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notesSlides/notesSlide1.xml" ContentType="application/vnd.openxmlformats-officedocument.presentationml.notesSlide+xml"/>
  <Override PartName="/ppt/tags/tag9.xml" ContentType="application/vnd.openxmlformats-officedocument.presentationml.tags+xml"/>
  <Override PartName="/ppt/notesSlides/notesSlide2.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3.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4.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notesSlides/notesSlide5.xml" ContentType="application/vnd.openxmlformats-officedocument.presentationml.notesSlide+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notesSlides/notesSlide6.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7.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notesSlides/notesSlide8.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9.xml" ContentType="application/vnd.openxmlformats-officedocument.presentationml.notesSlide+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notesSlides/notesSlide12.xml" ContentType="application/vnd.openxmlformats-officedocument.presentationml.notesSlide+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notesSlides/notesSlide13.xml" ContentType="application/vnd.openxmlformats-officedocument.presentationml.notesSlide+xml"/>
  <Override PartName="/ppt/charts/chart1.xml" ContentType="application/vnd.openxmlformats-officedocument.drawingml.chart+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notesSlides/notesSlide14.xml" ContentType="application/vnd.openxmlformats-officedocument.presentationml.notesSlide+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notesSlides/notesSlide15.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notesSlides/notesSlide16.xml" ContentType="application/vnd.openxmlformats-officedocument.presentationml.notesSlide+xml"/>
  <Override PartName="/ppt/charts/chart2.xml" ContentType="application/vnd.openxmlformats-officedocument.drawingml.chart+xml"/>
  <Override PartName="/ppt/charts/chart3.xml" ContentType="application/vnd.openxmlformats-officedocument.drawingml.chart+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notesSlides/notesSlide17.xml" ContentType="application/vnd.openxmlformats-officedocument.presentationml.notesSlide+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notesSlides/notesSlide18.xml" ContentType="application/vnd.openxmlformats-officedocument.presentationml.notesSlide+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notesSlides/notesSlide19.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8"/>
  </p:notesMasterIdLst>
  <p:sldIdLst>
    <p:sldId id="256" r:id="rId2"/>
    <p:sldId id="284" r:id="rId3"/>
    <p:sldId id="285" r:id="rId4"/>
    <p:sldId id="287" r:id="rId5"/>
    <p:sldId id="288" r:id="rId6"/>
    <p:sldId id="289" r:id="rId7"/>
    <p:sldId id="286" r:id="rId8"/>
    <p:sldId id="290" r:id="rId9"/>
    <p:sldId id="264" r:id="rId10"/>
    <p:sldId id="265" r:id="rId11"/>
    <p:sldId id="266" r:id="rId12"/>
    <p:sldId id="267" r:id="rId13"/>
    <p:sldId id="270" r:id="rId14"/>
    <p:sldId id="268" r:id="rId15"/>
    <p:sldId id="291" r:id="rId16"/>
    <p:sldId id="271" r:id="rId17"/>
    <p:sldId id="280" r:id="rId18"/>
    <p:sldId id="273" r:id="rId19"/>
    <p:sldId id="292" r:id="rId20"/>
    <p:sldId id="281" r:id="rId21"/>
    <p:sldId id="272" r:id="rId22"/>
    <p:sldId id="279" r:id="rId23"/>
    <p:sldId id="391" r:id="rId24"/>
    <p:sldId id="293" r:id="rId25"/>
    <p:sldId id="298" r:id="rId26"/>
    <p:sldId id="282" r:id="rId2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107"/>
    <a:srgbClr val="2842A2"/>
    <a:srgbClr val="E3EFFF"/>
    <a:srgbClr val="FFE8E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E3690A2-C482-40D6-AEF0-2FB172A51CBD}" v="148" dt="2024-03-26T14:48:25.5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0" d="100"/>
          <a:sy n="150" d="100"/>
        </p:scale>
        <p:origin x="654" y="126"/>
      </p:cViewPr>
      <p:guideLst>
        <p:guide orient="horz" pos="2137"/>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_rels/chart3.xml.rels><?xml version="1.0" encoding="UTF-8" standalone="yes"?>
<Relationships xmlns="http://schemas.openxmlformats.org/package/2006/relationships"><Relationship Id="rId1" Type="http://schemas.openxmlformats.org/officeDocument/2006/relationships/package" Target="../embeddings/Microsoft_Excel_Worksheet2.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1.46106599039984E-2"/>
          <c:y val="2.8469324907875598E-2"/>
          <c:w val="0.97077868019200297"/>
          <c:h val="0.944895835870598"/>
        </c:manualLayout>
      </c:layout>
      <c:barChart>
        <c:barDir val="bar"/>
        <c:grouping val="percentStacked"/>
        <c:varyColors val="0"/>
        <c:ser>
          <c:idx val="0"/>
          <c:order val="0"/>
          <c:tx>
            <c:strRef>
              <c:f>Sheet1!$B$1</c:f>
              <c:strCache>
                <c:ptCount val="1"/>
                <c:pt idx="0">
                  <c:v>Series 1</c:v>
                </c:pt>
              </c:strCache>
            </c:strRef>
          </c:tx>
          <c:spPr>
            <a:solidFill>
              <a:schemeClr val="accent1"/>
            </a:solidFill>
            <a:ln>
              <a:noFill/>
            </a:ln>
            <a:effectLst/>
          </c:spPr>
          <c:invertIfNegative val="0"/>
          <c:dPt>
            <c:idx val="0"/>
            <c:invertIfNegative val="0"/>
            <c:bubble3D val="0"/>
            <c:spPr>
              <a:solidFill>
                <a:srgbClr val="2842A2"/>
              </a:solidFill>
              <a:ln>
                <a:noFill/>
              </a:ln>
              <a:effectLst/>
            </c:spPr>
            <c:extLst>
              <c:ext xmlns:c16="http://schemas.microsoft.com/office/drawing/2014/chart" uri="{C3380CC4-5D6E-409C-BE32-E72D297353CC}">
                <c16:uniqueId val="{00000001-B458-479B-B6D0-3D4A1E9D7EDE}"/>
              </c:ext>
            </c:extLst>
          </c:dPt>
          <c:dLbls>
            <c:dLbl>
              <c:idx val="0"/>
              <c:tx>
                <c:rich>
                  <a:bodyPr/>
                  <a:lstStyle/>
                  <a:p>
                    <a:r>
                      <a:rPr lang="en-US" altLang="zh-CN"/>
                      <a:t>1</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1-B458-479B-B6D0-3D4A1E9D7EDE}"/>
                </c:ext>
              </c:extLst>
            </c:dLbl>
            <c:spPr>
              <a:noFill/>
              <a:ln>
                <a:noFill/>
              </a:ln>
              <a:effectLst/>
            </c:spPr>
            <c:txPr>
              <a:bodyPr rot="0" vert="horz"/>
              <a:lstStyle/>
              <a:p>
                <a:pPr>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Sheet1!$B$2</c:f>
              <c:numCache>
                <c:formatCode>General</c:formatCode>
                <c:ptCount val="1"/>
                <c:pt idx="0">
                  <c:v>4.3</c:v>
                </c:pt>
              </c:numCache>
            </c:numRef>
          </c:val>
          <c:extLst>
            <c:ext xmlns:c16="http://schemas.microsoft.com/office/drawing/2014/chart" uri="{C3380CC4-5D6E-409C-BE32-E72D297353CC}">
              <c16:uniqueId val="{00000002-B458-479B-B6D0-3D4A1E9D7EDE}"/>
            </c:ext>
          </c:extLst>
        </c:ser>
        <c:ser>
          <c:idx val="1"/>
          <c:order val="1"/>
          <c:tx>
            <c:strRef>
              <c:f>Sheet1!$C$1</c:f>
              <c:strCache>
                <c:ptCount val="1"/>
                <c:pt idx="0">
                  <c:v>Series 2</c:v>
                </c:pt>
              </c:strCache>
            </c:strRef>
          </c:tx>
          <c:spPr>
            <a:solidFill>
              <a:schemeClr val="accent3"/>
            </a:solidFill>
            <a:ln>
              <a:noFill/>
            </a:ln>
            <a:effectLst/>
          </c:spPr>
          <c:invertIfNegative val="0"/>
          <c:dLbls>
            <c:dLbl>
              <c:idx val="0"/>
              <c:tx>
                <c:rich>
                  <a:bodyPr/>
                  <a:lstStyle/>
                  <a:p>
                    <a:r>
                      <a:rPr lang="en-US" altLang="zh-CN"/>
                      <a:t>2</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648A-4022-9C60-31237DC85412}"/>
                </c:ext>
              </c:extLst>
            </c:dLbl>
            <c:spPr>
              <a:noFill/>
              <a:ln>
                <a:noFill/>
              </a:ln>
              <a:effectLst/>
            </c:spPr>
            <c:txPr>
              <a:bodyPr rot="0" vert="horz"/>
              <a:lstStyle/>
              <a:p>
                <a:pPr>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Sheet1!$C$2</c:f>
              <c:numCache>
                <c:formatCode>General</c:formatCode>
                <c:ptCount val="1"/>
                <c:pt idx="0">
                  <c:v>2.4</c:v>
                </c:pt>
              </c:numCache>
            </c:numRef>
          </c:val>
          <c:extLst>
            <c:ext xmlns:c16="http://schemas.microsoft.com/office/drawing/2014/chart" uri="{C3380CC4-5D6E-409C-BE32-E72D297353CC}">
              <c16:uniqueId val="{00000003-B458-479B-B6D0-3D4A1E9D7EDE}"/>
            </c:ext>
          </c:extLst>
        </c:ser>
        <c:ser>
          <c:idx val="2"/>
          <c:order val="2"/>
          <c:tx>
            <c:strRef>
              <c:f>Sheet1!$D$1</c:f>
              <c:strCache>
                <c:ptCount val="1"/>
                <c:pt idx="0">
                  <c:v>Series 3</c:v>
                </c:pt>
              </c:strCache>
            </c:strRef>
          </c:tx>
          <c:spPr>
            <a:solidFill>
              <a:schemeClr val="accent4"/>
            </a:solidFill>
            <a:ln>
              <a:noFill/>
            </a:ln>
            <a:effectLst/>
          </c:spPr>
          <c:invertIfNegative val="0"/>
          <c:dPt>
            <c:idx val="0"/>
            <c:invertIfNegative val="0"/>
            <c:bubble3D val="0"/>
            <c:spPr>
              <a:solidFill>
                <a:srgbClr val="FFC107"/>
              </a:solidFill>
              <a:ln>
                <a:noFill/>
              </a:ln>
              <a:effectLst/>
            </c:spPr>
            <c:extLst>
              <c:ext xmlns:c16="http://schemas.microsoft.com/office/drawing/2014/chart" uri="{C3380CC4-5D6E-409C-BE32-E72D297353CC}">
                <c16:uniqueId val="{00000005-B458-479B-B6D0-3D4A1E9D7EDE}"/>
              </c:ext>
            </c:extLst>
          </c:dPt>
          <c:dLbls>
            <c:dLbl>
              <c:idx val="0"/>
              <c:tx>
                <c:rich>
                  <a:bodyPr/>
                  <a:lstStyle/>
                  <a:p>
                    <a:r>
                      <a:rPr lang="en-US" altLang="zh-CN"/>
                      <a:t>3</a:t>
                    </a:r>
                  </a:p>
                </c:rich>
              </c:tx>
              <c:dLblPos val="ctr"/>
              <c:showLegendKey val="0"/>
              <c:showVal val="1"/>
              <c:showCatName val="0"/>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5-B458-479B-B6D0-3D4A1E9D7EDE}"/>
                </c:ext>
              </c:extLst>
            </c:dLbl>
            <c:spPr>
              <a:noFill/>
              <a:ln>
                <a:noFill/>
              </a:ln>
              <a:effectLst/>
            </c:spPr>
            <c:txPr>
              <a:bodyPr rot="0" vert="horz"/>
              <a:lstStyle/>
              <a:p>
                <a:pPr>
                  <a:defRPr/>
                </a:pPr>
                <a:endParaRPr lang="zh-CN"/>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c:f>
              <c:strCache>
                <c:ptCount val="1"/>
                <c:pt idx="0">
                  <c:v>Category 1</c:v>
                </c:pt>
              </c:strCache>
            </c:strRef>
          </c:cat>
          <c:val>
            <c:numRef>
              <c:f>Sheet1!$D$2</c:f>
              <c:numCache>
                <c:formatCode>General</c:formatCode>
                <c:ptCount val="1"/>
                <c:pt idx="0">
                  <c:v>2</c:v>
                </c:pt>
              </c:numCache>
            </c:numRef>
          </c:val>
          <c:extLst>
            <c:ext xmlns:c16="http://schemas.microsoft.com/office/drawing/2014/chart" uri="{C3380CC4-5D6E-409C-BE32-E72D297353CC}">
              <c16:uniqueId val="{00000006-B458-479B-B6D0-3D4A1E9D7EDE}"/>
            </c:ext>
          </c:extLst>
        </c:ser>
        <c:dLbls>
          <c:showLegendKey val="0"/>
          <c:showVal val="0"/>
          <c:showCatName val="0"/>
          <c:showSerName val="0"/>
          <c:showPercent val="0"/>
          <c:showBubbleSize val="0"/>
        </c:dLbls>
        <c:gapWidth val="0"/>
        <c:overlap val="100"/>
        <c:axId val="168956288"/>
        <c:axId val="168957824"/>
      </c:barChart>
      <c:catAx>
        <c:axId val="168956288"/>
        <c:scaling>
          <c:orientation val="minMax"/>
        </c:scaling>
        <c:delete val="1"/>
        <c:axPos val="l"/>
        <c:numFmt formatCode="General" sourceLinked="1"/>
        <c:majorTickMark val="none"/>
        <c:minorTickMark val="none"/>
        <c:tickLblPos val="nextTo"/>
        <c:crossAx val="168957824"/>
        <c:crosses val="autoZero"/>
        <c:auto val="1"/>
        <c:lblAlgn val="ctr"/>
        <c:lblOffset val="100"/>
        <c:noMultiLvlLbl val="0"/>
      </c:catAx>
      <c:valAx>
        <c:axId val="168957824"/>
        <c:scaling>
          <c:orientation val="minMax"/>
        </c:scaling>
        <c:delete val="1"/>
        <c:axPos val="b"/>
        <c:numFmt formatCode="0%" sourceLinked="1"/>
        <c:majorTickMark val="none"/>
        <c:minorTickMark val="none"/>
        <c:tickLblPos val="nextTo"/>
        <c:crossAx val="168956288"/>
        <c:crosses val="autoZero"/>
        <c:crossBetween val="between"/>
      </c:valAx>
      <c:spPr>
        <a:noFill/>
        <a:ln>
          <a:noFill/>
        </a:ln>
        <a:effectLst/>
      </c:spPr>
    </c:plotArea>
    <c:plotVisOnly val="1"/>
    <c:dispBlanksAs val="gap"/>
    <c:showDLblsOverMax val="0"/>
  </c:chart>
  <c:spPr>
    <a:noFill/>
    <a:ln>
      <a:noFill/>
    </a:ln>
    <a:effectLst/>
  </c:spPr>
  <c:txPr>
    <a:bodyPr/>
    <a:lstStyle/>
    <a:p>
      <a:pPr>
        <a:defRPr lang="zh-CN" sz="1800" b="1">
          <a:solidFill>
            <a:schemeClr val="bg1"/>
          </a:solidFill>
          <a:latin typeface="+mn-lt"/>
          <a:ea typeface="+mn-ea"/>
          <a:cs typeface="+mn-ea"/>
          <a:sym typeface="+mn-lt"/>
        </a:defRPr>
      </a:pPr>
      <a:endParaRPr lang="zh-CN"/>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833338332999399"/>
          <c:y val="6.2499943753740399E-2"/>
          <c:w val="0.58333323334001297"/>
          <c:h val="0.87500011249251897"/>
        </c:manualLayout>
      </c:layout>
      <c:pieChart>
        <c:varyColors val="1"/>
        <c:ser>
          <c:idx val="0"/>
          <c:order val="0"/>
          <c:tx>
            <c:strRef>
              <c:f>Sheet1!$B$1</c:f>
              <c:strCache>
                <c:ptCount val="1"/>
                <c:pt idx="0">
                  <c:v>销售额</c:v>
                </c:pt>
              </c:strCache>
            </c:strRef>
          </c:tx>
          <c:spPr>
            <a:ln w="19050">
              <a:noFill/>
            </a:ln>
          </c:spPr>
          <c:dPt>
            <c:idx val="0"/>
            <c:bubble3D val="0"/>
            <c:explosion val="10"/>
            <c:spPr>
              <a:solidFill>
                <a:schemeClr val="tx1"/>
              </a:solidFill>
              <a:ln w="19050">
                <a:noFill/>
              </a:ln>
              <a:effectLst/>
            </c:spPr>
            <c:extLst>
              <c:ext xmlns:c16="http://schemas.microsoft.com/office/drawing/2014/chart" uri="{C3380CC4-5D6E-409C-BE32-E72D297353CC}">
                <c16:uniqueId val="{00000001-30DD-4754-9627-6962E5E6B426}"/>
              </c:ext>
            </c:extLst>
          </c:dPt>
          <c:dPt>
            <c:idx val="1"/>
            <c:bubble3D val="0"/>
            <c:spPr>
              <a:gradFill flip="none" rotWithShape="1">
                <a:gsLst>
                  <a:gs pos="26000">
                    <a:schemeClr val="bg2"/>
                  </a:gs>
                  <a:gs pos="100000">
                    <a:schemeClr val="accent1">
                      <a:lumMod val="30000"/>
                      <a:lumOff val="70000"/>
                    </a:schemeClr>
                  </a:gs>
                </a:gsLst>
                <a:lin ang="16200000" scaled="1"/>
                <a:tileRect/>
              </a:gradFill>
              <a:ln w="19050">
                <a:noFill/>
              </a:ln>
              <a:effectLst/>
            </c:spPr>
            <c:extLst>
              <c:ext xmlns:c16="http://schemas.microsoft.com/office/drawing/2014/chart" uri="{C3380CC4-5D6E-409C-BE32-E72D297353CC}">
                <c16:uniqueId val="{00000003-30DD-4754-9627-6962E5E6B426}"/>
              </c:ext>
            </c:extLst>
          </c:dPt>
          <c:dPt>
            <c:idx val="2"/>
            <c:bubble3D val="0"/>
            <c:explosion val="12"/>
            <c:spPr>
              <a:solidFill>
                <a:srgbClr val="2842A2"/>
              </a:solidFill>
              <a:ln w="19050">
                <a:noFill/>
              </a:ln>
              <a:effectLst/>
            </c:spPr>
            <c:extLst>
              <c:ext xmlns:c16="http://schemas.microsoft.com/office/drawing/2014/chart" uri="{C3380CC4-5D6E-409C-BE32-E72D297353CC}">
                <c16:uniqueId val="{00000005-30DD-4754-9627-6962E5E6B426}"/>
              </c:ext>
            </c:extLst>
          </c:dPt>
          <c:dPt>
            <c:idx val="3"/>
            <c:bubble3D val="0"/>
            <c:spPr>
              <a:solidFill>
                <a:srgbClr val="FFC107"/>
              </a:solidFill>
              <a:ln w="19050">
                <a:noFill/>
              </a:ln>
              <a:effectLst/>
            </c:spPr>
            <c:extLst>
              <c:ext xmlns:c16="http://schemas.microsoft.com/office/drawing/2014/chart" uri="{C3380CC4-5D6E-409C-BE32-E72D297353CC}">
                <c16:uniqueId val="{00000007-30DD-4754-9627-6962E5E6B426}"/>
              </c:ext>
            </c:extLst>
          </c:dPt>
          <c:dLbls>
            <c:delete val="1"/>
          </c:dLbls>
          <c:cat>
            <c:strRef>
              <c:f>Sheet1!$A$2:$A$5</c:f>
              <c:strCache>
                <c:ptCount val="4"/>
                <c:pt idx="0">
                  <c:v>Text01</c:v>
                </c:pt>
                <c:pt idx="1">
                  <c:v>Text02</c:v>
                </c:pt>
                <c:pt idx="2">
                  <c:v>Text03</c:v>
                </c:pt>
                <c:pt idx="3">
                  <c:v>Text04</c:v>
                </c:pt>
              </c:strCache>
            </c:strRef>
          </c:cat>
          <c:val>
            <c:numRef>
              <c:f>Sheet1!$B$2:$B$5</c:f>
              <c:numCache>
                <c:formatCode>General</c:formatCode>
                <c:ptCount val="4"/>
                <c:pt idx="0">
                  <c:v>3.2</c:v>
                </c:pt>
                <c:pt idx="1">
                  <c:v>5.2</c:v>
                </c:pt>
                <c:pt idx="2">
                  <c:v>3.4</c:v>
                </c:pt>
                <c:pt idx="3">
                  <c:v>1.2</c:v>
                </c:pt>
              </c:numCache>
            </c:numRef>
          </c:val>
          <c:extLst>
            <c:ext xmlns:c16="http://schemas.microsoft.com/office/drawing/2014/chart" uri="{C3380CC4-5D6E-409C-BE32-E72D297353CC}">
              <c16:uniqueId val="{00000008-30DD-4754-9627-6962E5E6B426}"/>
            </c:ext>
          </c:extLst>
        </c:ser>
        <c:dLbls>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85467359979383895"/>
          <c:y val="0.57569678005066005"/>
          <c:w val="9.9230571697161304E-2"/>
          <c:h val="0.23754016940224701"/>
        </c:manualLayout>
      </c:layout>
      <c:overlay val="0"/>
      <c:spPr>
        <a:noFill/>
        <a:ln>
          <a:noFill/>
        </a:ln>
        <a:effectLst/>
      </c:spPr>
      <c:txPr>
        <a:bodyPr rot="0" vert="horz"/>
        <a:lstStyle/>
        <a:p>
          <a:pPr>
            <a:defRPr/>
          </a:pPr>
          <a:endParaRPr lang="zh-CN"/>
        </a:p>
      </c:txPr>
    </c:legend>
    <c:plotVisOnly val="1"/>
    <c:dispBlanksAs val="gap"/>
    <c:showDLblsOverMax val="0"/>
  </c:chart>
  <c:spPr>
    <a:noFill/>
    <a:ln>
      <a:noFill/>
    </a:ln>
    <a:effectLst/>
  </c:spPr>
  <c:txPr>
    <a:bodyPr/>
    <a:lstStyle/>
    <a:p>
      <a:pPr>
        <a:defRPr lang="zh-CN" sz="2800">
          <a:solidFill>
            <a:schemeClr val="bg1"/>
          </a:solidFill>
          <a:latin typeface="+mn-lt"/>
          <a:ea typeface="+mn-ea"/>
          <a:cs typeface="+mn-ea"/>
          <a:sym typeface="+mn-lt"/>
        </a:defRPr>
      </a:pPr>
      <a:endParaRPr lang="zh-CN"/>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0833338332999399"/>
          <c:y val="6.2499943753740399E-2"/>
          <c:w val="0.58333323334001297"/>
          <c:h val="0.87500011249251897"/>
        </c:manualLayout>
      </c:layout>
      <c:pieChart>
        <c:varyColors val="1"/>
        <c:ser>
          <c:idx val="0"/>
          <c:order val="0"/>
          <c:tx>
            <c:strRef>
              <c:f>Sheet1!$B$1</c:f>
              <c:strCache>
                <c:ptCount val="1"/>
                <c:pt idx="0">
                  <c:v>销售额</c:v>
                </c:pt>
              </c:strCache>
            </c:strRef>
          </c:tx>
          <c:spPr>
            <a:ln w="19050">
              <a:noFill/>
            </a:ln>
          </c:spPr>
          <c:dPt>
            <c:idx val="0"/>
            <c:bubble3D val="0"/>
            <c:explosion val="10"/>
            <c:spPr>
              <a:solidFill>
                <a:schemeClr val="tx1"/>
              </a:solidFill>
              <a:ln w="19050">
                <a:noFill/>
              </a:ln>
              <a:effectLst/>
            </c:spPr>
            <c:extLst>
              <c:ext xmlns:c16="http://schemas.microsoft.com/office/drawing/2014/chart" uri="{C3380CC4-5D6E-409C-BE32-E72D297353CC}">
                <c16:uniqueId val="{00000001-7956-4652-88C1-259759FCF785}"/>
              </c:ext>
            </c:extLst>
          </c:dPt>
          <c:dPt>
            <c:idx val="1"/>
            <c:bubble3D val="0"/>
            <c:spPr>
              <a:gradFill flip="none" rotWithShape="1">
                <a:gsLst>
                  <a:gs pos="26000">
                    <a:schemeClr val="bg2"/>
                  </a:gs>
                  <a:gs pos="100000">
                    <a:schemeClr val="accent1">
                      <a:lumMod val="30000"/>
                      <a:lumOff val="70000"/>
                    </a:schemeClr>
                  </a:gs>
                </a:gsLst>
                <a:lin ang="16200000" scaled="1"/>
                <a:tileRect/>
              </a:gradFill>
              <a:ln w="19050">
                <a:noFill/>
              </a:ln>
              <a:effectLst/>
            </c:spPr>
            <c:extLst>
              <c:ext xmlns:c16="http://schemas.microsoft.com/office/drawing/2014/chart" uri="{C3380CC4-5D6E-409C-BE32-E72D297353CC}">
                <c16:uniqueId val="{00000003-7956-4652-88C1-259759FCF785}"/>
              </c:ext>
            </c:extLst>
          </c:dPt>
          <c:dPt>
            <c:idx val="2"/>
            <c:bubble3D val="0"/>
            <c:explosion val="12"/>
            <c:spPr>
              <a:solidFill>
                <a:srgbClr val="2842A2"/>
              </a:solidFill>
              <a:ln w="19050">
                <a:noFill/>
              </a:ln>
              <a:effectLst/>
            </c:spPr>
            <c:extLst>
              <c:ext xmlns:c16="http://schemas.microsoft.com/office/drawing/2014/chart" uri="{C3380CC4-5D6E-409C-BE32-E72D297353CC}">
                <c16:uniqueId val="{00000005-7956-4652-88C1-259759FCF785}"/>
              </c:ext>
            </c:extLst>
          </c:dPt>
          <c:dPt>
            <c:idx val="3"/>
            <c:bubble3D val="0"/>
            <c:spPr>
              <a:solidFill>
                <a:srgbClr val="FFC107"/>
              </a:solidFill>
              <a:ln w="19050">
                <a:noFill/>
              </a:ln>
              <a:effectLst/>
            </c:spPr>
            <c:extLst>
              <c:ext xmlns:c16="http://schemas.microsoft.com/office/drawing/2014/chart" uri="{C3380CC4-5D6E-409C-BE32-E72D297353CC}">
                <c16:uniqueId val="{00000007-7956-4652-88C1-259759FCF785}"/>
              </c:ext>
            </c:extLst>
          </c:dPt>
          <c:dLbls>
            <c:delete val="1"/>
          </c:dLbls>
          <c:cat>
            <c:strRef>
              <c:f>Sheet1!$A$2:$A$5</c:f>
              <c:strCache>
                <c:ptCount val="4"/>
                <c:pt idx="0">
                  <c:v>Text01</c:v>
                </c:pt>
                <c:pt idx="1">
                  <c:v>Text02</c:v>
                </c:pt>
                <c:pt idx="2">
                  <c:v>Text03</c:v>
                </c:pt>
                <c:pt idx="3">
                  <c:v>Text04</c:v>
                </c:pt>
              </c:strCache>
            </c:strRef>
          </c:cat>
          <c:val>
            <c:numRef>
              <c:f>Sheet1!$B$2:$B$5</c:f>
              <c:numCache>
                <c:formatCode>General</c:formatCode>
                <c:ptCount val="4"/>
                <c:pt idx="0">
                  <c:v>3.2</c:v>
                </c:pt>
                <c:pt idx="1">
                  <c:v>5.2</c:v>
                </c:pt>
                <c:pt idx="2">
                  <c:v>3.4</c:v>
                </c:pt>
                <c:pt idx="3">
                  <c:v>1.2</c:v>
                </c:pt>
              </c:numCache>
            </c:numRef>
          </c:val>
          <c:extLst>
            <c:ext xmlns:c16="http://schemas.microsoft.com/office/drawing/2014/chart" uri="{C3380CC4-5D6E-409C-BE32-E72D297353CC}">
              <c16:uniqueId val="{00000008-7956-4652-88C1-259759FCF785}"/>
            </c:ext>
          </c:extLst>
        </c:ser>
        <c:dLbls>
          <c:showLegendKey val="0"/>
          <c:showVal val="1"/>
          <c:showCatName val="0"/>
          <c:showSerName val="0"/>
          <c:showPercent val="0"/>
          <c:showBubbleSize val="0"/>
          <c:showLeaderLines val="1"/>
        </c:dLbls>
        <c:firstSliceAng val="0"/>
      </c:pieChart>
      <c:spPr>
        <a:noFill/>
        <a:ln>
          <a:noFill/>
        </a:ln>
        <a:effectLst/>
      </c:spPr>
    </c:plotArea>
    <c:legend>
      <c:legendPos val="r"/>
      <c:layout>
        <c:manualLayout>
          <c:xMode val="edge"/>
          <c:yMode val="edge"/>
          <c:x val="0.85467359979383895"/>
          <c:y val="0.57569678005066005"/>
          <c:w val="9.9230571697161304E-2"/>
          <c:h val="0.23754016940224701"/>
        </c:manualLayout>
      </c:layout>
      <c:overlay val="0"/>
      <c:spPr>
        <a:noFill/>
        <a:ln>
          <a:noFill/>
        </a:ln>
        <a:effectLst/>
      </c:spPr>
      <c:txPr>
        <a:bodyPr rot="0" vert="horz"/>
        <a:lstStyle/>
        <a:p>
          <a:pPr>
            <a:defRPr/>
          </a:pPr>
          <a:endParaRPr lang="zh-CN"/>
        </a:p>
      </c:txPr>
    </c:legend>
    <c:plotVisOnly val="1"/>
    <c:dispBlanksAs val="gap"/>
    <c:showDLblsOverMax val="0"/>
  </c:chart>
  <c:spPr>
    <a:noFill/>
    <a:ln>
      <a:noFill/>
    </a:ln>
    <a:effectLst/>
  </c:spPr>
  <c:txPr>
    <a:bodyPr/>
    <a:lstStyle/>
    <a:p>
      <a:pPr>
        <a:defRPr lang="zh-CN" sz="2800">
          <a:solidFill>
            <a:schemeClr val="bg1"/>
          </a:solidFill>
          <a:latin typeface="+mn-lt"/>
          <a:ea typeface="+mn-ea"/>
          <a:cs typeface="+mn-ea"/>
          <a:sym typeface="+mn-lt"/>
        </a:defRPr>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1E2E42E-CFAA-4F3A-8128-89395C42A657}" type="datetimeFigureOut">
              <a:rPr lang="zh-CN" altLang="en-US" smtClean="0"/>
              <a:t>2024/3/26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B973A0-69F4-404C-83AF-F6161DA1098B}" type="slidenum">
              <a:rPr lang="zh-CN" altLang="en-US" smtClean="0"/>
              <a:t>‹#›</a:t>
            </a:fld>
            <a:endParaRPr lang="zh-CN" altLang="en-US"/>
          </a:p>
        </p:txBody>
      </p:sp>
    </p:spTree>
    <p:extLst>
      <p:ext uri="{BB962C8B-B14F-4D97-AF65-F5344CB8AC3E}">
        <p14:creationId xmlns:p14="http://schemas.microsoft.com/office/powerpoint/2010/main" val="4736293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14</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226df73e-f5e8-49e8-971c-8c04a74ddfa4.source.default.zh-Hans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15</a:t>
            </a:fld>
            <a:endParaRPr lang="zh-CN" altLang="en-US"/>
          </a:p>
        </p:txBody>
      </p:sp>
    </p:spTree>
    <p:extLst>
      <p:ext uri="{BB962C8B-B14F-4D97-AF65-F5344CB8AC3E}">
        <p14:creationId xmlns:p14="http://schemas.microsoft.com/office/powerpoint/2010/main" val="41572990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16</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17</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18</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c504f44d-7b93-49cd-931a-c9ae879b1a6f.source.default.zh-Hans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19</a:t>
            </a:fld>
            <a:endParaRPr lang="zh-CN" altLang="en-US"/>
          </a:p>
        </p:txBody>
      </p:sp>
    </p:spTree>
    <p:extLst>
      <p:ext uri="{BB962C8B-B14F-4D97-AF65-F5344CB8AC3E}">
        <p14:creationId xmlns:p14="http://schemas.microsoft.com/office/powerpoint/2010/main" val="3944005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20</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21</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22</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226df73e-f5e8-49e8-971c-8c04a74ddfa4.source.default.zh-Hans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24</a:t>
            </a:fld>
            <a:endParaRPr lang="zh-CN" altLang="en-US"/>
          </a:p>
        </p:txBody>
      </p:sp>
    </p:spTree>
    <p:extLst>
      <p:ext uri="{BB962C8B-B14F-4D97-AF65-F5344CB8AC3E}">
        <p14:creationId xmlns:p14="http://schemas.microsoft.com/office/powerpoint/2010/main" val="894682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226df73e-f5e8-49e8-971c-8c04a74ddfa4.source.default.zh-Hans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3</a:t>
            </a:fld>
            <a:endParaRPr lang="zh-CN" altLang="en-US"/>
          </a:p>
        </p:txBody>
      </p:sp>
    </p:spTree>
    <p:extLst>
      <p:ext uri="{BB962C8B-B14F-4D97-AF65-F5344CB8AC3E}">
        <p14:creationId xmlns:p14="http://schemas.microsoft.com/office/powerpoint/2010/main" val="22893827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26</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226df73e-f5e8-49e8-971c-8c04a74ddfa4.source.default.zh-Hans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6</a:t>
            </a:fld>
            <a:endParaRPr lang="zh-CN" altLang="en-US"/>
          </a:p>
        </p:txBody>
      </p:sp>
    </p:spTree>
    <p:extLst>
      <p:ext uri="{BB962C8B-B14F-4D97-AF65-F5344CB8AC3E}">
        <p14:creationId xmlns:p14="http://schemas.microsoft.com/office/powerpoint/2010/main" val="3668000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b587ebac-e6a9-4e96-9e15-42394db2a736.source.default.zh-Hans</a:t>
            </a:r>
            <a:endParaRPr lang="zh-CN" altLang="en-US"/>
          </a:p>
        </p:txBody>
      </p:sp>
      <p:sp>
        <p:nvSpPr>
          <p:cNvPr id="4" name="灯片编号占位符 3"/>
          <p:cNvSpPr>
            <a:spLocks noGrp="1"/>
          </p:cNvSpPr>
          <p:nvPr>
            <p:ph type="sldNum" sz="quarter" idx="10"/>
          </p:nvPr>
        </p:nvSpPr>
        <p:spPr/>
        <p:txBody>
          <a:bodyPr/>
          <a:lstStyle/>
          <a:p>
            <a:fld id="{A3ED8765-8EF3-408C-9341-152904E414ED}" type="slidenum">
              <a:rPr lang="zh-CN" altLang="en-US" smtClean="0"/>
              <a:t>8</a:t>
            </a:fld>
            <a:endParaRPr lang="zh-CN" altLang="en-US"/>
          </a:p>
        </p:txBody>
      </p:sp>
    </p:spTree>
    <p:extLst>
      <p:ext uri="{BB962C8B-B14F-4D97-AF65-F5344CB8AC3E}">
        <p14:creationId xmlns:p14="http://schemas.microsoft.com/office/powerpoint/2010/main" val="277387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BB973A0-69F4-404C-83AF-F6161DA1098B}" type="slidenum">
              <a:rPr lang="zh-CN" altLang="en-US" smtClean="0"/>
              <a:t>13</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hasCustomPrompt="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ontents Layout">
    <p:spTree>
      <p:nvGrpSpPr>
        <p:cNvPr id="1" name=""/>
        <p:cNvGrpSpPr/>
        <p:nvPr/>
      </p:nvGrpSpPr>
      <p:grpSpPr>
        <a:xfrm>
          <a:off x="0" y="0"/>
          <a:ext cx="0" cy="0"/>
          <a:chOff x="0" y="0"/>
          <a:chExt cx="0" cy="0"/>
        </a:xfrm>
      </p:grpSpPr>
      <p:sp>
        <p:nvSpPr>
          <p:cNvPr id="9" name="文本占位符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a:t>CONTENTS</a:t>
            </a:r>
            <a:endParaRPr lang="zh-CN" altLang="en-US"/>
          </a:p>
        </p:txBody>
      </p:sp>
      <p:sp>
        <p:nvSpPr>
          <p:cNvPr id="7" name="文本占位符 6">
            <a:extLst>
              <a:ext uri="{FF2B5EF4-FFF2-40B4-BE49-F238E27FC236}">
                <a16:creationId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3" name="页脚占位符 2">
            <a:extLst>
              <a:ext uri="{FF2B5EF4-FFF2-40B4-BE49-F238E27FC236}">
                <a16:creationId xmlns:a16="http://schemas.microsoft.com/office/drawing/2014/main" id="{CAEA95BB-0FD6-4D94-81DB-8D38069818E5}"/>
              </a:ext>
            </a:extLst>
          </p:cNvPr>
          <p:cNvSpPr>
            <a:spLocks noGrp="1"/>
          </p:cNvSpPr>
          <p:nvPr>
            <p:ph type="ftr" sz="quarter" idx="10"/>
          </p:nvPr>
        </p:nvSpPr>
        <p:spPr/>
        <p:txBody>
          <a:bodyPr/>
          <a:lstStyle/>
          <a:p>
            <a:endParaRPr lang="zh-CN" altLang="en-US"/>
          </a:p>
        </p:txBody>
      </p:sp>
      <p:sp>
        <p:nvSpPr>
          <p:cNvPr id="4" name="日期占位符 3">
            <a:extLst>
              <a:ext uri="{FF2B5EF4-FFF2-40B4-BE49-F238E27FC236}">
                <a16:creationId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2024/3/26</a:t>
            </a:fld>
            <a:endParaRPr lang="en-US" altLang="zh-CN"/>
          </a:p>
        </p:txBody>
      </p:sp>
      <p:sp>
        <p:nvSpPr>
          <p:cNvPr id="5" name="灯片编号占位符 4">
            <a:extLst>
              <a:ext uri="{FF2B5EF4-FFF2-40B4-BE49-F238E27FC236}">
                <a16:creationId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cxnSp>
        <p:nvCxnSpPr>
          <p:cNvPr id="10" name="直接连接符 9">
            <a:extLst>
              <a:ext uri="{FF2B5EF4-FFF2-40B4-BE49-F238E27FC236}">
                <a16:creationId xmlns:a16="http://schemas.microsoft.com/office/drawing/2014/main" id="{5866F782-5852-4C4E-B3FE-2AD687E8AC1B}"/>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任意多边形: 形状 10">
            <a:extLst>
              <a:ext uri="{FF2B5EF4-FFF2-40B4-BE49-F238E27FC236}">
                <a16:creationId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65642693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标题和内容">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3D03D4BF-8A45-BC95-26CD-CE8150B9B073}"/>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内容占位符 2">
            <a:extLst>
              <a:ext uri="{FF2B5EF4-FFF2-40B4-BE49-F238E27FC236}">
                <a16:creationId xmlns:a16="http://schemas.microsoft.com/office/drawing/2014/main" id="{FEAA6B97-D200-04E0-763D-7573D2E4B137}"/>
              </a:ext>
            </a:extLst>
          </p:cNvPr>
          <p:cNvSpPr>
            <a:spLocks noGrp="1"/>
          </p:cNvSpPr>
          <p:nvPr>
            <p:ph idx="1"/>
          </p:nvPr>
        </p:nvSpPr>
        <p:spPr>
          <a:xfrm>
            <a:off x="669924" y="1123950"/>
            <a:ext cx="10850563" cy="501967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8" name="日期占位符 3">
            <a:extLst>
              <a:ext uri="{FF2B5EF4-FFF2-40B4-BE49-F238E27FC236}">
                <a16:creationId xmlns:a16="http://schemas.microsoft.com/office/drawing/2014/main" id="{CBEF107A-A5FA-CA43-913F-8206EB450F6A}"/>
              </a:ext>
            </a:extLst>
          </p:cNvPr>
          <p:cNvSpPr>
            <a:spLocks noGrp="1"/>
          </p:cNvSpPr>
          <p:nvPr>
            <p:ph type="dt" sz="half" idx="10"/>
          </p:nvPr>
        </p:nvSpPr>
        <p:spPr>
          <a:xfrm>
            <a:off x="5401732" y="6235700"/>
            <a:ext cx="1388536" cy="206381"/>
          </a:xfrm>
        </p:spPr>
        <p:txBody>
          <a:bodyPr/>
          <a:lstStyle/>
          <a:p>
            <a:fld id="{81DEB314-1A2E-459A-AA4B-52BC10A5F072}" type="datetimeFigureOut">
              <a:rPr lang="zh-CN" altLang="en-US" smtClean="0"/>
              <a:t>2024/3/26</a:t>
            </a:fld>
            <a:endParaRPr lang="zh-CN" altLang="en-US"/>
          </a:p>
        </p:txBody>
      </p:sp>
      <p:sp>
        <p:nvSpPr>
          <p:cNvPr id="9" name="页脚占位符 4">
            <a:extLst>
              <a:ext uri="{FF2B5EF4-FFF2-40B4-BE49-F238E27FC236}">
                <a16:creationId xmlns:a16="http://schemas.microsoft.com/office/drawing/2014/main" id="{F5E85A1C-0367-424D-007C-B27A92A91132}"/>
              </a:ext>
            </a:extLst>
          </p:cNvPr>
          <p:cNvSpPr>
            <a:spLocks noGrp="1"/>
          </p:cNvSpPr>
          <p:nvPr>
            <p:ph type="ftr" sz="quarter" idx="11"/>
          </p:nvPr>
        </p:nvSpPr>
        <p:spPr>
          <a:xfrm>
            <a:off x="669924" y="6235700"/>
            <a:ext cx="4140201" cy="206381"/>
          </a:xfrm>
        </p:spPr>
        <p:txBody>
          <a:bodyPr/>
          <a:lstStyle/>
          <a:p>
            <a:endParaRPr lang="zh-CN" altLang="en-US"/>
          </a:p>
        </p:txBody>
      </p:sp>
      <p:sp>
        <p:nvSpPr>
          <p:cNvPr id="10" name="灯片编号占位符 5">
            <a:extLst>
              <a:ext uri="{FF2B5EF4-FFF2-40B4-BE49-F238E27FC236}">
                <a16:creationId xmlns:a16="http://schemas.microsoft.com/office/drawing/2014/main" id="{FD4CA94C-677E-4736-173A-80E6434449C7}"/>
              </a:ext>
            </a:extLst>
          </p:cNvPr>
          <p:cNvSpPr>
            <a:spLocks noGrp="1"/>
          </p:cNvSpPr>
          <p:nvPr>
            <p:ph type="sldNum" sz="quarter" idx="12"/>
          </p:nvPr>
        </p:nvSpPr>
        <p:spPr>
          <a:xfrm>
            <a:off x="8610599" y="6235700"/>
            <a:ext cx="2909888" cy="206381"/>
          </a:xfrm>
        </p:spPr>
        <p:txBody>
          <a:bodyPr/>
          <a:lstStyle/>
          <a:p>
            <a:fld id="{C04E22A5-FC71-4DE0-BE5F-57E006AB1468}" type="slidenum">
              <a:rPr lang="zh-CN" altLang="en-US" smtClean="0"/>
              <a:t>‹#›</a:t>
            </a:fld>
            <a:endParaRPr lang="zh-CN" altLang="en-US"/>
          </a:p>
        </p:txBody>
      </p:sp>
    </p:spTree>
    <p:extLst>
      <p:ext uri="{BB962C8B-B14F-4D97-AF65-F5344CB8AC3E}">
        <p14:creationId xmlns:p14="http://schemas.microsoft.com/office/powerpoint/2010/main" val="13000870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EF10D09C-21E9-68AF-3D92-D500A69B881F}"/>
              </a:ext>
            </a:extLst>
          </p:cNvPr>
          <p:cNvSpPr>
            <a:spLocks noGrp="1"/>
          </p:cNvSpPr>
          <p:nvPr>
            <p:ph type="title"/>
          </p:nvPr>
        </p:nvSpPr>
        <p:spPr>
          <a:xfrm>
            <a:off x="660400" y="0"/>
            <a:ext cx="10858500" cy="1028700"/>
          </a:xfrm>
        </p:spPr>
        <p:txBody>
          <a:bodyPr/>
          <a:lstStyle/>
          <a:p>
            <a:r>
              <a:rPr lang="en-US" altLang="zh-CN"/>
              <a:t>Click to edit Master title style</a:t>
            </a:r>
            <a:endParaRPr lang="zh-CN" altLang="en-US"/>
          </a:p>
        </p:txBody>
      </p:sp>
      <p:sp>
        <p:nvSpPr>
          <p:cNvPr id="7" name="日期占位符 2">
            <a:extLst>
              <a:ext uri="{FF2B5EF4-FFF2-40B4-BE49-F238E27FC236}">
                <a16:creationId xmlns:a16="http://schemas.microsoft.com/office/drawing/2014/main" id="{7DFAF958-B61C-9A69-ACF1-7AC9DF5A4896}"/>
              </a:ext>
            </a:extLst>
          </p:cNvPr>
          <p:cNvSpPr>
            <a:spLocks noGrp="1"/>
          </p:cNvSpPr>
          <p:nvPr>
            <p:ph type="dt" sz="half" idx="10"/>
          </p:nvPr>
        </p:nvSpPr>
        <p:spPr>
          <a:xfrm>
            <a:off x="5504656" y="6438900"/>
            <a:ext cx="1802924" cy="215900"/>
          </a:xfrm>
        </p:spPr>
        <p:txBody>
          <a:bodyPr/>
          <a:lstStyle/>
          <a:p>
            <a:fld id="{748B5987-9647-4253-899C-3B9819D6D8A0}" type="datetime1">
              <a:rPr lang="zh-CN" altLang="en-US" smtClean="0"/>
              <a:t>2024/3/26</a:t>
            </a:fld>
            <a:endParaRPr lang="zh-CN" altLang="en-US"/>
          </a:p>
        </p:txBody>
      </p:sp>
      <p:sp>
        <p:nvSpPr>
          <p:cNvPr id="8" name="页脚占位符 3">
            <a:extLst>
              <a:ext uri="{FF2B5EF4-FFF2-40B4-BE49-F238E27FC236}">
                <a16:creationId xmlns:a16="http://schemas.microsoft.com/office/drawing/2014/main" id="{F3A52055-D69A-0525-09B4-85CC83120AEE}"/>
              </a:ext>
            </a:extLst>
          </p:cNvPr>
          <p:cNvSpPr>
            <a:spLocks noGrp="1"/>
          </p:cNvSpPr>
          <p:nvPr>
            <p:ph type="ftr" sz="quarter" idx="11"/>
          </p:nvPr>
        </p:nvSpPr>
        <p:spPr>
          <a:xfrm>
            <a:off x="660401" y="6438900"/>
            <a:ext cx="3992171" cy="215900"/>
          </a:xfrm>
        </p:spPr>
        <p:txBody>
          <a:bodyPr/>
          <a:lstStyle/>
          <a:p>
            <a:endParaRPr lang="zh-CN" altLang="en-US"/>
          </a:p>
        </p:txBody>
      </p:sp>
      <p:sp>
        <p:nvSpPr>
          <p:cNvPr id="9" name="灯片编号占位符 4">
            <a:extLst>
              <a:ext uri="{FF2B5EF4-FFF2-40B4-BE49-F238E27FC236}">
                <a16:creationId xmlns:a16="http://schemas.microsoft.com/office/drawing/2014/main" id="{BD02826D-BD95-B272-4FBB-0DAE4CB5D2CB}"/>
              </a:ext>
            </a:extLst>
          </p:cNvPr>
          <p:cNvSpPr>
            <a:spLocks noGrp="1"/>
          </p:cNvSpPr>
          <p:nvPr>
            <p:ph type="sldNum" sz="quarter" idx="12"/>
          </p:nvPr>
        </p:nvSpPr>
        <p:spPr>
          <a:xfrm>
            <a:off x="8857452" y="6438900"/>
            <a:ext cx="2661448" cy="215900"/>
          </a:xfrm>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469101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76E88811-B6EC-3454-C554-3D64D0AF4E9A}"/>
              </a:ext>
            </a:extLst>
          </p:cNvPr>
          <p:cNvSpPr>
            <a:spLocks noGrp="1"/>
          </p:cNvSpPr>
          <p:nvPr>
            <p:ph type="title"/>
          </p:nvPr>
        </p:nvSpPr>
        <p:spPr>
          <a:xfrm>
            <a:off x="660400" y="0"/>
            <a:ext cx="10858500" cy="1028700"/>
          </a:xfrm>
        </p:spPr>
        <p:txBody>
          <a:bodyPr/>
          <a:lstStyle/>
          <a:p>
            <a:r>
              <a:rPr lang="en-US" altLang="zh-CN"/>
              <a:t>Click to edit Master title style</a:t>
            </a:r>
            <a:endParaRPr lang="zh-CN" altLang="en-US"/>
          </a:p>
        </p:txBody>
      </p:sp>
      <p:sp>
        <p:nvSpPr>
          <p:cNvPr id="7" name="日期占位符 2">
            <a:extLst>
              <a:ext uri="{FF2B5EF4-FFF2-40B4-BE49-F238E27FC236}">
                <a16:creationId xmlns:a16="http://schemas.microsoft.com/office/drawing/2014/main" id="{0BDBBD81-6B3B-DAEA-1547-D1BFE5B64B34}"/>
              </a:ext>
            </a:extLst>
          </p:cNvPr>
          <p:cNvSpPr>
            <a:spLocks noGrp="1"/>
          </p:cNvSpPr>
          <p:nvPr>
            <p:ph type="dt" sz="half" idx="10"/>
          </p:nvPr>
        </p:nvSpPr>
        <p:spPr>
          <a:xfrm>
            <a:off x="5504656" y="6438900"/>
            <a:ext cx="1802924" cy="215900"/>
          </a:xfrm>
        </p:spPr>
        <p:txBody>
          <a:bodyPr/>
          <a:lstStyle/>
          <a:p>
            <a:fld id="{748B5987-9647-4253-899C-3B9819D6D8A0}" type="datetime1">
              <a:rPr lang="zh-CN" altLang="en-US" smtClean="0"/>
              <a:t>2024/3/26</a:t>
            </a:fld>
            <a:endParaRPr lang="zh-CN" altLang="en-US"/>
          </a:p>
        </p:txBody>
      </p:sp>
      <p:sp>
        <p:nvSpPr>
          <p:cNvPr id="8" name="页脚占位符 3">
            <a:extLst>
              <a:ext uri="{FF2B5EF4-FFF2-40B4-BE49-F238E27FC236}">
                <a16:creationId xmlns:a16="http://schemas.microsoft.com/office/drawing/2014/main" id="{5FD5E124-B329-CEB4-3DB8-11A56DF9265A}"/>
              </a:ext>
            </a:extLst>
          </p:cNvPr>
          <p:cNvSpPr>
            <a:spLocks noGrp="1"/>
          </p:cNvSpPr>
          <p:nvPr>
            <p:ph type="ftr" sz="quarter" idx="11"/>
          </p:nvPr>
        </p:nvSpPr>
        <p:spPr>
          <a:xfrm>
            <a:off x="660401" y="6438900"/>
            <a:ext cx="3992171" cy="215900"/>
          </a:xfrm>
        </p:spPr>
        <p:txBody>
          <a:bodyPr/>
          <a:lstStyle/>
          <a:p>
            <a:endParaRPr lang="zh-CN" altLang="en-US"/>
          </a:p>
        </p:txBody>
      </p:sp>
      <p:sp>
        <p:nvSpPr>
          <p:cNvPr id="9" name="灯片编号占位符 4">
            <a:extLst>
              <a:ext uri="{FF2B5EF4-FFF2-40B4-BE49-F238E27FC236}">
                <a16:creationId xmlns:a16="http://schemas.microsoft.com/office/drawing/2014/main" id="{1D18E1C0-5C3A-89B3-31B7-834FBEA58A75}"/>
              </a:ext>
            </a:extLst>
          </p:cNvPr>
          <p:cNvSpPr>
            <a:spLocks noGrp="1"/>
          </p:cNvSpPr>
          <p:nvPr>
            <p:ph type="sldNum" sz="quarter" idx="12"/>
          </p:nvPr>
        </p:nvSpPr>
        <p:spPr>
          <a:xfrm>
            <a:off x="8857452" y="6438900"/>
            <a:ext cx="2661448" cy="215900"/>
          </a:xfrm>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475105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FCD7856E-1BA8-8EB4-EF7F-D93B9604D449}"/>
              </a:ext>
            </a:extLst>
          </p:cNvPr>
          <p:cNvSpPr>
            <a:spLocks noGrp="1"/>
          </p:cNvSpPr>
          <p:nvPr>
            <p:ph type="title"/>
          </p:nvPr>
        </p:nvSpPr>
        <p:spPr>
          <a:xfrm>
            <a:off x="660400" y="0"/>
            <a:ext cx="10858500" cy="1028700"/>
          </a:xfrm>
        </p:spPr>
        <p:txBody>
          <a:bodyPr/>
          <a:lstStyle/>
          <a:p>
            <a:r>
              <a:rPr lang="en-US" altLang="zh-CN"/>
              <a:t>Click to edit Master title style</a:t>
            </a:r>
            <a:endParaRPr lang="zh-CN" altLang="en-US"/>
          </a:p>
        </p:txBody>
      </p:sp>
      <p:sp>
        <p:nvSpPr>
          <p:cNvPr id="7" name="日期占位符 2">
            <a:extLst>
              <a:ext uri="{FF2B5EF4-FFF2-40B4-BE49-F238E27FC236}">
                <a16:creationId xmlns:a16="http://schemas.microsoft.com/office/drawing/2014/main" id="{19239413-D245-33C2-8CEB-E40B9E108440}"/>
              </a:ext>
            </a:extLst>
          </p:cNvPr>
          <p:cNvSpPr>
            <a:spLocks noGrp="1"/>
          </p:cNvSpPr>
          <p:nvPr>
            <p:ph type="dt" sz="half" idx="10"/>
          </p:nvPr>
        </p:nvSpPr>
        <p:spPr>
          <a:xfrm>
            <a:off x="5504656" y="6438900"/>
            <a:ext cx="1802924" cy="215900"/>
          </a:xfrm>
        </p:spPr>
        <p:txBody>
          <a:bodyPr/>
          <a:lstStyle/>
          <a:p>
            <a:fld id="{748B5987-9647-4253-899C-3B9819D6D8A0}" type="datetime1">
              <a:rPr lang="zh-CN" altLang="en-US" smtClean="0"/>
              <a:t>2024/3/26</a:t>
            </a:fld>
            <a:endParaRPr lang="zh-CN" altLang="en-US"/>
          </a:p>
        </p:txBody>
      </p:sp>
      <p:sp>
        <p:nvSpPr>
          <p:cNvPr id="8" name="页脚占位符 3">
            <a:extLst>
              <a:ext uri="{FF2B5EF4-FFF2-40B4-BE49-F238E27FC236}">
                <a16:creationId xmlns:a16="http://schemas.microsoft.com/office/drawing/2014/main" id="{5C73D082-0965-0B7F-3883-019A4CDC651F}"/>
              </a:ext>
            </a:extLst>
          </p:cNvPr>
          <p:cNvSpPr>
            <a:spLocks noGrp="1"/>
          </p:cNvSpPr>
          <p:nvPr>
            <p:ph type="ftr" sz="quarter" idx="11"/>
          </p:nvPr>
        </p:nvSpPr>
        <p:spPr>
          <a:xfrm>
            <a:off x="660401" y="6438900"/>
            <a:ext cx="3992171" cy="215900"/>
          </a:xfrm>
        </p:spPr>
        <p:txBody>
          <a:bodyPr/>
          <a:lstStyle/>
          <a:p>
            <a:endParaRPr lang="zh-CN" altLang="en-US"/>
          </a:p>
        </p:txBody>
      </p:sp>
      <p:sp>
        <p:nvSpPr>
          <p:cNvPr id="9" name="灯片编号占位符 4">
            <a:extLst>
              <a:ext uri="{FF2B5EF4-FFF2-40B4-BE49-F238E27FC236}">
                <a16:creationId xmlns:a16="http://schemas.microsoft.com/office/drawing/2014/main" id="{D009E5CB-6BA2-7388-9401-DAFE754DD451}"/>
              </a:ext>
            </a:extLst>
          </p:cNvPr>
          <p:cNvSpPr>
            <a:spLocks noGrp="1"/>
          </p:cNvSpPr>
          <p:nvPr>
            <p:ph type="sldNum" sz="quarter" idx="12"/>
          </p:nvPr>
        </p:nvSpPr>
        <p:spPr>
          <a:xfrm>
            <a:off x="8857452" y="6438900"/>
            <a:ext cx="2661448" cy="215900"/>
          </a:xfrm>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4221373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
        <p:nvSpPr>
          <p:cNvPr id="6" name="Date Placeholder 2">
            <a:extLst>
              <a:ext uri="{FF2B5EF4-FFF2-40B4-BE49-F238E27FC236}">
                <a16:creationId xmlns:a16="http://schemas.microsoft.com/office/drawing/2014/main" id="{EFF16991-B9AF-1933-548E-77B697BFEDC8}"/>
              </a:ext>
            </a:extLst>
          </p:cNvPr>
          <p:cNvSpPr>
            <a:spLocks noGrp="1"/>
          </p:cNvSpPr>
          <p:nvPr>
            <p:ph type="dt" sz="half" idx="10"/>
          </p:nvPr>
        </p:nvSpPr>
        <p:spPr>
          <a:xfrm>
            <a:off x="5504656" y="6438900"/>
            <a:ext cx="1802924" cy="215900"/>
          </a:xfrm>
        </p:spPr>
        <p:txBody>
          <a:bodyPr/>
          <a:lstStyle/>
          <a:p>
            <a:fld id="{A02D6D37-4BBC-49AC-87E6-DC4C47B7B249}" type="datetime1">
              <a:rPr lang="zh-CN" altLang="en-US" smtClean="0"/>
              <a:t>2024/3/26</a:t>
            </a:fld>
            <a:endParaRPr lang="zh-CN" altLang="en-US"/>
          </a:p>
        </p:txBody>
      </p:sp>
      <p:sp>
        <p:nvSpPr>
          <p:cNvPr id="7" name="Footer Placeholder 3">
            <a:extLst>
              <a:ext uri="{FF2B5EF4-FFF2-40B4-BE49-F238E27FC236}">
                <a16:creationId xmlns:a16="http://schemas.microsoft.com/office/drawing/2014/main" id="{ADEAD598-4B18-1455-D739-F8CBADB42CA8}"/>
              </a:ext>
            </a:extLst>
          </p:cNvPr>
          <p:cNvSpPr>
            <a:spLocks noGrp="1"/>
          </p:cNvSpPr>
          <p:nvPr>
            <p:ph type="ftr" sz="quarter" idx="11"/>
          </p:nvPr>
        </p:nvSpPr>
        <p:spPr>
          <a:xfrm>
            <a:off x="660401" y="6438900"/>
            <a:ext cx="3992171" cy="215900"/>
          </a:xfrm>
        </p:spPr>
        <p:txBody>
          <a:bodyPr/>
          <a:lstStyle/>
          <a:p>
            <a:endParaRPr lang="zh-CN" altLang="en-US"/>
          </a:p>
        </p:txBody>
      </p:sp>
      <p:sp>
        <p:nvSpPr>
          <p:cNvPr id="8" name="Slide Number Placeholder 4">
            <a:extLst>
              <a:ext uri="{FF2B5EF4-FFF2-40B4-BE49-F238E27FC236}">
                <a16:creationId xmlns:a16="http://schemas.microsoft.com/office/drawing/2014/main" id="{006A85B0-640A-72A6-DB41-67E7DCDE3953}"/>
              </a:ext>
            </a:extLst>
          </p:cNvPr>
          <p:cNvSpPr>
            <a:spLocks noGrp="1"/>
          </p:cNvSpPr>
          <p:nvPr>
            <p:ph type="sldNum" sz="quarter" idx="12"/>
          </p:nvPr>
        </p:nvSpPr>
        <p:spPr>
          <a:xfrm>
            <a:off x="8857452" y="6438900"/>
            <a:ext cx="2661448" cy="215900"/>
          </a:xfrm>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42654402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9880B7E3-36BE-D0D3-500F-79B54E1BE272}"/>
              </a:ext>
            </a:extLst>
          </p:cNvPr>
          <p:cNvSpPr>
            <a:spLocks noGrp="1"/>
          </p:cNvSpPr>
          <p:nvPr>
            <p:ph type="title"/>
          </p:nvPr>
        </p:nvSpPr>
        <p:spPr>
          <a:xfrm>
            <a:off x="669924" y="1"/>
            <a:ext cx="10850563" cy="1028699"/>
          </a:xfrm>
        </p:spPr>
        <p:txBody>
          <a:bodyPr/>
          <a:lstStyle/>
          <a:p>
            <a:r>
              <a:rPr lang="zh-CN" altLang="en-US"/>
              <a:t>单击此处编辑母版标题样式</a:t>
            </a:r>
          </a:p>
        </p:txBody>
      </p:sp>
      <p:sp>
        <p:nvSpPr>
          <p:cNvPr id="7" name="日期占位符 2">
            <a:extLst>
              <a:ext uri="{FF2B5EF4-FFF2-40B4-BE49-F238E27FC236}">
                <a16:creationId xmlns:a16="http://schemas.microsoft.com/office/drawing/2014/main" id="{32A77BB6-11A4-7974-9DE5-E3BA3AC3FBCA}"/>
              </a:ext>
            </a:extLst>
          </p:cNvPr>
          <p:cNvSpPr>
            <a:spLocks noGrp="1"/>
          </p:cNvSpPr>
          <p:nvPr>
            <p:ph type="dt" sz="half" idx="10"/>
          </p:nvPr>
        </p:nvSpPr>
        <p:spPr>
          <a:xfrm>
            <a:off x="5401732" y="6235700"/>
            <a:ext cx="1388536" cy="206381"/>
          </a:xfrm>
        </p:spPr>
        <p:txBody>
          <a:bodyPr/>
          <a:lstStyle/>
          <a:p>
            <a:fld id="{6489D9C7-5DC6-4263-87FF-7C99F6FB63C3}" type="datetime1">
              <a:rPr lang="zh-CN" altLang="en-US" smtClean="0"/>
              <a:pPr/>
              <a:t>2024/3/26</a:t>
            </a:fld>
            <a:endParaRPr lang="zh-CN" altLang="en-US"/>
          </a:p>
        </p:txBody>
      </p:sp>
      <p:sp>
        <p:nvSpPr>
          <p:cNvPr id="8" name="页脚占位符 3">
            <a:extLst>
              <a:ext uri="{FF2B5EF4-FFF2-40B4-BE49-F238E27FC236}">
                <a16:creationId xmlns:a16="http://schemas.microsoft.com/office/drawing/2014/main" id="{BCF7DCDC-1D7A-4E4B-1355-EAAF26A9672B}"/>
              </a:ext>
            </a:extLst>
          </p:cNvPr>
          <p:cNvSpPr>
            <a:spLocks noGrp="1"/>
          </p:cNvSpPr>
          <p:nvPr>
            <p:ph type="ftr" sz="quarter" idx="11"/>
          </p:nvPr>
        </p:nvSpPr>
        <p:spPr>
          <a:xfrm>
            <a:off x="669924" y="6235700"/>
            <a:ext cx="4140201" cy="206381"/>
          </a:xfrm>
        </p:spPr>
        <p:txBody>
          <a:bodyPr/>
          <a:lstStyle/>
          <a:p>
            <a:r>
              <a:rPr lang="en-US" altLang="zh-CN"/>
              <a:t>www.islide.cc</a:t>
            </a:r>
            <a:endParaRPr lang="zh-CN" altLang="en-US"/>
          </a:p>
        </p:txBody>
      </p:sp>
      <p:sp>
        <p:nvSpPr>
          <p:cNvPr id="9" name="灯片编号占位符 4">
            <a:extLst>
              <a:ext uri="{FF2B5EF4-FFF2-40B4-BE49-F238E27FC236}">
                <a16:creationId xmlns:a16="http://schemas.microsoft.com/office/drawing/2014/main" id="{1EEED78E-E149-E865-D7E3-71EB1CB60F3B}"/>
              </a:ext>
            </a:extLst>
          </p:cNvPr>
          <p:cNvSpPr>
            <a:spLocks noGrp="1"/>
          </p:cNvSpPr>
          <p:nvPr>
            <p:ph type="sldNum" sz="quarter" idx="12"/>
          </p:nvPr>
        </p:nvSpPr>
        <p:spPr>
          <a:xfrm>
            <a:off x="8610599" y="6235700"/>
            <a:ext cx="2909888" cy="206381"/>
          </a:xfrm>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903599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6" name="日期占位符 1">
            <a:extLst>
              <a:ext uri="{FF2B5EF4-FFF2-40B4-BE49-F238E27FC236}">
                <a16:creationId xmlns:a16="http://schemas.microsoft.com/office/drawing/2014/main" id="{A7F31704-9FF8-C095-601C-540F6826B702}"/>
              </a:ext>
            </a:extLst>
          </p:cNvPr>
          <p:cNvSpPr>
            <a:spLocks noGrp="1"/>
          </p:cNvSpPr>
          <p:nvPr>
            <p:ph type="dt" sz="half" idx="10"/>
          </p:nvPr>
        </p:nvSpPr>
        <p:spPr>
          <a:xfrm>
            <a:off x="660401" y="6438900"/>
            <a:ext cx="3992171" cy="215900"/>
          </a:xfrm>
        </p:spPr>
        <p:txBody>
          <a:bodyPr/>
          <a:lstStyle/>
          <a:p>
            <a:fld id="{B9109487-48C0-49BF-9A76-4EC48A3BB7C8}" type="datetime1">
              <a:rPr lang="zh-CN" altLang="en-US" smtClean="0"/>
              <a:t>2024/3/26</a:t>
            </a:fld>
            <a:endParaRPr lang="zh-CN" altLang="en-US"/>
          </a:p>
        </p:txBody>
      </p:sp>
      <p:sp>
        <p:nvSpPr>
          <p:cNvPr id="7" name="页脚占位符 2">
            <a:extLst>
              <a:ext uri="{FF2B5EF4-FFF2-40B4-BE49-F238E27FC236}">
                <a16:creationId xmlns:a16="http://schemas.microsoft.com/office/drawing/2014/main" id="{D57FE914-9C8C-22CB-6718-AF42B9E2FA54}"/>
              </a:ext>
            </a:extLst>
          </p:cNvPr>
          <p:cNvSpPr>
            <a:spLocks noGrp="1"/>
          </p:cNvSpPr>
          <p:nvPr>
            <p:ph type="ftr" sz="quarter" idx="11"/>
          </p:nvPr>
        </p:nvSpPr>
        <p:spPr>
          <a:xfrm>
            <a:off x="5504656" y="6438900"/>
            <a:ext cx="1802924" cy="215900"/>
          </a:xfrm>
        </p:spPr>
        <p:txBody>
          <a:bodyPr/>
          <a:lstStyle/>
          <a:p>
            <a:endParaRPr lang="zh-CN" altLang="en-US"/>
          </a:p>
        </p:txBody>
      </p:sp>
      <p:sp>
        <p:nvSpPr>
          <p:cNvPr id="8" name="灯片编号占位符 3">
            <a:extLst>
              <a:ext uri="{FF2B5EF4-FFF2-40B4-BE49-F238E27FC236}">
                <a16:creationId xmlns:a16="http://schemas.microsoft.com/office/drawing/2014/main" id="{EE1A0B15-DC3C-55D2-D7A9-6DF613050401}"/>
              </a:ext>
            </a:extLst>
          </p:cNvPr>
          <p:cNvSpPr>
            <a:spLocks noGrp="1"/>
          </p:cNvSpPr>
          <p:nvPr>
            <p:ph type="sldNum" sz="quarter" idx="12"/>
          </p:nvPr>
        </p:nvSpPr>
        <p:spPr>
          <a:xfrm>
            <a:off x="8857452" y="6438900"/>
            <a:ext cx="2661448" cy="215900"/>
          </a:xfrm>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106356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B7F67A37-61B6-37A0-2D90-BBA0013228C5}"/>
              </a:ext>
            </a:extLst>
          </p:cNvPr>
          <p:cNvSpPr>
            <a:spLocks noGrp="1"/>
          </p:cNvSpPr>
          <p:nvPr>
            <p:ph type="title" hasCustomPrompt="1"/>
          </p:nvPr>
        </p:nvSpPr>
        <p:spPr>
          <a:xfrm>
            <a:off x="660400" y="128587"/>
            <a:ext cx="10858500" cy="900112"/>
          </a:xfrm>
        </p:spPr>
        <p:txBody>
          <a:bodyPr/>
          <a:lstStyle>
            <a:lvl1pPr>
              <a:defRPr/>
            </a:lvl1pPr>
          </a:lstStyle>
          <a:p>
            <a:pPr lvl="0"/>
            <a:r>
              <a:rPr lang="en-US"/>
              <a:t>Click to add title</a:t>
            </a:r>
          </a:p>
        </p:txBody>
      </p:sp>
      <p:sp>
        <p:nvSpPr>
          <p:cNvPr id="7" name="日期占位符 2">
            <a:extLst>
              <a:ext uri="{FF2B5EF4-FFF2-40B4-BE49-F238E27FC236}">
                <a16:creationId xmlns:a16="http://schemas.microsoft.com/office/drawing/2014/main" id="{7370BAF9-390E-84B5-6CCC-DCCE052F725F}"/>
              </a:ext>
            </a:extLst>
          </p:cNvPr>
          <p:cNvSpPr>
            <a:spLocks noGrp="1"/>
          </p:cNvSpPr>
          <p:nvPr>
            <p:ph type="dt" sz="half" idx="10"/>
          </p:nvPr>
        </p:nvSpPr>
        <p:spPr>
          <a:xfrm>
            <a:off x="4718050" y="6409690"/>
            <a:ext cx="2743200" cy="274320"/>
          </a:xfrm>
        </p:spPr>
        <p:txBody>
          <a:bodyPr/>
          <a:lstStyle/>
          <a:p>
            <a:endParaRPr lang="en-US"/>
          </a:p>
        </p:txBody>
      </p:sp>
      <p:sp>
        <p:nvSpPr>
          <p:cNvPr id="8" name="页脚占位符 3">
            <a:extLst>
              <a:ext uri="{FF2B5EF4-FFF2-40B4-BE49-F238E27FC236}">
                <a16:creationId xmlns:a16="http://schemas.microsoft.com/office/drawing/2014/main" id="{71BB420D-BCC5-35BA-C331-2EE15B23F025}"/>
              </a:ext>
            </a:extLst>
          </p:cNvPr>
          <p:cNvSpPr>
            <a:spLocks noGrp="1"/>
          </p:cNvSpPr>
          <p:nvPr>
            <p:ph type="ftr" sz="quarter" idx="11"/>
          </p:nvPr>
        </p:nvSpPr>
        <p:spPr>
          <a:xfrm>
            <a:off x="660399" y="6409690"/>
            <a:ext cx="3657600" cy="274320"/>
          </a:xfrm>
        </p:spPr>
        <p:txBody>
          <a:bodyPr/>
          <a:lstStyle/>
          <a:p>
            <a:endParaRPr lang="en-US"/>
          </a:p>
        </p:txBody>
      </p:sp>
      <p:sp>
        <p:nvSpPr>
          <p:cNvPr id="9" name="灯片编号占位符 4">
            <a:extLst>
              <a:ext uri="{FF2B5EF4-FFF2-40B4-BE49-F238E27FC236}">
                <a16:creationId xmlns:a16="http://schemas.microsoft.com/office/drawing/2014/main" id="{415CF5AC-3894-0C6F-F28A-55E13BC10D56}"/>
              </a:ext>
            </a:extLst>
          </p:cNvPr>
          <p:cNvSpPr>
            <a:spLocks noGrp="1"/>
          </p:cNvSpPr>
          <p:nvPr>
            <p:ph type="sldNum" sz="quarter" idx="12"/>
          </p:nvPr>
        </p:nvSpPr>
        <p:spPr>
          <a:xfrm>
            <a:off x="7861300" y="6409690"/>
            <a:ext cx="3657600" cy="274320"/>
          </a:xfrm>
        </p:spPr>
        <p:txBody>
          <a:bodyPr/>
          <a:lstStyle/>
          <a:p>
            <a:fld id="{C8BB1146-E542-4D4E-B8E9-6919A11DDD48}" type="slidenum">
              <a:rPr lang="en-US" smtClean="0"/>
              <a:pPr/>
              <a:t>‹#›</a:t>
            </a:fld>
            <a:endParaRPr lang="en-US"/>
          </a:p>
        </p:txBody>
      </p:sp>
    </p:spTree>
    <p:extLst>
      <p:ext uri="{BB962C8B-B14F-4D97-AF65-F5344CB8AC3E}">
        <p14:creationId xmlns:p14="http://schemas.microsoft.com/office/powerpoint/2010/main" val="92751556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6BADB97E-EEE1-4683-8E67-6044D9AC4D58}" type="slidenum">
              <a:rPr lang="zh-CN" altLang="en-US" smtClean="0"/>
              <a:t>‹#›</a:t>
            </a:fld>
            <a:endParaRPr lang="zh-CN" altLang="en-US"/>
          </a:p>
        </p:txBody>
      </p:sp>
      <p:sp>
        <p:nvSpPr>
          <p:cNvPr id="11" name="矩形 10"/>
          <p:cNvSpPr/>
          <p:nvPr userDrawn="1"/>
        </p:nvSpPr>
        <p:spPr>
          <a:xfrm>
            <a:off x="8765860" y="6412425"/>
            <a:ext cx="966254" cy="230832"/>
          </a:xfrm>
          <a:prstGeom prst="rect">
            <a:avLst/>
          </a:prstGeom>
        </p:spPr>
        <p:txBody>
          <a:bodyPr wrap="square">
            <a:spAutoFit/>
          </a:bodyPr>
          <a:lstStyle/>
          <a:p>
            <a:r>
              <a:rPr lang="en-US" altLang="zh-CN" sz="100">
                <a:solidFill>
                  <a:prstClr val="white"/>
                </a:solidFill>
                <a:latin typeface="Calibri"/>
                <a:ea typeface="宋体"/>
              </a:rPr>
              <a:t>PPT</a:t>
            </a:r>
            <a:r>
              <a:rPr lang="zh-CN" altLang="en-US" sz="100">
                <a:solidFill>
                  <a:prstClr val="white"/>
                </a:solidFill>
                <a:latin typeface="Calibri"/>
                <a:ea typeface="宋体"/>
              </a:rPr>
              <a:t>模板下载：</a:t>
            </a:r>
            <a:r>
              <a:rPr lang="en-US" altLang="zh-CN" sz="100">
                <a:solidFill>
                  <a:prstClr val="white"/>
                </a:solidFill>
                <a:latin typeface="Calibri"/>
                <a:ea typeface="宋体"/>
              </a:rPr>
              <a:t>www.1ppt.com/moban/          </a:t>
            </a:r>
            <a:r>
              <a:rPr lang="zh-CN" altLang="en-US" sz="100">
                <a:solidFill>
                  <a:prstClr val="white"/>
                </a:solidFill>
                <a:latin typeface="Calibri"/>
                <a:ea typeface="宋体"/>
              </a:rPr>
              <a:t>行业</a:t>
            </a:r>
            <a:r>
              <a:rPr lang="en-US" altLang="zh-CN" sz="100">
                <a:solidFill>
                  <a:prstClr val="white"/>
                </a:solidFill>
                <a:latin typeface="Calibri"/>
                <a:ea typeface="宋体"/>
              </a:rPr>
              <a:t>PPT</a:t>
            </a:r>
            <a:r>
              <a:rPr lang="zh-CN" altLang="en-US" sz="100">
                <a:solidFill>
                  <a:prstClr val="white"/>
                </a:solidFill>
                <a:latin typeface="Calibri"/>
                <a:ea typeface="宋体"/>
              </a:rPr>
              <a:t>模板：</a:t>
            </a:r>
            <a:r>
              <a:rPr lang="en-US" altLang="zh-CN" sz="100">
                <a:solidFill>
                  <a:prstClr val="white"/>
                </a:solidFill>
                <a:latin typeface="Calibri"/>
                <a:ea typeface="宋体"/>
              </a:rPr>
              <a:t>www.1ppt.com/hangye/ </a:t>
            </a:r>
          </a:p>
          <a:p>
            <a:r>
              <a:rPr lang="zh-CN" altLang="en-US" sz="100">
                <a:solidFill>
                  <a:prstClr val="white"/>
                </a:solidFill>
                <a:latin typeface="Calibri"/>
                <a:ea typeface="宋体"/>
              </a:rPr>
              <a:t>节日</a:t>
            </a:r>
            <a:r>
              <a:rPr lang="en-US" altLang="zh-CN" sz="100">
                <a:solidFill>
                  <a:prstClr val="white"/>
                </a:solidFill>
                <a:latin typeface="Calibri"/>
                <a:ea typeface="宋体"/>
              </a:rPr>
              <a:t>PPT</a:t>
            </a:r>
            <a:r>
              <a:rPr lang="zh-CN" altLang="en-US" sz="100">
                <a:solidFill>
                  <a:prstClr val="white"/>
                </a:solidFill>
                <a:latin typeface="Calibri"/>
                <a:ea typeface="宋体"/>
              </a:rPr>
              <a:t>模板：</a:t>
            </a:r>
            <a:r>
              <a:rPr lang="en-US" altLang="zh-CN" sz="100">
                <a:solidFill>
                  <a:prstClr val="white"/>
                </a:solidFill>
                <a:latin typeface="Calibri"/>
                <a:ea typeface="宋体"/>
              </a:rPr>
              <a:t>www.1ppt.com/jieri/          PPT</a:t>
            </a:r>
            <a:r>
              <a:rPr lang="zh-CN" altLang="en-US" sz="100">
                <a:solidFill>
                  <a:prstClr val="white"/>
                </a:solidFill>
                <a:latin typeface="Calibri"/>
                <a:ea typeface="宋体"/>
              </a:rPr>
              <a:t>素材：</a:t>
            </a:r>
            <a:r>
              <a:rPr lang="en-US" altLang="zh-CN" sz="100">
                <a:solidFill>
                  <a:prstClr val="white"/>
                </a:solidFill>
                <a:latin typeface="Calibri"/>
                <a:ea typeface="宋体"/>
              </a:rPr>
              <a:t>www.1ppt.com/sucai/</a:t>
            </a:r>
          </a:p>
          <a:p>
            <a:r>
              <a:rPr lang="en-US" altLang="zh-CN" sz="100">
                <a:solidFill>
                  <a:prstClr val="white"/>
                </a:solidFill>
                <a:latin typeface="Calibri"/>
                <a:ea typeface="宋体"/>
              </a:rPr>
              <a:t>PPT</a:t>
            </a:r>
            <a:r>
              <a:rPr lang="zh-CN" altLang="en-US" sz="100">
                <a:solidFill>
                  <a:prstClr val="white"/>
                </a:solidFill>
                <a:latin typeface="Calibri"/>
                <a:ea typeface="宋体"/>
              </a:rPr>
              <a:t>背景图片：</a:t>
            </a:r>
            <a:r>
              <a:rPr lang="en-US" altLang="zh-CN" sz="100">
                <a:solidFill>
                  <a:prstClr val="white"/>
                </a:solidFill>
                <a:latin typeface="Calibri"/>
                <a:ea typeface="宋体"/>
              </a:rPr>
              <a:t>www.1ppt.com/beijing/        PPT</a:t>
            </a:r>
            <a:r>
              <a:rPr lang="zh-CN" altLang="en-US" sz="100">
                <a:solidFill>
                  <a:prstClr val="white"/>
                </a:solidFill>
                <a:latin typeface="Calibri"/>
                <a:ea typeface="宋体"/>
              </a:rPr>
              <a:t>图表：</a:t>
            </a:r>
            <a:r>
              <a:rPr lang="en-US" altLang="zh-CN" sz="100">
                <a:solidFill>
                  <a:prstClr val="white"/>
                </a:solidFill>
                <a:latin typeface="Calibri"/>
                <a:ea typeface="宋体"/>
              </a:rPr>
              <a:t>www.1ppt.com/tubiao/      </a:t>
            </a:r>
          </a:p>
          <a:p>
            <a:r>
              <a:rPr lang="zh-CN" altLang="en-US" sz="100">
                <a:solidFill>
                  <a:prstClr val="white"/>
                </a:solidFill>
                <a:latin typeface="Calibri"/>
                <a:ea typeface="宋体"/>
              </a:rPr>
              <a:t>精美</a:t>
            </a:r>
            <a:r>
              <a:rPr lang="en-US" altLang="zh-CN" sz="100">
                <a:solidFill>
                  <a:prstClr val="white"/>
                </a:solidFill>
                <a:latin typeface="Calibri"/>
                <a:ea typeface="宋体"/>
              </a:rPr>
              <a:t>PPT</a:t>
            </a:r>
            <a:r>
              <a:rPr lang="zh-CN" altLang="en-US" sz="100">
                <a:solidFill>
                  <a:prstClr val="white"/>
                </a:solidFill>
                <a:latin typeface="Calibri"/>
                <a:ea typeface="宋体"/>
              </a:rPr>
              <a:t>下载：</a:t>
            </a:r>
            <a:r>
              <a:rPr lang="en-US" altLang="zh-CN" sz="100">
                <a:solidFill>
                  <a:prstClr val="white"/>
                </a:solidFill>
                <a:latin typeface="Calibri"/>
                <a:ea typeface="宋体"/>
              </a:rPr>
              <a:t>www.1ppt.com/xiazai/         PPT</a:t>
            </a:r>
            <a:r>
              <a:rPr lang="zh-CN" altLang="en-US" sz="100">
                <a:solidFill>
                  <a:prstClr val="white"/>
                </a:solidFill>
                <a:latin typeface="Calibri"/>
                <a:ea typeface="宋体"/>
              </a:rPr>
              <a:t>教程： </a:t>
            </a:r>
            <a:r>
              <a:rPr lang="en-US" altLang="zh-CN" sz="100">
                <a:solidFill>
                  <a:prstClr val="white"/>
                </a:solidFill>
                <a:latin typeface="Calibri"/>
                <a:ea typeface="宋体"/>
              </a:rPr>
              <a:t>www.1ppt.com/powerpoint/      </a:t>
            </a:r>
          </a:p>
          <a:p>
            <a:r>
              <a:rPr lang="en-US" altLang="zh-CN" sz="100">
                <a:solidFill>
                  <a:prstClr val="white"/>
                </a:solidFill>
                <a:latin typeface="Calibri"/>
                <a:ea typeface="宋体"/>
              </a:rPr>
              <a:t>PPT</a:t>
            </a:r>
            <a:r>
              <a:rPr lang="zh-CN" altLang="en-US" sz="100">
                <a:solidFill>
                  <a:prstClr val="white"/>
                </a:solidFill>
                <a:latin typeface="Calibri"/>
                <a:ea typeface="宋体"/>
              </a:rPr>
              <a:t>课件：</a:t>
            </a:r>
            <a:r>
              <a:rPr lang="en-US" altLang="zh-CN" sz="100">
                <a:solidFill>
                  <a:prstClr val="white"/>
                </a:solidFill>
                <a:latin typeface="Calibri"/>
                <a:ea typeface="宋体"/>
              </a:rPr>
              <a:t>www.1ppt.com/kejian/             </a:t>
            </a:r>
            <a:r>
              <a:rPr lang="zh-CN" altLang="en-US" sz="100">
                <a:solidFill>
                  <a:prstClr val="white"/>
                </a:solidFill>
                <a:latin typeface="Calibri"/>
                <a:ea typeface="宋体"/>
              </a:rPr>
              <a:t>字体下载：</a:t>
            </a:r>
            <a:r>
              <a:rPr lang="en-US" altLang="zh-CN" sz="100">
                <a:solidFill>
                  <a:prstClr val="white"/>
                </a:solidFill>
                <a:latin typeface="Calibri"/>
                <a:ea typeface="宋体"/>
              </a:rPr>
              <a:t>www.1ppt.com/ziti/</a:t>
            </a:r>
          </a:p>
          <a:p>
            <a:r>
              <a:rPr lang="zh-CN" altLang="en-US" sz="100">
                <a:solidFill>
                  <a:prstClr val="white"/>
                </a:solidFill>
                <a:latin typeface="Calibri"/>
                <a:ea typeface="宋体"/>
              </a:rPr>
              <a:t>工作总结</a:t>
            </a:r>
            <a:r>
              <a:rPr lang="en-US" altLang="zh-CN" sz="100">
                <a:solidFill>
                  <a:prstClr val="white"/>
                </a:solidFill>
                <a:latin typeface="Calibri"/>
                <a:ea typeface="宋体"/>
              </a:rPr>
              <a:t>PPT</a:t>
            </a:r>
            <a:r>
              <a:rPr lang="zh-CN" altLang="en-US" sz="100">
                <a:solidFill>
                  <a:prstClr val="white"/>
                </a:solidFill>
                <a:latin typeface="Calibri"/>
                <a:ea typeface="宋体"/>
              </a:rPr>
              <a:t>：</a:t>
            </a:r>
            <a:r>
              <a:rPr lang="en-US" altLang="zh-CN" sz="100">
                <a:solidFill>
                  <a:prstClr val="white"/>
                </a:solidFill>
                <a:latin typeface="Calibri"/>
                <a:ea typeface="宋体"/>
              </a:rPr>
              <a:t>www.1ppt.com/xiazai/zongjie/ </a:t>
            </a:r>
            <a:r>
              <a:rPr lang="zh-CN" altLang="en-US" sz="100">
                <a:solidFill>
                  <a:prstClr val="white"/>
                </a:solidFill>
                <a:latin typeface="Calibri"/>
                <a:ea typeface="宋体"/>
              </a:rPr>
              <a:t>工作计划：</a:t>
            </a:r>
            <a:r>
              <a:rPr lang="en-US" altLang="zh-CN" sz="100">
                <a:solidFill>
                  <a:prstClr val="white"/>
                </a:solidFill>
                <a:latin typeface="Calibri"/>
                <a:ea typeface="宋体"/>
              </a:rPr>
              <a:t>www.1ppt.com/xiazai/jihua/</a:t>
            </a:r>
          </a:p>
          <a:p>
            <a:r>
              <a:rPr lang="zh-CN" altLang="en-US" sz="100">
                <a:solidFill>
                  <a:prstClr val="white"/>
                </a:solidFill>
                <a:latin typeface="Calibri"/>
                <a:ea typeface="宋体"/>
              </a:rPr>
              <a:t>商务</a:t>
            </a:r>
            <a:r>
              <a:rPr lang="en-US" altLang="zh-CN" sz="100">
                <a:solidFill>
                  <a:prstClr val="white"/>
                </a:solidFill>
                <a:latin typeface="Calibri"/>
                <a:ea typeface="宋体"/>
              </a:rPr>
              <a:t>PPT</a:t>
            </a:r>
            <a:r>
              <a:rPr lang="zh-CN" altLang="en-US" sz="100">
                <a:solidFill>
                  <a:prstClr val="white"/>
                </a:solidFill>
                <a:latin typeface="Calibri"/>
                <a:ea typeface="宋体"/>
              </a:rPr>
              <a:t>模板：</a:t>
            </a:r>
            <a:r>
              <a:rPr lang="en-US" altLang="zh-CN" sz="100">
                <a:solidFill>
                  <a:prstClr val="white"/>
                </a:solidFill>
                <a:latin typeface="Calibri"/>
                <a:ea typeface="宋体"/>
              </a:rPr>
              <a:t>www.1ppt.com/moban/shangwu/  </a:t>
            </a:r>
            <a:r>
              <a:rPr lang="zh-CN" altLang="en-US" sz="100">
                <a:solidFill>
                  <a:prstClr val="white"/>
                </a:solidFill>
                <a:latin typeface="Calibri"/>
                <a:ea typeface="宋体"/>
              </a:rPr>
              <a:t>个人简历</a:t>
            </a:r>
            <a:r>
              <a:rPr lang="en-US" altLang="zh-CN" sz="100">
                <a:solidFill>
                  <a:prstClr val="white"/>
                </a:solidFill>
                <a:latin typeface="Calibri"/>
                <a:ea typeface="宋体"/>
              </a:rPr>
              <a:t>PPT</a:t>
            </a:r>
            <a:r>
              <a:rPr lang="zh-CN" altLang="en-US" sz="100">
                <a:solidFill>
                  <a:prstClr val="white"/>
                </a:solidFill>
                <a:latin typeface="Calibri"/>
                <a:ea typeface="宋体"/>
              </a:rPr>
              <a:t>：</a:t>
            </a:r>
            <a:r>
              <a:rPr lang="en-US" altLang="zh-CN" sz="100">
                <a:solidFill>
                  <a:prstClr val="white"/>
                </a:solidFill>
                <a:latin typeface="Calibri"/>
                <a:ea typeface="宋体"/>
              </a:rPr>
              <a:t>www.1ppt.com/xiazai/jianli/  </a:t>
            </a:r>
          </a:p>
          <a:p>
            <a:r>
              <a:rPr lang="zh-CN" altLang="en-US" sz="100">
                <a:solidFill>
                  <a:prstClr val="white"/>
                </a:solidFill>
                <a:latin typeface="Calibri"/>
                <a:ea typeface="宋体"/>
              </a:rPr>
              <a:t>毕业答辩</a:t>
            </a:r>
            <a:r>
              <a:rPr lang="en-US" altLang="zh-CN" sz="100">
                <a:solidFill>
                  <a:prstClr val="white"/>
                </a:solidFill>
                <a:latin typeface="Calibri"/>
                <a:ea typeface="宋体"/>
              </a:rPr>
              <a:t>PPT</a:t>
            </a:r>
            <a:r>
              <a:rPr lang="zh-CN" altLang="en-US" sz="100">
                <a:solidFill>
                  <a:prstClr val="white"/>
                </a:solidFill>
                <a:latin typeface="Calibri"/>
                <a:ea typeface="宋体"/>
              </a:rPr>
              <a:t>：</a:t>
            </a:r>
            <a:r>
              <a:rPr lang="en-US" altLang="zh-CN" sz="100">
                <a:solidFill>
                  <a:prstClr val="white"/>
                </a:solidFill>
                <a:latin typeface="Calibri"/>
                <a:ea typeface="宋体"/>
              </a:rPr>
              <a:t>www.1ppt.com/xiazai/dabian/  </a:t>
            </a:r>
            <a:r>
              <a:rPr lang="zh-CN" altLang="en-US" sz="100">
                <a:solidFill>
                  <a:prstClr val="white"/>
                </a:solidFill>
                <a:latin typeface="Calibri"/>
                <a:ea typeface="宋体"/>
              </a:rPr>
              <a:t>工作汇报</a:t>
            </a:r>
            <a:r>
              <a:rPr lang="en-US" altLang="zh-CN" sz="100">
                <a:solidFill>
                  <a:prstClr val="white"/>
                </a:solidFill>
                <a:latin typeface="Calibri"/>
                <a:ea typeface="宋体"/>
              </a:rPr>
              <a:t>PPT</a:t>
            </a:r>
            <a:r>
              <a:rPr lang="zh-CN" altLang="en-US" sz="100">
                <a:solidFill>
                  <a:prstClr val="white"/>
                </a:solidFill>
                <a:latin typeface="Calibri"/>
                <a:ea typeface="宋体"/>
              </a:rPr>
              <a:t>：</a:t>
            </a:r>
            <a:r>
              <a:rPr lang="en-US" altLang="zh-CN" sz="100">
                <a:solidFill>
                  <a:prstClr val="white"/>
                </a:solidFill>
                <a:latin typeface="Calibri"/>
                <a:ea typeface="宋体"/>
              </a:rPr>
              <a:t>www.1ppt.com/xiazai/huibao/    </a:t>
            </a:r>
          </a:p>
          <a:p>
            <a:r>
              <a:rPr lang="en-US" altLang="zh-CN" sz="100">
                <a:solidFill>
                  <a:prstClr val="white"/>
                </a:solidFill>
                <a:latin typeface="Calibri"/>
                <a:ea typeface="宋体"/>
              </a:rPr>
              <a:t> </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4E7ED0F5-83A6-4666-BC3C-3165EB3A8C5B}" type="datetimeFigureOut">
              <a:rPr lang="zh-CN" altLang="en-US" smtClean="0"/>
              <a:t>2024/3/26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6BADB97E-EEE1-4683-8E67-6044D9AC4D58}"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7ED0F5-83A6-4666-BC3C-3165EB3A8C5B}" type="datetimeFigureOut">
              <a:rPr lang="zh-CN" altLang="en-US" smtClean="0"/>
              <a:t>2024/3/26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BADB97E-EEE1-4683-8E67-6044D9AC4D5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image" Target="../media/image3.png"/><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image" Target="../media/image2.emf"/><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1.png"/><Relationship Id="rId5" Type="http://schemas.openxmlformats.org/officeDocument/2006/relationships/tags" Target="../tags/tag5.xml"/><Relationship Id="rId10" Type="http://schemas.openxmlformats.org/officeDocument/2006/relationships/notesSlide" Target="../notesSlides/notesSlide1.xml"/><Relationship Id="rId4" Type="http://schemas.openxmlformats.org/officeDocument/2006/relationships/tags" Target="../tags/tag4.xml"/><Relationship Id="rId9"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1.xml"/><Relationship Id="rId7" Type="http://schemas.openxmlformats.org/officeDocument/2006/relationships/notesSlide" Target="../notesSlides/notesSlide6.xml"/><Relationship Id="rId12" Type="http://schemas.openxmlformats.org/officeDocument/2006/relationships/image" Target="../media/image15.png"/><Relationship Id="rId2" Type="http://schemas.openxmlformats.org/officeDocument/2006/relationships/tags" Target="../tags/tag40.xml"/><Relationship Id="rId1" Type="http://schemas.openxmlformats.org/officeDocument/2006/relationships/tags" Target="../tags/tag39.xml"/><Relationship Id="rId6" Type="http://schemas.openxmlformats.org/officeDocument/2006/relationships/slideLayout" Target="../slideLayouts/slideLayout7.xml"/><Relationship Id="rId11" Type="http://schemas.openxmlformats.org/officeDocument/2006/relationships/slide" Target="slide11.xml"/><Relationship Id="rId5" Type="http://schemas.openxmlformats.org/officeDocument/2006/relationships/tags" Target="../tags/tag43.xml"/><Relationship Id="rId10" Type="http://schemas.openxmlformats.org/officeDocument/2006/relationships/image" Target="../media/image14.png"/><Relationship Id="rId4" Type="http://schemas.openxmlformats.org/officeDocument/2006/relationships/tags" Target="../tags/tag42.xml"/><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6.xml"/><Relationship Id="rId7" Type="http://schemas.openxmlformats.org/officeDocument/2006/relationships/notesSlide" Target="../notesSlides/notesSlide7.xml"/><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7.xml"/><Relationship Id="rId5" Type="http://schemas.openxmlformats.org/officeDocument/2006/relationships/tags" Target="../tags/tag48.xml"/><Relationship Id="rId4" Type="http://schemas.openxmlformats.org/officeDocument/2006/relationships/tags" Target="../tags/tag47.xml"/><Relationship Id="rId9" Type="http://schemas.openxmlformats.org/officeDocument/2006/relationships/image" Target="../media/image16.png"/></Relationships>
</file>

<file path=ppt/slides/_rels/slide12.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1.xml"/><Relationship Id="rId7" Type="http://schemas.openxmlformats.org/officeDocument/2006/relationships/notesSlide" Target="../notesSlides/notesSlide8.xml"/><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slideLayout" Target="../slideLayouts/slideLayout7.xml"/><Relationship Id="rId5" Type="http://schemas.openxmlformats.org/officeDocument/2006/relationships/tags" Target="../tags/tag53.xml"/><Relationship Id="rId4" Type="http://schemas.openxmlformats.org/officeDocument/2006/relationships/tags" Target="../tags/tag52.xml"/><Relationship Id="rId9" Type="http://schemas.openxmlformats.org/officeDocument/2006/relationships/image" Target="../media/image17.png"/></Relationships>
</file>

<file path=ppt/slides/_rels/slide1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56.xml"/><Relationship Id="rId7" Type="http://schemas.openxmlformats.org/officeDocument/2006/relationships/notesSlide" Target="../notesSlides/notesSlide9.xml"/><Relationship Id="rId2" Type="http://schemas.openxmlformats.org/officeDocument/2006/relationships/tags" Target="../tags/tag55.xml"/><Relationship Id="rId1" Type="http://schemas.openxmlformats.org/officeDocument/2006/relationships/tags" Target="../tags/tag54.xml"/><Relationship Id="rId6" Type="http://schemas.openxmlformats.org/officeDocument/2006/relationships/slideLayout" Target="../slideLayouts/slideLayout7.xml"/><Relationship Id="rId5" Type="http://schemas.openxmlformats.org/officeDocument/2006/relationships/tags" Target="../tags/tag58.xml"/><Relationship Id="rId10" Type="http://schemas.openxmlformats.org/officeDocument/2006/relationships/image" Target="../media/image19.png"/><Relationship Id="rId4" Type="http://schemas.openxmlformats.org/officeDocument/2006/relationships/tags" Target="../tags/tag57.xml"/><Relationship Id="rId9" Type="http://schemas.openxmlformats.org/officeDocument/2006/relationships/image" Target="../media/image18.png"/></Relationships>
</file>

<file path=ppt/slides/_rels/slide1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1.xml"/><Relationship Id="rId7" Type="http://schemas.openxmlformats.org/officeDocument/2006/relationships/notesSlide" Target="../notesSlides/notesSlide10.xml"/><Relationship Id="rId2" Type="http://schemas.openxmlformats.org/officeDocument/2006/relationships/tags" Target="../tags/tag60.xml"/><Relationship Id="rId1" Type="http://schemas.openxmlformats.org/officeDocument/2006/relationships/tags" Target="../tags/tag59.xml"/><Relationship Id="rId6" Type="http://schemas.openxmlformats.org/officeDocument/2006/relationships/slideLayout" Target="../slideLayouts/slideLayout7.xml"/><Relationship Id="rId11" Type="http://schemas.openxmlformats.org/officeDocument/2006/relationships/image" Target="../media/image22.png"/><Relationship Id="rId5" Type="http://schemas.openxmlformats.org/officeDocument/2006/relationships/tags" Target="../tags/tag63.xml"/><Relationship Id="rId10" Type="http://schemas.openxmlformats.org/officeDocument/2006/relationships/image" Target="../media/image21.png"/><Relationship Id="rId4" Type="http://schemas.openxmlformats.org/officeDocument/2006/relationships/tags" Target="../tags/tag62.xml"/><Relationship Id="rId9"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6.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66.xml"/><Relationship Id="rId7" Type="http://schemas.openxmlformats.org/officeDocument/2006/relationships/notesSlide" Target="../notesSlides/notesSlide12.xml"/><Relationship Id="rId2" Type="http://schemas.openxmlformats.org/officeDocument/2006/relationships/tags" Target="../tags/tag65.xml"/><Relationship Id="rId1" Type="http://schemas.openxmlformats.org/officeDocument/2006/relationships/tags" Target="../tags/tag64.xml"/><Relationship Id="rId6" Type="http://schemas.openxmlformats.org/officeDocument/2006/relationships/slideLayout" Target="../slideLayouts/slideLayout7.xml"/><Relationship Id="rId5" Type="http://schemas.openxmlformats.org/officeDocument/2006/relationships/tags" Target="../tags/tag68.xml"/><Relationship Id="rId4" Type="http://schemas.openxmlformats.org/officeDocument/2006/relationships/tags" Target="../tags/tag67.xml"/><Relationship Id="rId9" Type="http://schemas.openxmlformats.org/officeDocument/2006/relationships/image" Target="../media/image23.emf"/></Relationships>
</file>

<file path=ppt/slides/_rels/slide17.xml.rels><?xml version="1.0" encoding="UTF-8" standalone="yes"?>
<Relationships xmlns="http://schemas.openxmlformats.org/package/2006/relationships"><Relationship Id="rId8" Type="http://schemas.openxmlformats.org/officeDocument/2006/relationships/tags" Target="../tags/tag76.xml"/><Relationship Id="rId13" Type="http://schemas.openxmlformats.org/officeDocument/2006/relationships/image" Target="../media/image24.png"/><Relationship Id="rId3" Type="http://schemas.openxmlformats.org/officeDocument/2006/relationships/tags" Target="../tags/tag71.xml"/><Relationship Id="rId7" Type="http://schemas.openxmlformats.org/officeDocument/2006/relationships/tags" Target="../tags/tag75.xml"/><Relationship Id="rId12" Type="http://schemas.openxmlformats.org/officeDocument/2006/relationships/chart" Target="../charts/chart1.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4.png"/><Relationship Id="rId5" Type="http://schemas.openxmlformats.org/officeDocument/2006/relationships/tags" Target="../tags/tag73.xml"/><Relationship Id="rId10" Type="http://schemas.openxmlformats.org/officeDocument/2006/relationships/notesSlide" Target="../notesSlides/notesSlide13.xml"/><Relationship Id="rId4" Type="http://schemas.openxmlformats.org/officeDocument/2006/relationships/tags" Target="../tags/tag72.xml"/><Relationship Id="rId9" Type="http://schemas.openxmlformats.org/officeDocument/2006/relationships/slideLayout" Target="../slideLayouts/slideLayout7.xml"/><Relationship Id="rId1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79.xml"/><Relationship Id="rId7" Type="http://schemas.openxmlformats.org/officeDocument/2006/relationships/notesSlide" Target="../notesSlides/notesSlide14.xml"/><Relationship Id="rId2" Type="http://schemas.openxmlformats.org/officeDocument/2006/relationships/tags" Target="../tags/tag78.xml"/><Relationship Id="rId1" Type="http://schemas.openxmlformats.org/officeDocument/2006/relationships/tags" Target="../tags/tag77.xml"/><Relationship Id="rId6" Type="http://schemas.openxmlformats.org/officeDocument/2006/relationships/slideLayout" Target="../slideLayouts/slideLayout7.xml"/><Relationship Id="rId5" Type="http://schemas.openxmlformats.org/officeDocument/2006/relationships/tags" Target="../tags/tag81.xml"/><Relationship Id="rId4" Type="http://schemas.openxmlformats.org/officeDocument/2006/relationships/tags" Target="../tags/tag80.xml"/></Relationships>
</file>

<file path=ppt/slides/_rels/slide1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4.xml"/><Relationship Id="rId7" Type="http://schemas.openxmlformats.org/officeDocument/2006/relationships/notesSlide" Target="../notesSlides/notesSlide15.xml"/><Relationship Id="rId12" Type="http://schemas.openxmlformats.org/officeDocument/2006/relationships/image" Target="../media/image29.png"/><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slideLayout" Target="../slideLayouts/slideLayout18.xml"/><Relationship Id="rId11" Type="http://schemas.openxmlformats.org/officeDocument/2006/relationships/image" Target="../media/image28.png"/><Relationship Id="rId5" Type="http://schemas.openxmlformats.org/officeDocument/2006/relationships/tags" Target="../tags/tag86.xml"/><Relationship Id="rId10" Type="http://schemas.openxmlformats.org/officeDocument/2006/relationships/image" Target="../media/image27.png"/><Relationship Id="rId4" Type="http://schemas.openxmlformats.org/officeDocument/2006/relationships/tags" Target="../tags/tag85.xml"/><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9.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89.xml"/><Relationship Id="rId7" Type="http://schemas.openxmlformats.org/officeDocument/2006/relationships/notesSlide" Target="../notesSlides/notesSlide16.xml"/><Relationship Id="rId12" Type="http://schemas.openxmlformats.org/officeDocument/2006/relationships/chart" Target="../charts/chart3.xml"/><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slideLayout" Target="../slideLayouts/slideLayout7.xml"/><Relationship Id="rId11" Type="http://schemas.openxmlformats.org/officeDocument/2006/relationships/image" Target="../media/image31.png"/><Relationship Id="rId5" Type="http://schemas.openxmlformats.org/officeDocument/2006/relationships/tags" Target="../tags/tag91.xml"/><Relationship Id="rId10" Type="http://schemas.openxmlformats.org/officeDocument/2006/relationships/image" Target="../media/image30.png"/><Relationship Id="rId4" Type="http://schemas.openxmlformats.org/officeDocument/2006/relationships/tags" Target="../tags/tag90.xml"/><Relationship Id="rId9" Type="http://schemas.openxmlformats.org/officeDocument/2006/relationships/chart" Target="../charts/chart2.xml"/></Relationships>
</file>

<file path=ppt/slides/_rels/slide21.xml.rels><?xml version="1.0" encoding="UTF-8" standalone="yes"?>
<Relationships xmlns="http://schemas.openxmlformats.org/package/2006/relationships"><Relationship Id="rId8" Type="http://schemas.openxmlformats.org/officeDocument/2006/relationships/tags" Target="../tags/tag99.xml"/><Relationship Id="rId13" Type="http://schemas.openxmlformats.org/officeDocument/2006/relationships/tags" Target="../tags/tag104.xml"/><Relationship Id="rId18" Type="http://schemas.openxmlformats.org/officeDocument/2006/relationships/image" Target="../media/image33.png"/><Relationship Id="rId3" Type="http://schemas.openxmlformats.org/officeDocument/2006/relationships/tags" Target="../tags/tag94.xml"/><Relationship Id="rId7" Type="http://schemas.openxmlformats.org/officeDocument/2006/relationships/tags" Target="../tags/tag98.xml"/><Relationship Id="rId12" Type="http://schemas.openxmlformats.org/officeDocument/2006/relationships/tags" Target="../tags/tag103.xml"/><Relationship Id="rId17" Type="http://schemas.openxmlformats.org/officeDocument/2006/relationships/image" Target="../media/image32.emf"/><Relationship Id="rId2" Type="http://schemas.openxmlformats.org/officeDocument/2006/relationships/tags" Target="../tags/tag93.xml"/><Relationship Id="rId16" Type="http://schemas.openxmlformats.org/officeDocument/2006/relationships/image" Target="../media/image4.png"/><Relationship Id="rId1" Type="http://schemas.openxmlformats.org/officeDocument/2006/relationships/tags" Target="../tags/tag92.xml"/><Relationship Id="rId6" Type="http://schemas.openxmlformats.org/officeDocument/2006/relationships/tags" Target="../tags/tag97.xml"/><Relationship Id="rId11" Type="http://schemas.openxmlformats.org/officeDocument/2006/relationships/tags" Target="../tags/tag102.xml"/><Relationship Id="rId5" Type="http://schemas.openxmlformats.org/officeDocument/2006/relationships/tags" Target="../tags/tag96.xml"/><Relationship Id="rId15" Type="http://schemas.openxmlformats.org/officeDocument/2006/relationships/notesSlide" Target="../notesSlides/notesSlide17.xml"/><Relationship Id="rId10" Type="http://schemas.openxmlformats.org/officeDocument/2006/relationships/tags" Target="../tags/tag101.xml"/><Relationship Id="rId4" Type="http://schemas.openxmlformats.org/officeDocument/2006/relationships/tags" Target="../tags/tag95.xml"/><Relationship Id="rId9" Type="http://schemas.openxmlformats.org/officeDocument/2006/relationships/tags" Target="../tags/tag100.xml"/><Relationship Id="rId14"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tags" Target="../tags/tag107.xml"/><Relationship Id="rId7" Type="http://schemas.openxmlformats.org/officeDocument/2006/relationships/notesSlide" Target="../notesSlides/notesSlide18.xml"/><Relationship Id="rId12" Type="http://schemas.openxmlformats.org/officeDocument/2006/relationships/image" Target="../media/image38.png"/><Relationship Id="rId2" Type="http://schemas.openxmlformats.org/officeDocument/2006/relationships/tags" Target="../tags/tag106.xml"/><Relationship Id="rId1" Type="http://schemas.openxmlformats.org/officeDocument/2006/relationships/tags" Target="../tags/tag105.xml"/><Relationship Id="rId6" Type="http://schemas.openxmlformats.org/officeDocument/2006/relationships/slideLayout" Target="../slideLayouts/slideLayout7.xml"/><Relationship Id="rId11" Type="http://schemas.openxmlformats.org/officeDocument/2006/relationships/image" Target="../media/image37.png"/><Relationship Id="rId5" Type="http://schemas.openxmlformats.org/officeDocument/2006/relationships/tags" Target="../tags/tag109.xml"/><Relationship Id="rId10" Type="http://schemas.openxmlformats.org/officeDocument/2006/relationships/image" Target="../media/image36.png"/><Relationship Id="rId4" Type="http://schemas.openxmlformats.org/officeDocument/2006/relationships/tags" Target="../tags/tag108.xml"/><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tags" Target="../tags/tag112.xml"/><Relationship Id="rId7" Type="http://schemas.openxmlformats.org/officeDocument/2006/relationships/image" Target="../media/image39.png"/><Relationship Id="rId2" Type="http://schemas.openxmlformats.org/officeDocument/2006/relationships/tags" Target="../tags/tag111.xml"/><Relationship Id="rId1" Type="http://schemas.openxmlformats.org/officeDocument/2006/relationships/tags" Target="../tags/tag110.xml"/><Relationship Id="rId6" Type="http://schemas.openxmlformats.org/officeDocument/2006/relationships/slideLayout" Target="../slideLayouts/slideLayout19.xml"/><Relationship Id="rId11" Type="http://schemas.openxmlformats.org/officeDocument/2006/relationships/image" Target="../media/image43.jpeg"/><Relationship Id="rId5" Type="http://schemas.openxmlformats.org/officeDocument/2006/relationships/tags" Target="../tags/tag114.xml"/><Relationship Id="rId10" Type="http://schemas.openxmlformats.org/officeDocument/2006/relationships/image" Target="../media/image42.png"/><Relationship Id="rId4" Type="http://schemas.openxmlformats.org/officeDocument/2006/relationships/tags" Target="../tags/tag113.xml"/><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25.xml.rels><?xml version="1.0" encoding="UTF-8" standalone="yes"?>
<Relationships xmlns="http://schemas.openxmlformats.org/package/2006/relationships"><Relationship Id="rId3" Type="http://schemas.openxmlformats.org/officeDocument/2006/relationships/tags" Target="../tags/tag117.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4.png"/><Relationship Id="rId5" Type="http://schemas.openxmlformats.org/officeDocument/2006/relationships/slideLayout" Target="../slideLayouts/slideLayout20.xml"/><Relationship Id="rId4" Type="http://schemas.openxmlformats.org/officeDocument/2006/relationships/tags" Target="../tags/tag118.xml"/></Relationships>
</file>

<file path=ppt/slides/_rels/slide26.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tags" Target="../tags/tag121.xml"/><Relationship Id="rId7" Type="http://schemas.openxmlformats.org/officeDocument/2006/relationships/notesSlide" Target="../notesSlides/notesSlide20.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slideLayout" Target="../slideLayouts/slideLayout7.xml"/><Relationship Id="rId5" Type="http://schemas.openxmlformats.org/officeDocument/2006/relationships/tags" Target="../tags/tag123.xml"/><Relationship Id="rId10" Type="http://schemas.openxmlformats.org/officeDocument/2006/relationships/image" Target="../media/image3.png"/><Relationship Id="rId4" Type="http://schemas.openxmlformats.org/officeDocument/2006/relationships/tags" Target="../tags/tag122.xml"/><Relationship Id="rId9" Type="http://schemas.openxmlformats.org/officeDocument/2006/relationships/image" Target="../media/image2.emf"/></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2.xml"/><Relationship Id="rId7" Type="http://schemas.openxmlformats.org/officeDocument/2006/relationships/slideLayout" Target="../slideLayouts/slideLayout15.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18.xml"/><Relationship Id="rId7" Type="http://schemas.openxmlformats.org/officeDocument/2006/relationships/slideLayout" Target="../slideLayouts/slideLayout16.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tags" Target="../tags/tag21.xml"/><Relationship Id="rId5" Type="http://schemas.openxmlformats.org/officeDocument/2006/relationships/tags" Target="../tags/tag20.xml"/><Relationship Id="rId4" Type="http://schemas.openxmlformats.org/officeDocument/2006/relationships/tags" Target="../tags/tag19.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4.xml"/><Relationship Id="rId7" Type="http://schemas.openxmlformats.org/officeDocument/2006/relationships/slideLayout" Target="../slideLayouts/slideLayout14.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5" Type="http://schemas.openxmlformats.org/officeDocument/2006/relationships/tags" Target="../tags/tag26.xml"/><Relationship Id="rId4" Type="http://schemas.openxmlformats.org/officeDocument/2006/relationships/tags" Target="../tags/tag25.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4.xml"/><Relationship Id="rId3" Type="http://schemas.openxmlformats.org/officeDocument/2006/relationships/tags" Target="../tags/tag30.xml"/><Relationship Id="rId7" Type="http://schemas.openxmlformats.org/officeDocument/2006/relationships/slideLayout" Target="../slideLayouts/slideLayout17.xml"/><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tags" Target="../tags/tag33.xml"/><Relationship Id="rId11" Type="http://schemas.openxmlformats.org/officeDocument/2006/relationships/image" Target="../media/image11.png"/><Relationship Id="rId5" Type="http://schemas.openxmlformats.org/officeDocument/2006/relationships/tags" Target="../tags/tag32.xml"/><Relationship Id="rId10" Type="http://schemas.openxmlformats.org/officeDocument/2006/relationships/image" Target="../media/image10.png"/><Relationship Id="rId4" Type="http://schemas.openxmlformats.org/officeDocument/2006/relationships/tags" Target="../tags/tag31.xml"/><Relationship Id="rId9" Type="http://schemas.openxmlformats.org/officeDocument/2006/relationships/image" Target="../media/image4.png"/></Relationships>
</file>

<file path=ppt/slides/_rels/slide9.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36.xml"/><Relationship Id="rId7" Type="http://schemas.openxmlformats.org/officeDocument/2006/relationships/notesSlide" Target="../notesSlides/notesSlide5.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slideLayout" Target="../slideLayouts/slideLayout7.xml"/><Relationship Id="rId5" Type="http://schemas.openxmlformats.org/officeDocument/2006/relationships/tags" Target="../tags/tag38.xml"/><Relationship Id="rId4" Type="http://schemas.openxmlformats.org/officeDocument/2006/relationships/tags" Target="../tags/tag37.xml"/><Relationship Id="rId9"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11"/>
          <a:srcRect r="-1225"/>
          <a:stretch/>
        </p:blipFill>
        <p:spPr>
          <a:xfrm>
            <a:off x="5361258" y="939461"/>
            <a:ext cx="6953099" cy="5918539"/>
          </a:xfrm>
          <a:prstGeom prst="rect">
            <a:avLst/>
          </a:prstGeom>
        </p:spPr>
      </p:pic>
      <p:pic>
        <p:nvPicPr>
          <p:cNvPr id="5" name="PA_图片 4"/>
          <p:cNvPicPr>
            <a:picLocks noChangeAspect="1"/>
          </p:cNvPicPr>
          <p:nvPr>
            <p:custDataLst>
              <p:tags r:id="rId1"/>
            </p:custDataLst>
          </p:nvPr>
        </p:nvPicPr>
        <p:blipFill>
          <a:blip r:embed="rId12"/>
          <a:stretch>
            <a:fillRect/>
          </a:stretch>
        </p:blipFill>
        <p:spPr>
          <a:xfrm>
            <a:off x="739191" y="4499199"/>
            <a:ext cx="4622069" cy="1521937"/>
          </a:xfrm>
          <a:prstGeom prst="rect">
            <a:avLst/>
          </a:prstGeom>
        </p:spPr>
      </p:pic>
      <p:sp>
        <p:nvSpPr>
          <p:cNvPr id="9" name="PA_矩形 1122"/>
          <p:cNvSpPr/>
          <p:nvPr>
            <p:custDataLst>
              <p:tags r:id="rId2"/>
            </p:custDataLst>
          </p:nvPr>
        </p:nvSpPr>
        <p:spPr>
          <a:xfrm>
            <a:off x="6941505" y="176992"/>
            <a:ext cx="458780" cy="307777"/>
          </a:xfrm>
          <a:prstGeom prst="rect">
            <a:avLst/>
          </a:prstGeom>
        </p:spPr>
        <p:txBody>
          <a:bodyPr wrap="none">
            <a:spAutoFit/>
          </a:bodyPr>
          <a:lstStyle/>
          <a:p>
            <a:r>
              <a:rPr lang="en-US" altLang="zh-CN" sz="1400">
                <a:cs typeface="+mn-ea"/>
                <a:sym typeface="+mn-lt"/>
              </a:rPr>
              <a:t>xxx</a:t>
            </a:r>
            <a:endParaRPr lang="zh-CN" altLang="en-US" sz="1400">
              <a:cs typeface="+mn-ea"/>
              <a:sym typeface="+mn-lt"/>
            </a:endParaRPr>
          </a:p>
        </p:txBody>
      </p:sp>
      <p:sp>
        <p:nvSpPr>
          <p:cNvPr id="10" name="PA_矩形 1123"/>
          <p:cNvSpPr/>
          <p:nvPr>
            <p:custDataLst>
              <p:tags r:id="rId3"/>
            </p:custDataLst>
          </p:nvPr>
        </p:nvSpPr>
        <p:spPr>
          <a:xfrm>
            <a:off x="7831746" y="176992"/>
            <a:ext cx="458780" cy="307777"/>
          </a:xfrm>
          <a:prstGeom prst="rect">
            <a:avLst/>
          </a:prstGeom>
        </p:spPr>
        <p:txBody>
          <a:bodyPr wrap="none">
            <a:spAutoFit/>
          </a:bodyPr>
          <a:lstStyle/>
          <a:p>
            <a:r>
              <a:rPr lang="en-US" altLang="zh-CN" sz="1400">
                <a:cs typeface="+mn-ea"/>
                <a:sym typeface="+mn-lt"/>
              </a:rPr>
              <a:t>xxx</a:t>
            </a:r>
            <a:endParaRPr lang="zh-CN" altLang="en-US" sz="1400">
              <a:cs typeface="+mn-ea"/>
              <a:sym typeface="+mn-lt"/>
            </a:endParaRPr>
          </a:p>
        </p:txBody>
      </p:sp>
      <p:sp>
        <p:nvSpPr>
          <p:cNvPr id="11" name="PA_矩形 1125"/>
          <p:cNvSpPr/>
          <p:nvPr>
            <p:custDataLst>
              <p:tags r:id="rId4"/>
            </p:custDataLst>
          </p:nvPr>
        </p:nvSpPr>
        <p:spPr>
          <a:xfrm>
            <a:off x="8991292" y="176992"/>
            <a:ext cx="458780" cy="307777"/>
          </a:xfrm>
          <a:prstGeom prst="rect">
            <a:avLst/>
          </a:prstGeom>
        </p:spPr>
        <p:txBody>
          <a:bodyPr wrap="none">
            <a:spAutoFit/>
          </a:bodyPr>
          <a:lstStyle/>
          <a:p>
            <a:r>
              <a:rPr lang="en-US" altLang="zh-CN" sz="1400">
                <a:cs typeface="+mn-ea"/>
                <a:sym typeface="+mn-lt"/>
              </a:rPr>
              <a:t>xxx</a:t>
            </a:r>
            <a:endParaRPr lang="zh-CN" altLang="en-US" sz="1400">
              <a:cs typeface="+mn-ea"/>
              <a:sym typeface="+mn-lt"/>
            </a:endParaRPr>
          </a:p>
        </p:txBody>
      </p:sp>
      <p:sp>
        <p:nvSpPr>
          <p:cNvPr id="12" name="PA_矩形 1126"/>
          <p:cNvSpPr/>
          <p:nvPr>
            <p:custDataLst>
              <p:tags r:id="rId5"/>
            </p:custDataLst>
          </p:nvPr>
        </p:nvSpPr>
        <p:spPr>
          <a:xfrm>
            <a:off x="10116085" y="176992"/>
            <a:ext cx="458780" cy="307777"/>
          </a:xfrm>
          <a:prstGeom prst="rect">
            <a:avLst/>
          </a:prstGeom>
        </p:spPr>
        <p:txBody>
          <a:bodyPr wrap="none">
            <a:spAutoFit/>
          </a:bodyPr>
          <a:lstStyle/>
          <a:p>
            <a:r>
              <a:rPr lang="en-US" altLang="zh-CN" sz="1400">
                <a:cs typeface="+mn-ea"/>
                <a:sym typeface="+mn-lt"/>
              </a:rPr>
              <a:t>xxx</a:t>
            </a:r>
            <a:endParaRPr lang="zh-CN" altLang="en-US" sz="1400">
              <a:cs typeface="+mn-ea"/>
              <a:sym typeface="+mn-lt"/>
            </a:endParaRPr>
          </a:p>
        </p:txBody>
      </p:sp>
      <p:sp>
        <p:nvSpPr>
          <p:cNvPr id="13" name="PA_矩形 1127"/>
          <p:cNvSpPr/>
          <p:nvPr>
            <p:custDataLst>
              <p:tags r:id="rId6"/>
            </p:custDataLst>
          </p:nvPr>
        </p:nvSpPr>
        <p:spPr>
          <a:xfrm>
            <a:off x="6038694" y="176990"/>
            <a:ext cx="902811" cy="307777"/>
          </a:xfrm>
          <a:prstGeom prst="rect">
            <a:avLst/>
          </a:prstGeom>
        </p:spPr>
        <p:txBody>
          <a:bodyPr wrap="none">
            <a:spAutoFit/>
          </a:bodyPr>
          <a:lstStyle/>
          <a:p>
            <a:r>
              <a:rPr lang="zh-CN" altLang="en-US" sz="1400" u="sng">
                <a:solidFill>
                  <a:srgbClr val="FFC107"/>
                </a:solidFill>
                <a:cs typeface="+mn-ea"/>
                <a:sym typeface="+mn-lt"/>
              </a:rPr>
              <a:t>队伍成员</a:t>
            </a:r>
          </a:p>
        </p:txBody>
      </p:sp>
      <p:sp>
        <p:nvSpPr>
          <p:cNvPr id="15" name="TextBox 14"/>
          <p:cNvSpPr txBox="1"/>
          <p:nvPr/>
        </p:nvSpPr>
        <p:spPr>
          <a:xfrm>
            <a:off x="806052" y="4844668"/>
            <a:ext cx="4488345" cy="830997"/>
          </a:xfrm>
          <a:prstGeom prst="rect">
            <a:avLst/>
          </a:prstGeom>
          <a:noFill/>
        </p:spPr>
        <p:txBody>
          <a:bodyPr wrap="none" rtlCol="0">
            <a:spAutoFit/>
          </a:bodyPr>
          <a:lstStyle/>
          <a:p>
            <a:pPr algn="ctr"/>
            <a:r>
              <a:rPr lang="en-US" altLang="zh-CN" sz="1600">
                <a:solidFill>
                  <a:schemeClr val="bg1"/>
                </a:solidFill>
              </a:rPr>
              <a:t>Based on Transformer and</a:t>
            </a:r>
            <a:br>
              <a:rPr lang="en-US" altLang="zh-CN" sz="1600">
                <a:solidFill>
                  <a:schemeClr val="bg1"/>
                </a:solidFill>
              </a:rPr>
            </a:br>
            <a:r>
              <a:rPr lang="en-US" altLang="zh-CN" sz="1600">
                <a:solidFill>
                  <a:schemeClr val="bg1"/>
                </a:solidFill>
              </a:rPr>
              <a:t>Adaptive receptive field network</a:t>
            </a:r>
            <a:br>
              <a:rPr lang="en-US" altLang="zh-CN" sz="1600">
                <a:solidFill>
                  <a:schemeClr val="bg1"/>
                </a:solidFill>
              </a:rPr>
            </a:br>
            <a:r>
              <a:rPr lang="en-US" altLang="zh-CN" sz="1600">
                <a:solidFill>
                  <a:schemeClr val="bg1"/>
                </a:solidFill>
              </a:rPr>
              <a:t>Cluster DGA detection management system</a:t>
            </a:r>
            <a:endParaRPr lang="zh-CN" altLang="en-US" sz="1600">
              <a:solidFill>
                <a:schemeClr val="bg1"/>
              </a:solidFill>
            </a:endParaRPr>
          </a:p>
        </p:txBody>
      </p:sp>
      <p:sp>
        <p:nvSpPr>
          <p:cNvPr id="7" name="PA_文本框 29"/>
          <p:cNvSpPr txBox="1"/>
          <p:nvPr>
            <p:custDataLst>
              <p:tags r:id="rId7"/>
            </p:custDataLst>
          </p:nvPr>
        </p:nvSpPr>
        <p:spPr>
          <a:xfrm>
            <a:off x="48916" y="1683432"/>
            <a:ext cx="6744646" cy="2400657"/>
          </a:xfrm>
          <a:prstGeom prst="rect">
            <a:avLst/>
          </a:prstGeom>
          <a:noFill/>
        </p:spPr>
        <p:txBody>
          <a:bodyPr wrap="square" rtlCol="0">
            <a:spAutoFit/>
          </a:bodyPr>
          <a:lstStyle>
            <a:defPPr>
              <a:defRPr lang="zh-CN"/>
            </a:defPPr>
            <a:lvl1pPr algn="ctr">
              <a:defRPr sz="5000" b="1">
                <a:effectLst>
                  <a:outerShdw blurRad="38100" dist="25400" dir="2700000" algn="t"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l"/>
            <a:r>
              <a:rPr lang="zh-CN" altLang="en-US" b="0" dirty="0">
                <a:solidFill>
                  <a:srgbClr val="2842A2"/>
                </a:solidFill>
                <a:effectLst/>
                <a:latin typeface="+mn-lt"/>
                <a:ea typeface="+mn-ea"/>
                <a:cs typeface="+mn-ea"/>
                <a:sym typeface="+mn-lt"/>
              </a:rPr>
              <a:t>基于</a:t>
            </a:r>
            <a:r>
              <a:rPr lang="en-US" altLang="zh-CN" b="0" dirty="0">
                <a:solidFill>
                  <a:srgbClr val="FFC107"/>
                </a:solidFill>
                <a:effectLst/>
                <a:latin typeface="+mn-lt"/>
                <a:ea typeface="+mn-ea"/>
                <a:cs typeface="+mn-ea"/>
                <a:sym typeface="+mn-lt"/>
              </a:rPr>
              <a:t>Transformer</a:t>
            </a:r>
            <a:r>
              <a:rPr lang="zh-CN" altLang="en-US" b="0" dirty="0">
                <a:solidFill>
                  <a:srgbClr val="FFC107"/>
                </a:solidFill>
                <a:effectLst/>
                <a:latin typeface="+mn-lt"/>
                <a:ea typeface="+mn-ea"/>
                <a:cs typeface="+mn-ea"/>
                <a:sym typeface="+mn-lt"/>
              </a:rPr>
              <a:t>和</a:t>
            </a:r>
            <a:endParaRPr lang="en-US" altLang="zh-CN" b="0" dirty="0">
              <a:solidFill>
                <a:srgbClr val="FFC107"/>
              </a:solidFill>
              <a:effectLst/>
              <a:latin typeface="+mn-lt"/>
              <a:ea typeface="+mn-ea"/>
              <a:cs typeface="+mn-ea"/>
              <a:sym typeface="+mn-lt"/>
            </a:endParaRPr>
          </a:p>
          <a:p>
            <a:pPr algn="l"/>
            <a:r>
              <a:rPr lang="zh-CN" altLang="en-US" b="0" dirty="0">
                <a:solidFill>
                  <a:srgbClr val="FFC107"/>
                </a:solidFill>
                <a:effectLst/>
                <a:latin typeface="+mn-lt"/>
                <a:ea typeface="+mn-ea"/>
                <a:cs typeface="+mn-ea"/>
                <a:sym typeface="+mn-lt"/>
              </a:rPr>
              <a:t>自适应感受野网络</a:t>
            </a:r>
            <a:r>
              <a:rPr lang="zh-CN" altLang="en-US" b="0" dirty="0">
                <a:solidFill>
                  <a:srgbClr val="2842A2"/>
                </a:solidFill>
                <a:effectLst/>
                <a:latin typeface="+mn-lt"/>
                <a:ea typeface="+mn-ea"/>
                <a:cs typeface="+mn-ea"/>
                <a:sym typeface="+mn-lt"/>
              </a:rPr>
              <a:t>的</a:t>
            </a:r>
            <a:endParaRPr lang="en-US" altLang="zh-CN" b="0" dirty="0">
              <a:solidFill>
                <a:srgbClr val="2842A2"/>
              </a:solidFill>
              <a:effectLst/>
              <a:latin typeface="+mn-lt"/>
              <a:ea typeface="+mn-ea"/>
              <a:cs typeface="+mn-ea"/>
              <a:sym typeface="+mn-lt"/>
            </a:endParaRPr>
          </a:p>
          <a:p>
            <a:pPr algn="l"/>
            <a:r>
              <a:rPr lang="zh-CN" altLang="en-US" b="0" dirty="0">
                <a:solidFill>
                  <a:srgbClr val="2842A2"/>
                </a:solidFill>
                <a:effectLst/>
                <a:latin typeface="+mn-lt"/>
                <a:ea typeface="+mn-ea"/>
                <a:cs typeface="+mn-ea"/>
                <a:sym typeface="+mn-lt"/>
              </a:rPr>
              <a:t>集群</a:t>
            </a:r>
            <a:r>
              <a:rPr lang="en-US" altLang="zh-CN" b="0" dirty="0">
                <a:solidFill>
                  <a:srgbClr val="2842A2"/>
                </a:solidFill>
                <a:effectLst/>
                <a:latin typeface="+mn-lt"/>
                <a:ea typeface="+mn-ea"/>
                <a:cs typeface="+mn-ea"/>
                <a:sym typeface="+mn-lt"/>
              </a:rPr>
              <a:t>DGA</a:t>
            </a:r>
            <a:r>
              <a:rPr lang="zh-CN" altLang="en-US" b="0" dirty="0">
                <a:solidFill>
                  <a:srgbClr val="2842A2"/>
                </a:solidFill>
                <a:effectLst/>
                <a:latin typeface="+mn-lt"/>
                <a:ea typeface="+mn-ea"/>
                <a:cs typeface="+mn-ea"/>
                <a:sym typeface="+mn-lt"/>
              </a:rPr>
              <a:t>检测管理系统</a:t>
            </a:r>
          </a:p>
        </p:txBody>
      </p:sp>
      <p:sp>
        <p:nvSpPr>
          <p:cNvPr id="3" name="PA_矩形 1123">
            <a:extLst>
              <a:ext uri="{FF2B5EF4-FFF2-40B4-BE49-F238E27FC236}">
                <a16:creationId xmlns:a16="http://schemas.microsoft.com/office/drawing/2014/main" id="{410BD712-7B37-CAB2-D4E4-0E858E3FBCE4}"/>
              </a:ext>
            </a:extLst>
          </p:cNvPr>
          <p:cNvSpPr/>
          <p:nvPr>
            <p:custDataLst>
              <p:tags r:id="rId8"/>
            </p:custDataLst>
          </p:nvPr>
        </p:nvSpPr>
        <p:spPr>
          <a:xfrm>
            <a:off x="10750694" y="176991"/>
            <a:ext cx="458780" cy="307777"/>
          </a:xfrm>
          <a:prstGeom prst="rect">
            <a:avLst/>
          </a:prstGeom>
        </p:spPr>
        <p:txBody>
          <a:bodyPr wrap="none">
            <a:spAutoFit/>
          </a:bodyPr>
          <a:lstStyle/>
          <a:p>
            <a:r>
              <a:rPr lang="en-US" altLang="zh-CN" sz="1400">
                <a:cs typeface="+mn-ea"/>
                <a:sym typeface="+mn-lt"/>
              </a:rPr>
              <a:t>xxx</a:t>
            </a:r>
            <a:endParaRPr lang="zh-CN" altLang="en-US" sz="1400">
              <a:cs typeface="+mn-ea"/>
              <a:sym typeface="+mn-lt"/>
            </a:endParaRPr>
          </a:p>
        </p:txBody>
      </p:sp>
      <p:pic>
        <p:nvPicPr>
          <p:cNvPr id="18" name="图片 17">
            <a:extLst>
              <a:ext uri="{FF2B5EF4-FFF2-40B4-BE49-F238E27FC236}">
                <a16:creationId xmlns:a16="http://schemas.microsoft.com/office/drawing/2014/main" id="{A0FCA9B6-8BD7-5B0C-1179-A96FDB9F7A5C}"/>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75434" y="140014"/>
            <a:ext cx="1381761" cy="13817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F89BEB4-8EFC-93CA-29EC-00F32C7161AD}"/>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grpSp>
        <p:nvGrpSpPr>
          <p:cNvPr id="8" name="组合 7">
            <a:extLst>
              <a:ext uri="{FF2B5EF4-FFF2-40B4-BE49-F238E27FC236}">
                <a16:creationId xmlns:a16="http://schemas.microsoft.com/office/drawing/2014/main" id="{86A73693-0AC7-600B-3D18-DCD4B806F600}"/>
              </a:ext>
            </a:extLst>
          </p:cNvPr>
          <p:cNvGrpSpPr/>
          <p:nvPr/>
        </p:nvGrpSpPr>
        <p:grpSpPr>
          <a:xfrm>
            <a:off x="260208" y="264665"/>
            <a:ext cx="11000847" cy="314197"/>
            <a:chOff x="5315329" y="170572"/>
            <a:chExt cx="11000847" cy="314197"/>
          </a:xfrm>
        </p:grpSpPr>
        <p:sp>
          <p:nvSpPr>
            <p:cNvPr id="9" name="PA_矩形 1122">
              <a:extLst>
                <a:ext uri="{FF2B5EF4-FFF2-40B4-BE49-F238E27FC236}">
                  <a16:creationId xmlns:a16="http://schemas.microsoft.com/office/drawing/2014/main" id="{5B4B80A4-CD8B-E724-6114-35515912BF82}"/>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10" name="PA_矩形 1123">
              <a:extLst>
                <a:ext uri="{FF2B5EF4-FFF2-40B4-BE49-F238E27FC236}">
                  <a16:creationId xmlns:a16="http://schemas.microsoft.com/office/drawing/2014/main" id="{63661B63-529A-A416-BDF1-E8EB87735B4C}"/>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solidFill>
                    <a:srgbClr val="FFC107"/>
                  </a:solidFill>
                  <a:cs typeface="+mn-ea"/>
                  <a:sym typeface="+mn-lt"/>
                </a:rPr>
                <a:t>设计与实现</a:t>
              </a:r>
            </a:p>
          </p:txBody>
        </p:sp>
        <p:sp>
          <p:nvSpPr>
            <p:cNvPr id="11" name="PA_矩形 1125">
              <a:extLst>
                <a:ext uri="{FF2B5EF4-FFF2-40B4-BE49-F238E27FC236}">
                  <a16:creationId xmlns:a16="http://schemas.microsoft.com/office/drawing/2014/main" id="{C194F4DD-6D4F-DE0A-1C1C-4CEB39A41B04}"/>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12" name="PA_矩形 1126">
              <a:extLst>
                <a:ext uri="{FF2B5EF4-FFF2-40B4-BE49-F238E27FC236}">
                  <a16:creationId xmlns:a16="http://schemas.microsoft.com/office/drawing/2014/main" id="{EFB8920D-AE64-F2D1-1E22-1E643883DAC9}"/>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13" name="PA_矩形 1127">
              <a:extLst>
                <a:ext uri="{FF2B5EF4-FFF2-40B4-BE49-F238E27FC236}">
                  <a16:creationId xmlns:a16="http://schemas.microsoft.com/office/drawing/2014/main" id="{D75778EA-1648-7754-EABC-84BDDDFE0CDA}"/>
                </a:ext>
              </a:extLst>
            </p:cNvPr>
            <p:cNvSpPr/>
            <p:nvPr>
              <p:custDataLst>
                <p:tags r:id="rId5"/>
              </p:custDataLst>
            </p:nvPr>
          </p:nvSpPr>
          <p:spPr>
            <a:xfrm>
              <a:off x="10805565" y="176992"/>
              <a:ext cx="5510611" cy="307777"/>
            </a:xfrm>
            <a:prstGeom prst="rect">
              <a:avLst/>
            </a:prstGeom>
          </p:spPr>
          <p:txBody>
            <a:bodyPr wrap="none">
              <a:spAutoFit/>
            </a:bodyPr>
            <a:lstStyle/>
            <a:p>
              <a:r>
                <a:rPr lang="zh-CN" altLang="en-US" sz="1400" u="sng">
                  <a:solidFill>
                    <a:srgbClr val="FFC107"/>
                  </a:solidFill>
                  <a:cs typeface="+mn-ea"/>
                  <a:sym typeface="+mn-lt"/>
                </a:rPr>
                <a:t>设计与实现</a:t>
              </a:r>
              <a:r>
                <a:rPr lang="en-US" altLang="zh-CN" sz="1400" u="sng">
                  <a:solidFill>
                    <a:srgbClr val="FFC107"/>
                  </a:solidFill>
                  <a:cs typeface="+mn-ea"/>
                  <a:sym typeface="+mn-lt"/>
                </a:rPr>
                <a:t>——DGA</a:t>
              </a:r>
              <a:r>
                <a:rPr lang="zh-CN" altLang="en-US" sz="1400" u="sng">
                  <a:solidFill>
                    <a:srgbClr val="FFC107"/>
                  </a:solidFill>
                  <a:cs typeface="+mn-ea"/>
                  <a:sym typeface="+mn-lt"/>
                </a:rPr>
                <a:t>域名检测模型架构</a:t>
              </a:r>
              <a:r>
                <a:rPr lang="en-US" altLang="zh-CN" sz="1400" u="sng">
                  <a:solidFill>
                    <a:srgbClr val="FFC107"/>
                  </a:solidFill>
                  <a:cs typeface="+mn-ea"/>
                  <a:sym typeface="+mn-lt"/>
                </a:rPr>
                <a:t>——</a:t>
              </a:r>
              <a:r>
                <a:rPr lang="en-US" altLang="zh-CN" sz="1400" u="sng" err="1">
                  <a:solidFill>
                    <a:srgbClr val="FFC107"/>
                  </a:solidFill>
                  <a:cs typeface="+mn-ea"/>
                  <a:sym typeface="+mn-lt"/>
                </a:rPr>
                <a:t>TransFlexNet</a:t>
              </a:r>
              <a:r>
                <a:rPr lang="zh-CN" altLang="en-US" sz="1400" u="sng">
                  <a:solidFill>
                    <a:srgbClr val="FFC107"/>
                  </a:solidFill>
                  <a:cs typeface="+mn-ea"/>
                  <a:sym typeface="+mn-lt"/>
                </a:rPr>
                <a:t>网络架构</a:t>
              </a:r>
            </a:p>
          </p:txBody>
        </p:sp>
      </p:grpSp>
      <p:grpSp>
        <p:nvGrpSpPr>
          <p:cNvPr id="15" name="组合 14">
            <a:extLst>
              <a:ext uri="{FF2B5EF4-FFF2-40B4-BE49-F238E27FC236}">
                <a16:creationId xmlns:a16="http://schemas.microsoft.com/office/drawing/2014/main" id="{E001014A-9535-E3E2-5A2D-FD9775C6E77A}"/>
              </a:ext>
            </a:extLst>
          </p:cNvPr>
          <p:cNvGrpSpPr/>
          <p:nvPr/>
        </p:nvGrpSpPr>
        <p:grpSpPr>
          <a:xfrm>
            <a:off x="1121309" y="1106683"/>
            <a:ext cx="9237441" cy="3004779"/>
            <a:chOff x="858911" y="1804372"/>
            <a:chExt cx="10461477" cy="4329727"/>
          </a:xfrm>
        </p:grpSpPr>
        <p:grpSp>
          <p:nvGrpSpPr>
            <p:cNvPr id="17" name="组合 16">
              <a:extLst>
                <a:ext uri="{FF2B5EF4-FFF2-40B4-BE49-F238E27FC236}">
                  <a16:creationId xmlns:a16="http://schemas.microsoft.com/office/drawing/2014/main" id="{D4440FB8-B5E6-2CC2-8C99-00A02ABC7235}"/>
                </a:ext>
              </a:extLst>
            </p:cNvPr>
            <p:cNvGrpSpPr/>
            <p:nvPr/>
          </p:nvGrpSpPr>
          <p:grpSpPr>
            <a:xfrm>
              <a:off x="858911" y="1804372"/>
              <a:ext cx="2708427" cy="4329727"/>
              <a:chOff x="660398" y="1804372"/>
              <a:chExt cx="2708427" cy="4329727"/>
            </a:xfrm>
          </p:grpSpPr>
          <p:sp>
            <p:nvSpPr>
              <p:cNvPr id="52" name="矩形: 圆角 51">
                <a:extLst>
                  <a:ext uri="{FF2B5EF4-FFF2-40B4-BE49-F238E27FC236}">
                    <a16:creationId xmlns:a16="http://schemas.microsoft.com/office/drawing/2014/main" id="{C47E2054-A223-8B5F-9853-B80A208946B3}"/>
                  </a:ext>
                </a:extLst>
              </p:cNvPr>
              <p:cNvSpPr>
                <a:spLocks/>
              </p:cNvSpPr>
              <p:nvPr/>
            </p:nvSpPr>
            <p:spPr>
              <a:xfrm>
                <a:off x="1070125" y="2425814"/>
                <a:ext cx="2298700" cy="3708285"/>
              </a:xfrm>
              <a:prstGeom prst="roundRect">
                <a:avLst>
                  <a:gd name="adj" fmla="val 8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nSpc>
                    <a:spcPct val="130000"/>
                  </a:lnSpc>
                </a:pP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域名通过嵌入层处理后</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将转换为向量</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这些向量经 </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Transformer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编码器的多头自注意力机制处理</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此机制通过并行执行多个注意力“头”</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分别关注输入的不同子空间</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从而细致捕捉域名内部字符间的复杂相互作用。</a:t>
                </a:r>
              </a:p>
            </p:txBody>
          </p:sp>
          <p:sp>
            <p:nvSpPr>
              <p:cNvPr id="53" name="矩形: 圆角 52">
                <a:extLst>
                  <a:ext uri="{FF2B5EF4-FFF2-40B4-BE49-F238E27FC236}">
                    <a16:creationId xmlns:a16="http://schemas.microsoft.com/office/drawing/2014/main" id="{B2036FB3-EDC0-0CB8-A833-6CA4E7044841}"/>
                  </a:ext>
                </a:extLst>
              </p:cNvPr>
              <p:cNvSpPr/>
              <p:nvPr/>
            </p:nvSpPr>
            <p:spPr>
              <a:xfrm>
                <a:off x="660398" y="1804372"/>
                <a:ext cx="1620000" cy="720000"/>
              </a:xfrm>
              <a:prstGeom prst="roundRect">
                <a:avLst>
                  <a:gd name="adj" fmla="val 16000"/>
                </a:avLst>
              </a:prstGeom>
              <a:solidFill>
                <a:schemeClr val="accent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sz="1400" b="1">
                    <a:solidFill>
                      <a:srgbClr val="FFFFFF"/>
                    </a:solidFill>
                    <a:latin typeface="微软雅黑" panose="020B0503020204020204" pitchFamily="34" charset="-122"/>
                    <a:ea typeface="微软雅黑" panose="020B0503020204020204" pitchFamily="34" charset="-122"/>
                    <a:sym typeface="Arial" panose="020B0604020202020204" pitchFamily="34" charset="0"/>
                  </a:rPr>
                  <a:t>Transformer encoder </a:t>
                </a:r>
              </a:p>
            </p:txBody>
          </p:sp>
          <p:sp>
            <p:nvSpPr>
              <p:cNvPr id="54" name="任意多边形: 形状 53">
                <a:extLst>
                  <a:ext uri="{FF2B5EF4-FFF2-40B4-BE49-F238E27FC236}">
                    <a16:creationId xmlns:a16="http://schemas.microsoft.com/office/drawing/2014/main" id="{8D57088A-AB83-023D-886C-649D44AE1553}"/>
                  </a:ext>
                </a:extLst>
              </p:cNvPr>
              <p:cNvSpPr/>
              <p:nvPr/>
            </p:nvSpPr>
            <p:spPr>
              <a:xfrm>
                <a:off x="2542679" y="1982271"/>
                <a:ext cx="502942" cy="364203"/>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solidFill>
                <a:schemeClr val="tx2">
                  <a:alpha val="5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组合 17">
              <a:extLst>
                <a:ext uri="{FF2B5EF4-FFF2-40B4-BE49-F238E27FC236}">
                  <a16:creationId xmlns:a16="http://schemas.microsoft.com/office/drawing/2014/main" id="{C74AEB02-B36F-FFC1-26E1-9CF9A8666E8D}"/>
                </a:ext>
              </a:extLst>
            </p:cNvPr>
            <p:cNvGrpSpPr/>
            <p:nvPr/>
          </p:nvGrpSpPr>
          <p:grpSpPr>
            <a:xfrm>
              <a:off x="4735436" y="1804372"/>
              <a:ext cx="2708427" cy="4329727"/>
              <a:chOff x="660398" y="1804372"/>
              <a:chExt cx="2708427" cy="4329727"/>
            </a:xfrm>
          </p:grpSpPr>
          <p:sp>
            <p:nvSpPr>
              <p:cNvPr id="49" name="矩形: 圆角 48">
                <a:extLst>
                  <a:ext uri="{FF2B5EF4-FFF2-40B4-BE49-F238E27FC236}">
                    <a16:creationId xmlns:a16="http://schemas.microsoft.com/office/drawing/2014/main" id="{6EFF62E2-5782-06E6-EF48-E737E91B8025}"/>
                  </a:ext>
                </a:extLst>
              </p:cNvPr>
              <p:cNvSpPr>
                <a:spLocks/>
              </p:cNvSpPr>
              <p:nvPr/>
            </p:nvSpPr>
            <p:spPr>
              <a:xfrm>
                <a:off x="1070125" y="2425814"/>
                <a:ext cx="2298700" cy="3708285"/>
              </a:xfrm>
              <a:prstGeom prst="roundRect">
                <a:avLst>
                  <a:gd name="adj" fmla="val 8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nSpc>
                    <a:spcPct val="130000"/>
                  </a:lnSpc>
                </a:pP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本文基于 </a:t>
                </a:r>
                <a:r>
                  <a:rPr kumimoji="1" lang="en-US" altLang="zh-CN" sz="1000" err="1">
                    <a:solidFill>
                      <a:schemeClr val="tx1"/>
                    </a:solidFill>
                    <a:latin typeface="微软雅黑" panose="020B0503020204020204" pitchFamily="34" charset="-122"/>
                    <a:ea typeface="微软雅黑" panose="020B0503020204020204" pitchFamily="34" charset="-122"/>
                    <a:sym typeface="Arial" panose="020B0604020202020204" pitchFamily="34" charset="0"/>
                  </a:rPr>
                  <a:t>SKNet</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引入高效通道注意力</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ECA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机制</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提出快速自适应感受野网络</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R_SKNET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。该架构通过在单一网络内自适应选择卷积核尺寸</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实现多感受野特征提取</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有效简化网络设计并优化模型复杂度。</a:t>
                </a:r>
              </a:p>
            </p:txBody>
          </p:sp>
          <p:sp>
            <p:nvSpPr>
              <p:cNvPr id="50" name="矩形: 圆角 49">
                <a:extLst>
                  <a:ext uri="{FF2B5EF4-FFF2-40B4-BE49-F238E27FC236}">
                    <a16:creationId xmlns:a16="http://schemas.microsoft.com/office/drawing/2014/main" id="{25D9320C-4112-8C45-42CE-CE5A419FAA2C}"/>
                  </a:ext>
                </a:extLst>
              </p:cNvPr>
              <p:cNvSpPr/>
              <p:nvPr/>
            </p:nvSpPr>
            <p:spPr>
              <a:xfrm>
                <a:off x="660398" y="1804372"/>
                <a:ext cx="1620000" cy="720000"/>
              </a:xfrm>
              <a:prstGeom prst="roundRect">
                <a:avLst>
                  <a:gd name="adj" fmla="val 16000"/>
                </a:avLst>
              </a:prstGeom>
              <a:solidFill>
                <a:schemeClr val="accent3"/>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b="1">
                    <a:solidFill>
                      <a:srgbClr val="FFFFFF"/>
                    </a:solidFill>
                    <a:latin typeface="微软雅黑" panose="020B0503020204020204" pitchFamily="34" charset="-122"/>
                    <a:ea typeface="微软雅黑" panose="020B0503020204020204" pitchFamily="34" charset="-122"/>
                    <a:sym typeface="Arial" panose="020B0604020202020204" pitchFamily="34" charset="0"/>
                  </a:rPr>
                  <a:t>R_SKNET</a:t>
                </a:r>
              </a:p>
            </p:txBody>
          </p:sp>
          <p:sp>
            <p:nvSpPr>
              <p:cNvPr id="51" name="任意多边形: 形状 50">
                <a:extLst>
                  <a:ext uri="{FF2B5EF4-FFF2-40B4-BE49-F238E27FC236}">
                    <a16:creationId xmlns:a16="http://schemas.microsoft.com/office/drawing/2014/main" id="{4C1CEB4E-4884-F43F-626F-1A7B4B2A895C}"/>
                  </a:ext>
                </a:extLst>
              </p:cNvPr>
              <p:cNvSpPr/>
              <p:nvPr/>
            </p:nvSpPr>
            <p:spPr>
              <a:xfrm>
                <a:off x="2542679" y="1982271"/>
                <a:ext cx="502942" cy="364203"/>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solidFill>
                <a:schemeClr val="tx2">
                  <a:alpha val="5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9" name="组合 18">
              <a:extLst>
                <a:ext uri="{FF2B5EF4-FFF2-40B4-BE49-F238E27FC236}">
                  <a16:creationId xmlns:a16="http://schemas.microsoft.com/office/drawing/2014/main" id="{46C3C757-BBE7-6649-386B-F40D01FB77B8}"/>
                </a:ext>
              </a:extLst>
            </p:cNvPr>
            <p:cNvGrpSpPr/>
            <p:nvPr/>
          </p:nvGrpSpPr>
          <p:grpSpPr>
            <a:xfrm>
              <a:off x="8611961" y="1804372"/>
              <a:ext cx="2708427" cy="4329727"/>
              <a:chOff x="660398" y="1804372"/>
              <a:chExt cx="2708427" cy="4329727"/>
            </a:xfrm>
          </p:grpSpPr>
          <p:sp>
            <p:nvSpPr>
              <p:cNvPr id="20" name="矩形: 圆角 19">
                <a:extLst>
                  <a:ext uri="{FF2B5EF4-FFF2-40B4-BE49-F238E27FC236}">
                    <a16:creationId xmlns:a16="http://schemas.microsoft.com/office/drawing/2014/main" id="{607282E1-7057-DB56-8D73-5AC60CC33355}"/>
                  </a:ext>
                </a:extLst>
              </p:cNvPr>
              <p:cNvSpPr>
                <a:spLocks/>
              </p:cNvSpPr>
              <p:nvPr/>
            </p:nvSpPr>
            <p:spPr>
              <a:xfrm>
                <a:off x="1070125" y="2425814"/>
                <a:ext cx="2298700" cy="3708285"/>
              </a:xfrm>
              <a:prstGeom prst="roundRect">
                <a:avLst>
                  <a:gd name="adj" fmla="val 8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nSpc>
                    <a:spcPct val="130000"/>
                  </a:lnSpc>
                </a:pP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EFAM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高效融合注意力模块是 </a:t>
                </a:r>
                <a:r>
                  <a:rPr kumimoji="1" lang="en-US" altLang="zh-CN" sz="1000" err="1">
                    <a:solidFill>
                      <a:schemeClr val="tx1"/>
                    </a:solidFill>
                    <a:latin typeface="微软雅黑" panose="020B0503020204020204" pitchFamily="34" charset="-122"/>
                    <a:ea typeface="微软雅黑" panose="020B0503020204020204" pitchFamily="34" charset="-122"/>
                    <a:sym typeface="Arial" panose="020B0604020202020204" pitchFamily="34" charset="0"/>
                  </a:rPr>
                  <a:t>TransFlexNet</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网络架构的重要组件</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旨在通过高效的特征融合机制增强特征表示能力。</a:t>
                </a:r>
              </a:p>
            </p:txBody>
          </p:sp>
          <p:sp>
            <p:nvSpPr>
              <p:cNvPr id="21" name="矩形: 圆角 20">
                <a:extLst>
                  <a:ext uri="{FF2B5EF4-FFF2-40B4-BE49-F238E27FC236}">
                    <a16:creationId xmlns:a16="http://schemas.microsoft.com/office/drawing/2014/main" id="{55560C97-9488-4002-FE78-C7A75F70BE33}"/>
                  </a:ext>
                </a:extLst>
              </p:cNvPr>
              <p:cNvSpPr/>
              <p:nvPr/>
            </p:nvSpPr>
            <p:spPr>
              <a:xfrm>
                <a:off x="660398" y="1804372"/>
                <a:ext cx="1620000" cy="720000"/>
              </a:xfrm>
              <a:prstGeom prst="roundRect">
                <a:avLst>
                  <a:gd name="adj" fmla="val 16000"/>
                </a:avLst>
              </a:prstGeom>
              <a:solidFill>
                <a:schemeClr val="accent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sz="1400" b="1">
                    <a:solidFill>
                      <a:srgbClr val="FFFFFF"/>
                    </a:solidFill>
                    <a:latin typeface="微软雅黑" panose="020B0503020204020204" pitchFamily="34" charset="-122"/>
                    <a:ea typeface="微软雅黑" panose="020B0503020204020204" pitchFamily="34" charset="-122"/>
                    <a:sym typeface="Arial" panose="020B0604020202020204" pitchFamily="34" charset="0"/>
                  </a:rPr>
                  <a:t>EFAM</a:t>
                </a:r>
                <a:r>
                  <a:rPr kumimoji="1" lang="zh-CN" altLang="en-US" sz="1400" b="1">
                    <a:solidFill>
                      <a:srgbClr val="FFFFFF"/>
                    </a:solidFill>
                    <a:latin typeface="微软雅黑" panose="020B0503020204020204" pitchFamily="34" charset="-122"/>
                    <a:ea typeface="微软雅黑" panose="020B0503020204020204" pitchFamily="34" charset="-122"/>
                    <a:sym typeface="Arial" panose="020B0604020202020204" pitchFamily="34" charset="0"/>
                  </a:rPr>
                  <a:t>高效融合注意力模块 </a:t>
                </a:r>
              </a:p>
            </p:txBody>
          </p:sp>
          <p:sp>
            <p:nvSpPr>
              <p:cNvPr id="48" name="任意多边形: 形状 47">
                <a:extLst>
                  <a:ext uri="{FF2B5EF4-FFF2-40B4-BE49-F238E27FC236}">
                    <a16:creationId xmlns:a16="http://schemas.microsoft.com/office/drawing/2014/main" id="{1FACC627-6CB4-6861-C92E-AD277BFA3ED1}"/>
                  </a:ext>
                </a:extLst>
              </p:cNvPr>
              <p:cNvSpPr/>
              <p:nvPr/>
            </p:nvSpPr>
            <p:spPr>
              <a:xfrm>
                <a:off x="2542679" y="1982271"/>
                <a:ext cx="502942" cy="364203"/>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solidFill>
                <a:schemeClr val="tx2">
                  <a:alpha val="50000"/>
                </a:schemeClr>
              </a:solidFill>
              <a:ln w="6055" cap="flat">
                <a:noFill/>
                <a:prstDash val="solid"/>
                <a:miter/>
              </a:ln>
            </p:spPr>
            <p:txBody>
              <a:bodyPr rtlCol="0" anchor="ct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pic>
        <p:nvPicPr>
          <p:cNvPr id="56" name="图片 55">
            <a:extLst>
              <a:ext uri="{FF2B5EF4-FFF2-40B4-BE49-F238E27FC236}">
                <a16:creationId xmlns:a16="http://schemas.microsoft.com/office/drawing/2014/main" id="{51A94461-6E3D-72D3-CB9C-6935D5E1C4B0}"/>
              </a:ext>
            </a:extLst>
          </p:cNvPr>
          <p:cNvPicPr>
            <a:picLocks noChangeAspect="1"/>
          </p:cNvPicPr>
          <p:nvPr/>
        </p:nvPicPr>
        <p:blipFill>
          <a:blip r:embed="rId9">
            <a:alphaModFix/>
          </a:blip>
          <a:stretch>
            <a:fillRect/>
          </a:stretch>
        </p:blipFill>
        <p:spPr>
          <a:xfrm>
            <a:off x="1246135" y="4402870"/>
            <a:ext cx="2611253" cy="2022801"/>
          </a:xfrm>
          <a:prstGeom prst="snipRoundRect">
            <a:avLst>
              <a:gd name="adj1" fmla="val 16667"/>
              <a:gd name="adj2" fmla="val 0"/>
            </a:avLst>
          </a:prstGeom>
        </p:spPr>
      </p:pic>
      <p:pic>
        <p:nvPicPr>
          <p:cNvPr id="57" name="图片 56">
            <a:extLst>
              <a:ext uri="{FF2B5EF4-FFF2-40B4-BE49-F238E27FC236}">
                <a16:creationId xmlns:a16="http://schemas.microsoft.com/office/drawing/2014/main" id="{B9BCD0EC-34CC-50C4-8966-510A4221933C}"/>
              </a:ext>
            </a:extLst>
          </p:cNvPr>
          <p:cNvPicPr>
            <a:picLocks noChangeAspect="1"/>
          </p:cNvPicPr>
          <p:nvPr/>
        </p:nvPicPr>
        <p:blipFill>
          <a:blip r:embed="rId10">
            <a:alphaModFix/>
          </a:blip>
          <a:stretch>
            <a:fillRect/>
          </a:stretch>
        </p:blipFill>
        <p:spPr>
          <a:xfrm>
            <a:off x="4114233" y="4402870"/>
            <a:ext cx="3847396" cy="1917516"/>
          </a:xfrm>
          <a:prstGeom prst="rect">
            <a:avLst/>
          </a:prstGeom>
        </p:spPr>
      </p:pic>
      <p:pic>
        <p:nvPicPr>
          <p:cNvPr id="58" name="图片 57">
            <a:hlinkClick r:id="rId11" action="ppaction://hlinksldjump"/>
            <a:extLst>
              <a:ext uri="{FF2B5EF4-FFF2-40B4-BE49-F238E27FC236}">
                <a16:creationId xmlns:a16="http://schemas.microsoft.com/office/drawing/2014/main" id="{C105949B-0C63-F77A-6FC3-1732B392DDF9}"/>
              </a:ext>
            </a:extLst>
          </p:cNvPr>
          <p:cNvPicPr>
            <a:picLocks noChangeAspect="1"/>
          </p:cNvPicPr>
          <p:nvPr/>
        </p:nvPicPr>
        <p:blipFill>
          <a:blip r:embed="rId12">
            <a:alphaModFix/>
          </a:blip>
          <a:stretch>
            <a:fillRect/>
          </a:stretch>
        </p:blipFill>
        <p:spPr>
          <a:xfrm>
            <a:off x="8329007" y="4343381"/>
            <a:ext cx="2448534" cy="1953325"/>
          </a:xfrm>
          <a:prstGeom prst="round1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56"/>
                                        </p:tgtEl>
                                        <p:attrNameLst>
                                          <p:attrName>style.visibility</p:attrName>
                                        </p:attrNameLst>
                                      </p:cBhvr>
                                      <p:to>
                                        <p:strVal val="visible"/>
                                      </p:to>
                                    </p:set>
                                    <p:anim calcmode="lin" valueType="num">
                                      <p:cBhvr additive="base">
                                        <p:cTn id="7" dur="500" fill="hold"/>
                                        <p:tgtEl>
                                          <p:spTgt spid="56"/>
                                        </p:tgtEl>
                                        <p:attrNameLst>
                                          <p:attrName>ppt_x</p:attrName>
                                        </p:attrNameLst>
                                      </p:cBhvr>
                                      <p:tavLst>
                                        <p:tav tm="0">
                                          <p:val>
                                            <p:strVal val="#ppt_x"/>
                                          </p:val>
                                        </p:tav>
                                        <p:tav tm="100000">
                                          <p:val>
                                            <p:strVal val="#ppt_x"/>
                                          </p:val>
                                        </p:tav>
                                      </p:tavLst>
                                    </p:anim>
                                    <p:anim calcmode="lin" valueType="num">
                                      <p:cBhvr additive="base">
                                        <p:cTn id="8" dur="500" fill="hold"/>
                                        <p:tgtEl>
                                          <p:spTgt spid="5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57"/>
                                        </p:tgtEl>
                                        <p:attrNameLst>
                                          <p:attrName>style.visibility</p:attrName>
                                        </p:attrNameLst>
                                      </p:cBhvr>
                                      <p:to>
                                        <p:strVal val="visible"/>
                                      </p:to>
                                    </p:set>
                                    <p:anim calcmode="lin" valueType="num">
                                      <p:cBhvr additive="base">
                                        <p:cTn id="12" dur="500" fill="hold"/>
                                        <p:tgtEl>
                                          <p:spTgt spid="57"/>
                                        </p:tgtEl>
                                        <p:attrNameLst>
                                          <p:attrName>ppt_x</p:attrName>
                                        </p:attrNameLst>
                                      </p:cBhvr>
                                      <p:tavLst>
                                        <p:tav tm="0">
                                          <p:val>
                                            <p:strVal val="#ppt_x"/>
                                          </p:val>
                                        </p:tav>
                                        <p:tav tm="100000">
                                          <p:val>
                                            <p:strVal val="#ppt_x"/>
                                          </p:val>
                                        </p:tav>
                                      </p:tavLst>
                                    </p:anim>
                                    <p:anim calcmode="lin" valueType="num">
                                      <p:cBhvr additive="base">
                                        <p:cTn id="13" dur="500" fill="hold"/>
                                        <p:tgtEl>
                                          <p:spTgt spid="57"/>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8"/>
                                        </p:tgtEl>
                                        <p:attrNameLst>
                                          <p:attrName>style.visibility</p:attrName>
                                        </p:attrNameLst>
                                      </p:cBhvr>
                                      <p:to>
                                        <p:strVal val="visible"/>
                                      </p:to>
                                    </p:set>
                                    <p:anim calcmode="lin" valueType="num">
                                      <p:cBhvr additive="base">
                                        <p:cTn id="17" dur="500" fill="hold"/>
                                        <p:tgtEl>
                                          <p:spTgt spid="58"/>
                                        </p:tgtEl>
                                        <p:attrNameLst>
                                          <p:attrName>ppt_x</p:attrName>
                                        </p:attrNameLst>
                                      </p:cBhvr>
                                      <p:tavLst>
                                        <p:tav tm="0">
                                          <p:val>
                                            <p:strVal val="#ppt_x"/>
                                          </p:val>
                                        </p:tav>
                                        <p:tav tm="100000">
                                          <p:val>
                                            <p:strVal val="#ppt_x"/>
                                          </p:val>
                                        </p:tav>
                                      </p:tavLst>
                                    </p:anim>
                                    <p:anim calcmode="lin" valueType="num">
                                      <p:cBhvr additive="base">
                                        <p:cTn id="1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0BEF6CE-5F79-81DD-6B91-8BE5613CFA10}"/>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grpSp>
        <p:nvGrpSpPr>
          <p:cNvPr id="34" name="Group 7"/>
          <p:cNvGrpSpPr/>
          <p:nvPr/>
        </p:nvGrpSpPr>
        <p:grpSpPr>
          <a:xfrm>
            <a:off x="1308100" y="4317664"/>
            <a:ext cx="2826655" cy="1457504"/>
            <a:chOff x="1308100" y="4317664"/>
            <a:chExt cx="2826655" cy="1457504"/>
          </a:xfrm>
        </p:grpSpPr>
        <p:sp>
          <p:nvSpPr>
            <p:cNvPr id="35" name="Freeform: Shape 12"/>
            <p:cNvSpPr/>
            <p:nvPr/>
          </p:nvSpPr>
          <p:spPr>
            <a:xfrm>
              <a:off x="2485984" y="4502329"/>
              <a:ext cx="922020" cy="464820"/>
            </a:xfrm>
            <a:custGeom>
              <a:avLst/>
              <a:gdLst>
                <a:gd name="connsiteX0" fmla="*/ 0 w 922020"/>
                <a:gd name="connsiteY0" fmla="*/ 15240 h 464820"/>
                <a:gd name="connsiteX1" fmla="*/ 449580 w 922020"/>
                <a:gd name="connsiteY1" fmla="*/ 464820 h 464820"/>
                <a:gd name="connsiteX2" fmla="*/ 922020 w 922020"/>
                <a:gd name="connsiteY2" fmla="*/ 464820 h 464820"/>
                <a:gd name="connsiteX3" fmla="*/ 457200 w 922020"/>
                <a:gd name="connsiteY3" fmla="*/ 0 h 464820"/>
                <a:gd name="connsiteX4" fmla="*/ 76200 w 922020"/>
                <a:gd name="connsiteY4" fmla="*/ 3810 h 464820"/>
                <a:gd name="connsiteX5" fmla="*/ 0 w 922020"/>
                <a:gd name="connsiteY5" fmla="*/ 15240 h 464820"/>
                <a:gd name="connsiteX0-1" fmla="*/ 0 w 922020"/>
                <a:gd name="connsiteY0-2" fmla="*/ 15240 h 464820"/>
                <a:gd name="connsiteX1-3" fmla="*/ 449580 w 922020"/>
                <a:gd name="connsiteY1-4" fmla="*/ 464820 h 464820"/>
                <a:gd name="connsiteX2-5" fmla="*/ 922020 w 922020"/>
                <a:gd name="connsiteY2-6" fmla="*/ 464820 h 464820"/>
                <a:gd name="connsiteX3-7" fmla="*/ 454819 w 922020"/>
                <a:gd name="connsiteY3-8" fmla="*/ 0 h 464820"/>
                <a:gd name="connsiteX4-9" fmla="*/ 76200 w 922020"/>
                <a:gd name="connsiteY4-10" fmla="*/ 3810 h 464820"/>
                <a:gd name="connsiteX5-11" fmla="*/ 0 w 922020"/>
                <a:gd name="connsiteY5-12" fmla="*/ 15240 h 464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22020" h="464820">
                  <a:moveTo>
                    <a:pt x="0" y="15240"/>
                  </a:moveTo>
                  <a:lnTo>
                    <a:pt x="449580" y="464820"/>
                  </a:lnTo>
                  <a:lnTo>
                    <a:pt x="922020" y="464820"/>
                  </a:lnTo>
                  <a:lnTo>
                    <a:pt x="454819" y="0"/>
                  </a:lnTo>
                  <a:lnTo>
                    <a:pt x="76200" y="3810"/>
                  </a:lnTo>
                  <a:lnTo>
                    <a:pt x="0" y="15240"/>
                  </a:lnTo>
                  <a:close/>
                </a:path>
              </a:pathLst>
            </a:custGeom>
            <a:gradFill>
              <a:gsLst>
                <a:gs pos="0">
                  <a:schemeClr val="accent4">
                    <a:alpha val="60000"/>
                  </a:schemeClr>
                </a:gs>
                <a:gs pos="60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7" name="TextBox 5"/>
            <p:cNvSpPr txBox="1"/>
            <p:nvPr/>
          </p:nvSpPr>
          <p:spPr>
            <a:xfrm>
              <a:off x="1805529" y="4317664"/>
              <a:ext cx="646331" cy="369332"/>
            </a:xfrm>
            <a:prstGeom prst="rect">
              <a:avLst/>
            </a:prstGeom>
            <a:noFill/>
          </p:spPr>
          <p:txBody>
            <a:bodyPr wrap="none" rtlCol="0">
              <a:spAutoFit/>
            </a:bodyPr>
            <a:lstStyle/>
            <a:p>
              <a:pPr algn="ctr"/>
              <a:r>
                <a:rPr lang="zh-CN" altLang="en-US" b="1">
                  <a:solidFill>
                    <a:srgbClr val="2842A2"/>
                  </a:solidFill>
                  <a:cs typeface="+mn-ea"/>
                  <a:sym typeface="+mn-lt"/>
                </a:rPr>
                <a:t>实体</a:t>
              </a:r>
            </a:p>
          </p:txBody>
        </p:sp>
        <p:sp>
          <p:nvSpPr>
            <p:cNvPr id="38" name="TextBox 6"/>
            <p:cNvSpPr txBox="1"/>
            <p:nvPr/>
          </p:nvSpPr>
          <p:spPr>
            <a:xfrm>
              <a:off x="2940157" y="4317664"/>
              <a:ext cx="646331" cy="369332"/>
            </a:xfrm>
            <a:prstGeom prst="rect">
              <a:avLst/>
            </a:prstGeom>
            <a:noFill/>
          </p:spPr>
          <p:txBody>
            <a:bodyPr wrap="none" rtlCol="0">
              <a:spAutoFit/>
            </a:bodyPr>
            <a:lstStyle/>
            <a:p>
              <a:pPr algn="ctr"/>
              <a:r>
                <a:rPr lang="zh-CN" altLang="en-US" b="1">
                  <a:solidFill>
                    <a:srgbClr val="2842A2"/>
                  </a:solidFill>
                  <a:cs typeface="+mn-ea"/>
                  <a:sym typeface="+mn-lt"/>
                </a:rPr>
                <a:t>电商</a:t>
              </a:r>
            </a:p>
          </p:txBody>
        </p:sp>
        <p:sp>
          <p:nvSpPr>
            <p:cNvPr id="39" name="Arrow: Right 8"/>
            <p:cNvSpPr/>
            <p:nvPr/>
          </p:nvSpPr>
          <p:spPr>
            <a:xfrm>
              <a:off x="2485984" y="4434219"/>
              <a:ext cx="454173" cy="136221"/>
            </a:xfrm>
            <a:prstGeom prst="rightArrow">
              <a:avLst>
                <a:gd name="adj1" fmla="val 22031"/>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0" name="Rectangle 9"/>
            <p:cNvSpPr/>
            <p:nvPr/>
          </p:nvSpPr>
          <p:spPr>
            <a:xfrm>
              <a:off x="1308100" y="4959560"/>
              <a:ext cx="2826655" cy="815608"/>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solidFill>
                    <a:schemeClr val="tx1">
                      <a:lumMod val="65000"/>
                      <a:lumOff val="35000"/>
                    </a:schemeClr>
                  </a:solidFill>
                  <a:cs typeface="+mn-ea"/>
                  <a:sym typeface="+mn-lt"/>
                </a:rPr>
                <a:t>首先将特征提取层的输出</a:t>
              </a:r>
              <a:r>
                <a:rPr lang="en-US" altLang="zh-CN" sz="1050">
                  <a:solidFill>
                    <a:schemeClr val="tx1">
                      <a:lumMod val="65000"/>
                      <a:lumOff val="35000"/>
                    </a:schemeClr>
                  </a:solidFill>
                  <a:cs typeface="+mn-ea"/>
                  <a:sym typeface="+mn-lt"/>
                </a:rPr>
                <a:t>{</a:t>
              </a:r>
              <a:r>
                <a:rPr lang="zh-CN" altLang="en-US" sz="1050">
                  <a:solidFill>
                    <a:schemeClr val="tx1">
                      <a:lumMod val="65000"/>
                      <a:lumOff val="35000"/>
                    </a:schemeClr>
                  </a:solidFill>
                  <a:cs typeface="+mn-ea"/>
                  <a:sym typeface="+mn-lt"/>
                </a:rPr>
                <a:t>𝑉𝑎</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𝑉𝑏</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𝑉𝑐</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𝑉𝑑</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在输出层融合为综合特征向量 </a:t>
              </a:r>
              <a:r>
                <a:rPr lang="en-US" altLang="zh-CN" sz="1050">
                  <a:solidFill>
                    <a:schemeClr val="tx1">
                      <a:lumMod val="65000"/>
                      <a:lumOff val="35000"/>
                    </a:schemeClr>
                  </a:solidFill>
                  <a:cs typeface="+mn-ea"/>
                  <a:sym typeface="+mn-lt"/>
                </a:rPr>
                <a:t>P,</a:t>
              </a:r>
              <a:r>
                <a:rPr lang="zh-CN" altLang="en-US" sz="1050">
                  <a:solidFill>
                    <a:schemeClr val="tx1">
                      <a:lumMod val="65000"/>
                      <a:lumOff val="35000"/>
                    </a:schemeClr>
                  </a:solidFill>
                  <a:cs typeface="+mn-ea"/>
                  <a:sym typeface="+mn-lt"/>
                </a:rPr>
                <a:t>实现特征信息整合，如下式所示</a:t>
              </a:r>
              <a:r>
                <a:rPr lang="en-US" altLang="zh-CN" sz="1050">
                  <a:solidFill>
                    <a:schemeClr val="tx1">
                      <a:lumMod val="65000"/>
                      <a:lumOff val="35000"/>
                    </a:schemeClr>
                  </a:solidFill>
                  <a:cs typeface="+mn-ea"/>
                  <a:sym typeface="+mn-lt"/>
                </a:rPr>
                <a:t>:   </a:t>
              </a:r>
            </a:p>
            <a:p>
              <a:pPr marL="171450" indent="-171450" algn="just">
                <a:spcAft>
                  <a:spcPts val="600"/>
                </a:spcAft>
                <a:buFont typeface="Arial" panose="020B0604020202020204" pitchFamily="34" charset="0"/>
                <a:buChar char="▫"/>
              </a:pP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𝑃 </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𝑃𝐴</a:t>
              </a:r>
              <a:r>
                <a:rPr lang="en-US" altLang="zh-CN" sz="1050">
                  <a:solidFill>
                    <a:schemeClr val="tx1">
                      <a:lumMod val="65000"/>
                      <a:lumOff val="35000"/>
                    </a:schemeClr>
                  </a:solidFill>
                  <a:cs typeface="+mn-ea"/>
                  <a:sym typeface="+mn-lt"/>
                </a:rPr>
                <a:t>,</a:t>
              </a:r>
              <a:r>
                <a:rPr lang="zh-CN" altLang="en-US" sz="1050">
                  <a:solidFill>
                    <a:schemeClr val="tx1">
                      <a:lumMod val="65000"/>
                      <a:lumOff val="35000"/>
                    </a:schemeClr>
                  </a:solidFill>
                  <a:cs typeface="+mn-ea"/>
                  <a:sym typeface="+mn-lt"/>
                </a:rPr>
                <a:t>𝑃𝐵</a:t>
              </a:r>
              <a:r>
                <a:rPr lang="en-US" altLang="zh-CN" sz="1050">
                  <a:solidFill>
                    <a:schemeClr val="tx1">
                      <a:lumMod val="65000"/>
                      <a:lumOff val="35000"/>
                    </a:schemeClr>
                  </a:solidFill>
                  <a:cs typeface="+mn-ea"/>
                  <a:sym typeface="+mn-lt"/>
                </a:rPr>
                <a:t>,</a:t>
              </a:r>
              <a:r>
                <a:rPr lang="zh-CN" altLang="en-US" sz="1050">
                  <a:solidFill>
                    <a:schemeClr val="tx1">
                      <a:lumMod val="65000"/>
                      <a:lumOff val="35000"/>
                    </a:schemeClr>
                  </a:solidFill>
                  <a:cs typeface="+mn-ea"/>
                  <a:sym typeface="+mn-lt"/>
                </a:rPr>
                <a:t>𝑃𝐶</a:t>
              </a:r>
              <a:r>
                <a:rPr lang="en-US" altLang="zh-CN" sz="1050">
                  <a:solidFill>
                    <a:schemeClr val="tx1">
                      <a:lumMod val="65000"/>
                      <a:lumOff val="35000"/>
                    </a:schemeClr>
                  </a:solidFill>
                  <a:cs typeface="+mn-ea"/>
                  <a:sym typeface="+mn-lt"/>
                </a:rPr>
                <a:t>,</a:t>
              </a:r>
              <a:r>
                <a:rPr lang="zh-CN" altLang="en-US" sz="1050">
                  <a:solidFill>
                    <a:schemeClr val="tx1">
                      <a:lumMod val="65000"/>
                      <a:lumOff val="35000"/>
                    </a:schemeClr>
                  </a:solidFill>
                  <a:cs typeface="+mn-ea"/>
                  <a:sym typeface="+mn-lt"/>
                </a:rPr>
                <a:t>𝑃𝐷</a:t>
              </a:r>
              <a:r>
                <a:rPr lang="en-US" altLang="zh-CN" sz="1050">
                  <a:solidFill>
                    <a:schemeClr val="tx1">
                      <a:lumMod val="65000"/>
                      <a:lumOff val="35000"/>
                    </a:schemeClr>
                  </a:solidFill>
                  <a:cs typeface="+mn-ea"/>
                  <a:sym typeface="+mn-lt"/>
                </a:rPr>
                <a:t>]</a:t>
              </a:r>
            </a:p>
          </p:txBody>
        </p:sp>
      </p:grpSp>
      <p:grpSp>
        <p:nvGrpSpPr>
          <p:cNvPr id="41" name="Group 23"/>
          <p:cNvGrpSpPr/>
          <p:nvPr/>
        </p:nvGrpSpPr>
        <p:grpSpPr>
          <a:xfrm>
            <a:off x="4585888" y="4317664"/>
            <a:ext cx="2826655" cy="1703725"/>
            <a:chOff x="4585888" y="4317664"/>
            <a:chExt cx="2826655" cy="1703725"/>
          </a:xfrm>
        </p:grpSpPr>
        <p:sp>
          <p:nvSpPr>
            <p:cNvPr id="42" name="Freeform: Shape 10"/>
            <p:cNvSpPr/>
            <p:nvPr/>
          </p:nvSpPr>
          <p:spPr>
            <a:xfrm>
              <a:off x="5697156" y="4502329"/>
              <a:ext cx="922020" cy="464820"/>
            </a:xfrm>
            <a:custGeom>
              <a:avLst/>
              <a:gdLst>
                <a:gd name="connsiteX0" fmla="*/ 0 w 922020"/>
                <a:gd name="connsiteY0" fmla="*/ 15240 h 464820"/>
                <a:gd name="connsiteX1" fmla="*/ 449580 w 922020"/>
                <a:gd name="connsiteY1" fmla="*/ 464820 h 464820"/>
                <a:gd name="connsiteX2" fmla="*/ 922020 w 922020"/>
                <a:gd name="connsiteY2" fmla="*/ 464820 h 464820"/>
                <a:gd name="connsiteX3" fmla="*/ 457200 w 922020"/>
                <a:gd name="connsiteY3" fmla="*/ 0 h 464820"/>
                <a:gd name="connsiteX4" fmla="*/ 76200 w 922020"/>
                <a:gd name="connsiteY4" fmla="*/ 3810 h 464820"/>
                <a:gd name="connsiteX5" fmla="*/ 0 w 922020"/>
                <a:gd name="connsiteY5" fmla="*/ 15240 h 464820"/>
                <a:gd name="connsiteX0-1" fmla="*/ 0 w 922020"/>
                <a:gd name="connsiteY0-2" fmla="*/ 15240 h 464820"/>
                <a:gd name="connsiteX1-3" fmla="*/ 449580 w 922020"/>
                <a:gd name="connsiteY1-4" fmla="*/ 464820 h 464820"/>
                <a:gd name="connsiteX2-5" fmla="*/ 922020 w 922020"/>
                <a:gd name="connsiteY2-6" fmla="*/ 464820 h 464820"/>
                <a:gd name="connsiteX3-7" fmla="*/ 454819 w 922020"/>
                <a:gd name="connsiteY3-8" fmla="*/ 0 h 464820"/>
                <a:gd name="connsiteX4-9" fmla="*/ 76200 w 922020"/>
                <a:gd name="connsiteY4-10" fmla="*/ 3810 h 464820"/>
                <a:gd name="connsiteX5-11" fmla="*/ 0 w 922020"/>
                <a:gd name="connsiteY5-12" fmla="*/ 15240 h 464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22020" h="464820">
                  <a:moveTo>
                    <a:pt x="0" y="15240"/>
                  </a:moveTo>
                  <a:lnTo>
                    <a:pt x="449580" y="464820"/>
                  </a:lnTo>
                  <a:lnTo>
                    <a:pt x="922020" y="464820"/>
                  </a:lnTo>
                  <a:lnTo>
                    <a:pt x="454819" y="0"/>
                  </a:lnTo>
                  <a:lnTo>
                    <a:pt x="76200" y="3810"/>
                  </a:lnTo>
                  <a:lnTo>
                    <a:pt x="0" y="15240"/>
                  </a:lnTo>
                  <a:close/>
                </a:path>
              </a:pathLst>
            </a:custGeom>
            <a:gradFill>
              <a:gsLst>
                <a:gs pos="0">
                  <a:schemeClr val="accent4">
                    <a:alpha val="60000"/>
                  </a:schemeClr>
                </a:gs>
                <a:gs pos="60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4" name="TextBox 13"/>
            <p:cNvSpPr txBox="1"/>
            <p:nvPr/>
          </p:nvSpPr>
          <p:spPr>
            <a:xfrm>
              <a:off x="5160260" y="4317664"/>
              <a:ext cx="492444" cy="369332"/>
            </a:xfrm>
            <a:prstGeom prst="rect">
              <a:avLst/>
            </a:prstGeom>
            <a:noFill/>
          </p:spPr>
          <p:txBody>
            <a:bodyPr wrap="none" rtlCol="0">
              <a:spAutoFit/>
            </a:bodyPr>
            <a:lstStyle/>
            <a:p>
              <a:pPr algn="ctr"/>
              <a:r>
                <a:rPr lang="en-US" altLang="zh-CN" b="1">
                  <a:solidFill>
                    <a:srgbClr val="2842A2"/>
                  </a:solidFill>
                  <a:cs typeface="+mn-ea"/>
                  <a:sym typeface="+mn-lt"/>
                </a:rPr>
                <a:t>PC</a:t>
              </a:r>
              <a:endParaRPr lang="zh-CN" altLang="en-US" b="1">
                <a:solidFill>
                  <a:srgbClr val="2842A2"/>
                </a:solidFill>
                <a:cs typeface="+mn-ea"/>
                <a:sym typeface="+mn-lt"/>
              </a:endParaRPr>
            </a:p>
          </p:txBody>
        </p:sp>
        <p:sp>
          <p:nvSpPr>
            <p:cNvPr id="45" name="TextBox 14"/>
            <p:cNvSpPr txBox="1"/>
            <p:nvPr/>
          </p:nvSpPr>
          <p:spPr>
            <a:xfrm>
              <a:off x="6139057" y="4317664"/>
              <a:ext cx="922047" cy="369332"/>
            </a:xfrm>
            <a:prstGeom prst="rect">
              <a:avLst/>
            </a:prstGeom>
            <a:noFill/>
          </p:spPr>
          <p:txBody>
            <a:bodyPr wrap="none" rtlCol="0">
              <a:spAutoFit/>
            </a:bodyPr>
            <a:lstStyle/>
            <a:p>
              <a:pPr algn="ctr"/>
              <a:r>
                <a:rPr lang="en-US" altLang="zh-CN" b="1">
                  <a:solidFill>
                    <a:srgbClr val="2842A2"/>
                  </a:solidFill>
                  <a:cs typeface="+mn-ea"/>
                  <a:sym typeface="+mn-lt"/>
                </a:rPr>
                <a:t>Phone</a:t>
              </a:r>
              <a:endParaRPr lang="zh-CN" altLang="en-US" b="1">
                <a:solidFill>
                  <a:srgbClr val="2842A2"/>
                </a:solidFill>
                <a:cs typeface="+mn-ea"/>
                <a:sym typeface="+mn-lt"/>
              </a:endParaRPr>
            </a:p>
          </p:txBody>
        </p:sp>
        <p:sp>
          <p:nvSpPr>
            <p:cNvPr id="46" name="Arrow: Right 15"/>
            <p:cNvSpPr/>
            <p:nvPr/>
          </p:nvSpPr>
          <p:spPr>
            <a:xfrm>
              <a:off x="5697156" y="4434219"/>
              <a:ext cx="454173" cy="136221"/>
            </a:xfrm>
            <a:prstGeom prst="rightArrow">
              <a:avLst>
                <a:gd name="adj1" fmla="val 22031"/>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47" name="Rectangle 16"/>
            <p:cNvSpPr/>
            <p:nvPr/>
          </p:nvSpPr>
          <p:spPr>
            <a:xfrm>
              <a:off x="4585888" y="4959560"/>
              <a:ext cx="2826655" cy="1061829"/>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solidFill>
                    <a:schemeClr val="tx1">
                      <a:lumMod val="65000"/>
                      <a:lumOff val="35000"/>
                    </a:schemeClr>
                  </a:solidFill>
                  <a:cs typeface="+mn-ea"/>
                  <a:sym typeface="+mn-lt"/>
                </a:rPr>
                <a:t>接着使用 </a:t>
              </a:r>
              <a:r>
                <a:rPr lang="en-US" altLang="zh-CN" sz="1050">
                  <a:solidFill>
                    <a:schemeClr val="tx1">
                      <a:lumMod val="65000"/>
                      <a:lumOff val="35000"/>
                    </a:schemeClr>
                  </a:solidFill>
                  <a:cs typeface="+mn-ea"/>
                  <a:sym typeface="+mn-lt"/>
                </a:rPr>
                <a:t>Dropout </a:t>
              </a:r>
              <a:r>
                <a:rPr lang="zh-CN" altLang="en-US" sz="1050">
                  <a:solidFill>
                    <a:schemeClr val="tx1">
                      <a:lumMod val="65000"/>
                      <a:lumOff val="35000"/>
                    </a:schemeClr>
                  </a:solidFill>
                  <a:cs typeface="+mn-ea"/>
                  <a:sym typeface="+mn-lt"/>
                </a:rPr>
                <a:t>层对特征向量 </a:t>
              </a:r>
              <a:r>
                <a:rPr lang="en-US" altLang="zh-CN" sz="1050">
                  <a:solidFill>
                    <a:schemeClr val="tx1">
                      <a:lumMod val="65000"/>
                      <a:lumOff val="35000"/>
                    </a:schemeClr>
                  </a:solidFill>
                  <a:cs typeface="+mn-ea"/>
                  <a:sym typeface="+mn-lt"/>
                </a:rPr>
                <a:t>P </a:t>
              </a:r>
              <a:r>
                <a:rPr lang="zh-CN" altLang="en-US" sz="1050">
                  <a:solidFill>
                    <a:schemeClr val="tx1">
                      <a:lumMod val="65000"/>
                      <a:lumOff val="35000"/>
                    </a:schemeClr>
                  </a:solidFill>
                  <a:cs typeface="+mn-ea"/>
                  <a:sym typeface="+mn-lt"/>
                </a:rPr>
                <a:t>进行概率丢弃</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提高模型的泛化能力</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降低过拟合风险。随后</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采用长度为 </a:t>
              </a:r>
              <a:r>
                <a:rPr lang="en-US" altLang="zh-CN" sz="1050">
                  <a:solidFill>
                    <a:schemeClr val="tx1">
                      <a:lumMod val="65000"/>
                      <a:lumOff val="35000"/>
                    </a:schemeClr>
                  </a:solidFill>
                  <a:cs typeface="+mn-ea"/>
                  <a:sym typeface="+mn-lt"/>
                </a:rPr>
                <a:t>1 </a:t>
              </a:r>
              <a:r>
                <a:rPr lang="zh-CN" altLang="en-US" sz="1050">
                  <a:solidFill>
                    <a:schemeClr val="tx1">
                      <a:lumMod val="65000"/>
                      <a:lumOff val="35000"/>
                    </a:schemeClr>
                  </a:solidFill>
                  <a:cs typeface="+mn-ea"/>
                  <a:sym typeface="+mn-lt"/>
                </a:rPr>
                <a:t>的卷积层来替代传统的全连接层</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随后顺序经过 </a:t>
              </a:r>
              <a:r>
                <a:rPr lang="en-US" altLang="zh-CN" sz="1050" err="1">
                  <a:solidFill>
                    <a:schemeClr val="tx1">
                      <a:lumMod val="65000"/>
                      <a:lumOff val="35000"/>
                    </a:schemeClr>
                  </a:solidFill>
                  <a:cs typeface="+mn-ea"/>
                  <a:sym typeface="+mn-lt"/>
                </a:rPr>
                <a:t>Relu</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层、全局平均池化层</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显著降低模型参数量</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添加非线性激励</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提升网络的表达能力</a:t>
              </a:r>
            </a:p>
          </p:txBody>
        </p:sp>
      </p:grpSp>
      <p:grpSp>
        <p:nvGrpSpPr>
          <p:cNvPr id="48" name="Group 24"/>
          <p:cNvGrpSpPr/>
          <p:nvPr/>
        </p:nvGrpSpPr>
        <p:grpSpPr>
          <a:xfrm>
            <a:off x="7863676" y="4317662"/>
            <a:ext cx="2826655" cy="1057396"/>
            <a:chOff x="7863676" y="4317662"/>
            <a:chExt cx="2826655" cy="1057396"/>
          </a:xfrm>
        </p:grpSpPr>
        <p:sp>
          <p:nvSpPr>
            <p:cNvPr id="49" name="Freeform: Shape 17"/>
            <p:cNvSpPr/>
            <p:nvPr/>
          </p:nvSpPr>
          <p:spPr>
            <a:xfrm>
              <a:off x="8853838" y="4502329"/>
              <a:ext cx="922020" cy="464820"/>
            </a:xfrm>
            <a:custGeom>
              <a:avLst/>
              <a:gdLst>
                <a:gd name="connsiteX0" fmla="*/ 0 w 922020"/>
                <a:gd name="connsiteY0" fmla="*/ 15240 h 464820"/>
                <a:gd name="connsiteX1" fmla="*/ 449580 w 922020"/>
                <a:gd name="connsiteY1" fmla="*/ 464820 h 464820"/>
                <a:gd name="connsiteX2" fmla="*/ 922020 w 922020"/>
                <a:gd name="connsiteY2" fmla="*/ 464820 h 464820"/>
                <a:gd name="connsiteX3" fmla="*/ 457200 w 922020"/>
                <a:gd name="connsiteY3" fmla="*/ 0 h 464820"/>
                <a:gd name="connsiteX4" fmla="*/ 76200 w 922020"/>
                <a:gd name="connsiteY4" fmla="*/ 3810 h 464820"/>
                <a:gd name="connsiteX5" fmla="*/ 0 w 922020"/>
                <a:gd name="connsiteY5" fmla="*/ 15240 h 464820"/>
                <a:gd name="connsiteX0-1" fmla="*/ 0 w 922020"/>
                <a:gd name="connsiteY0-2" fmla="*/ 15240 h 464820"/>
                <a:gd name="connsiteX1-3" fmla="*/ 449580 w 922020"/>
                <a:gd name="connsiteY1-4" fmla="*/ 464820 h 464820"/>
                <a:gd name="connsiteX2-5" fmla="*/ 922020 w 922020"/>
                <a:gd name="connsiteY2-6" fmla="*/ 464820 h 464820"/>
                <a:gd name="connsiteX3-7" fmla="*/ 454819 w 922020"/>
                <a:gd name="connsiteY3-8" fmla="*/ 0 h 464820"/>
                <a:gd name="connsiteX4-9" fmla="*/ 76200 w 922020"/>
                <a:gd name="connsiteY4-10" fmla="*/ 3810 h 464820"/>
                <a:gd name="connsiteX5-11" fmla="*/ 0 w 922020"/>
                <a:gd name="connsiteY5-12" fmla="*/ 15240 h 4648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22020" h="464820">
                  <a:moveTo>
                    <a:pt x="0" y="15240"/>
                  </a:moveTo>
                  <a:lnTo>
                    <a:pt x="449580" y="464820"/>
                  </a:lnTo>
                  <a:lnTo>
                    <a:pt x="922020" y="464820"/>
                  </a:lnTo>
                  <a:lnTo>
                    <a:pt x="454819" y="0"/>
                  </a:lnTo>
                  <a:lnTo>
                    <a:pt x="76200" y="3810"/>
                  </a:lnTo>
                  <a:lnTo>
                    <a:pt x="0" y="15240"/>
                  </a:lnTo>
                  <a:close/>
                </a:path>
              </a:pathLst>
            </a:custGeom>
            <a:gradFill>
              <a:gsLst>
                <a:gs pos="0">
                  <a:schemeClr val="accent4">
                    <a:alpha val="60000"/>
                  </a:schemeClr>
                </a:gs>
                <a:gs pos="60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42A2"/>
                </a:solidFill>
                <a:cs typeface="+mn-ea"/>
                <a:sym typeface="+mn-lt"/>
              </a:endParaRPr>
            </a:p>
          </p:txBody>
        </p:sp>
        <p:sp>
          <p:nvSpPr>
            <p:cNvPr id="51" name="TextBox 19"/>
            <p:cNvSpPr txBox="1"/>
            <p:nvPr/>
          </p:nvSpPr>
          <p:spPr>
            <a:xfrm>
              <a:off x="8171782" y="4317664"/>
              <a:ext cx="649537" cy="369332"/>
            </a:xfrm>
            <a:prstGeom prst="rect">
              <a:avLst/>
            </a:prstGeom>
            <a:noFill/>
          </p:spPr>
          <p:txBody>
            <a:bodyPr wrap="none" rtlCol="0">
              <a:spAutoFit/>
            </a:bodyPr>
            <a:lstStyle/>
            <a:p>
              <a:pPr algn="ctr"/>
              <a:r>
                <a:rPr lang="zh-CN" altLang="en-US" b="1">
                  <a:solidFill>
                    <a:srgbClr val="2842A2"/>
                  </a:solidFill>
                  <a:cs typeface="+mn-ea"/>
                  <a:sym typeface="+mn-lt"/>
                </a:rPr>
                <a:t>邮政</a:t>
              </a:r>
            </a:p>
          </p:txBody>
        </p:sp>
        <p:sp>
          <p:nvSpPr>
            <p:cNvPr id="52" name="TextBox 20"/>
            <p:cNvSpPr txBox="1"/>
            <p:nvPr/>
          </p:nvSpPr>
          <p:spPr>
            <a:xfrm>
              <a:off x="9308011" y="4317662"/>
              <a:ext cx="1114408" cy="369332"/>
            </a:xfrm>
            <a:prstGeom prst="rect">
              <a:avLst/>
            </a:prstGeom>
            <a:noFill/>
          </p:spPr>
          <p:txBody>
            <a:bodyPr wrap="none" rtlCol="0">
              <a:spAutoFit/>
            </a:bodyPr>
            <a:lstStyle/>
            <a:p>
              <a:pPr algn="ctr"/>
              <a:r>
                <a:rPr lang="zh-CN" altLang="en-US" b="1">
                  <a:solidFill>
                    <a:srgbClr val="2842A2"/>
                  </a:solidFill>
                  <a:cs typeface="+mn-ea"/>
                  <a:sym typeface="+mn-lt"/>
                </a:rPr>
                <a:t>快递产业</a:t>
              </a:r>
            </a:p>
          </p:txBody>
        </p:sp>
        <p:sp>
          <p:nvSpPr>
            <p:cNvPr id="53" name="Arrow: Right 21"/>
            <p:cNvSpPr/>
            <p:nvPr/>
          </p:nvSpPr>
          <p:spPr>
            <a:xfrm>
              <a:off x="8853838" y="4434219"/>
              <a:ext cx="454173" cy="136221"/>
            </a:xfrm>
            <a:prstGeom prst="rightArrow">
              <a:avLst>
                <a:gd name="adj1" fmla="val 22031"/>
                <a:gd name="adj2"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2842A2"/>
                </a:solidFill>
                <a:cs typeface="+mn-ea"/>
                <a:sym typeface="+mn-lt"/>
              </a:endParaRPr>
            </a:p>
          </p:txBody>
        </p:sp>
        <p:sp>
          <p:nvSpPr>
            <p:cNvPr id="54" name="Rectangle 22"/>
            <p:cNvSpPr/>
            <p:nvPr/>
          </p:nvSpPr>
          <p:spPr>
            <a:xfrm>
              <a:off x="7863676" y="4959560"/>
              <a:ext cx="2826655" cy="415498"/>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solidFill>
                    <a:schemeClr val="tx1">
                      <a:lumMod val="65000"/>
                      <a:lumOff val="35000"/>
                    </a:schemeClr>
                  </a:solidFill>
                  <a:cs typeface="+mn-ea"/>
                  <a:sym typeface="+mn-lt"/>
                </a:rPr>
                <a:t>最后使用 </a:t>
              </a:r>
              <a:r>
                <a:rPr lang="en-US" altLang="zh-CN" sz="1050" err="1">
                  <a:solidFill>
                    <a:schemeClr val="tx1">
                      <a:lumMod val="65000"/>
                      <a:lumOff val="35000"/>
                    </a:schemeClr>
                  </a:solidFill>
                  <a:cs typeface="+mn-ea"/>
                  <a:sym typeface="+mn-lt"/>
                </a:rPr>
                <a:t>Softmax</a:t>
              </a:r>
              <a:r>
                <a:rPr lang="en-US" altLang="zh-CN" sz="1050">
                  <a:solidFill>
                    <a:schemeClr val="tx1">
                      <a:lumMod val="65000"/>
                      <a:lumOff val="35000"/>
                    </a:schemeClr>
                  </a:solidFill>
                  <a:cs typeface="+mn-ea"/>
                  <a:sym typeface="+mn-lt"/>
                </a:rPr>
                <a:t> </a:t>
              </a:r>
              <a:r>
                <a:rPr lang="zh-CN" altLang="en-US" sz="1050">
                  <a:solidFill>
                    <a:schemeClr val="tx1">
                      <a:lumMod val="65000"/>
                      <a:lumOff val="35000"/>
                    </a:schemeClr>
                  </a:solidFill>
                  <a:cs typeface="+mn-ea"/>
                  <a:sym typeface="+mn-lt"/>
                </a:rPr>
                <a:t>函数得到各类别概率 </a:t>
              </a:r>
              <a:r>
                <a:rPr lang="en-US" altLang="zh-CN" sz="1050">
                  <a:solidFill>
                    <a:schemeClr val="tx1">
                      <a:lumMod val="65000"/>
                      <a:lumOff val="35000"/>
                    </a:schemeClr>
                  </a:solidFill>
                  <a:cs typeface="+mn-ea"/>
                  <a:sym typeface="+mn-lt"/>
                </a:rPr>
                <a:t>y, </a:t>
              </a:r>
              <a:r>
                <a:rPr lang="zh-CN" altLang="en-US" sz="1050">
                  <a:solidFill>
                    <a:schemeClr val="tx1">
                      <a:lumMod val="65000"/>
                      <a:lumOff val="35000"/>
                    </a:schemeClr>
                  </a:solidFill>
                  <a:cs typeface="+mn-ea"/>
                  <a:sym typeface="+mn-lt"/>
                </a:rPr>
                <a:t>实现最终分类。 </a:t>
              </a:r>
            </a:p>
          </p:txBody>
        </p:sp>
      </p:grpSp>
      <p:grpSp>
        <p:nvGrpSpPr>
          <p:cNvPr id="2" name="组合 1">
            <a:extLst>
              <a:ext uri="{FF2B5EF4-FFF2-40B4-BE49-F238E27FC236}">
                <a16:creationId xmlns:a16="http://schemas.microsoft.com/office/drawing/2014/main" id="{604B62F9-3C36-F020-5A42-02919A9AAE66}"/>
              </a:ext>
            </a:extLst>
          </p:cNvPr>
          <p:cNvGrpSpPr/>
          <p:nvPr/>
        </p:nvGrpSpPr>
        <p:grpSpPr>
          <a:xfrm>
            <a:off x="260208" y="264665"/>
            <a:ext cx="9719279" cy="314197"/>
            <a:chOff x="5315329" y="170572"/>
            <a:chExt cx="9719279" cy="314197"/>
          </a:xfrm>
        </p:grpSpPr>
        <p:sp>
          <p:nvSpPr>
            <p:cNvPr id="3" name="PA_矩形 1122">
              <a:extLst>
                <a:ext uri="{FF2B5EF4-FFF2-40B4-BE49-F238E27FC236}">
                  <a16:creationId xmlns:a16="http://schemas.microsoft.com/office/drawing/2014/main" id="{7133EF5A-62DB-691B-DD40-418FEF22FE52}"/>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4" name="PA_矩形 1123">
              <a:extLst>
                <a:ext uri="{FF2B5EF4-FFF2-40B4-BE49-F238E27FC236}">
                  <a16:creationId xmlns:a16="http://schemas.microsoft.com/office/drawing/2014/main" id="{67CC405E-5699-0932-72B9-AA418FB27BF2}"/>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solidFill>
                    <a:srgbClr val="FFC107"/>
                  </a:solidFill>
                  <a:cs typeface="+mn-ea"/>
                  <a:sym typeface="+mn-lt"/>
                </a:rPr>
                <a:t>设计与实现</a:t>
              </a:r>
            </a:p>
          </p:txBody>
        </p:sp>
        <p:sp>
          <p:nvSpPr>
            <p:cNvPr id="5" name="PA_矩形 1125">
              <a:extLst>
                <a:ext uri="{FF2B5EF4-FFF2-40B4-BE49-F238E27FC236}">
                  <a16:creationId xmlns:a16="http://schemas.microsoft.com/office/drawing/2014/main" id="{DEA6A7A3-7636-B96E-9AEB-DE7DB06A8A7A}"/>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6" name="PA_矩形 1126">
              <a:extLst>
                <a:ext uri="{FF2B5EF4-FFF2-40B4-BE49-F238E27FC236}">
                  <a16:creationId xmlns:a16="http://schemas.microsoft.com/office/drawing/2014/main" id="{3410DBB3-ECBD-8561-320A-F98AADDA3BD4}"/>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7" name="PA_矩形 1127">
              <a:extLst>
                <a:ext uri="{FF2B5EF4-FFF2-40B4-BE49-F238E27FC236}">
                  <a16:creationId xmlns:a16="http://schemas.microsoft.com/office/drawing/2014/main" id="{10304404-B06B-EF06-0280-C3BBE6A6AFEA}"/>
                </a:ext>
              </a:extLst>
            </p:cNvPr>
            <p:cNvSpPr/>
            <p:nvPr>
              <p:custDataLst>
                <p:tags r:id="rId5"/>
              </p:custDataLst>
            </p:nvPr>
          </p:nvSpPr>
          <p:spPr>
            <a:xfrm>
              <a:off x="10805565" y="176992"/>
              <a:ext cx="4229043" cy="307777"/>
            </a:xfrm>
            <a:prstGeom prst="rect">
              <a:avLst/>
            </a:prstGeom>
          </p:spPr>
          <p:txBody>
            <a:bodyPr wrap="none">
              <a:spAutoFit/>
            </a:bodyPr>
            <a:lstStyle/>
            <a:p>
              <a:r>
                <a:rPr lang="zh-CN" altLang="en-US" sz="1400" u="sng">
                  <a:solidFill>
                    <a:srgbClr val="FFC107"/>
                  </a:solidFill>
                  <a:cs typeface="+mn-ea"/>
                  <a:sym typeface="+mn-lt"/>
                </a:rPr>
                <a:t>设计与实现</a:t>
              </a:r>
              <a:r>
                <a:rPr lang="en-US" altLang="zh-CN" sz="1400" u="sng">
                  <a:solidFill>
                    <a:srgbClr val="FFC107"/>
                  </a:solidFill>
                  <a:cs typeface="+mn-ea"/>
                  <a:sym typeface="+mn-lt"/>
                </a:rPr>
                <a:t>——DGA</a:t>
              </a:r>
              <a:r>
                <a:rPr lang="zh-CN" altLang="en-US" sz="1400" u="sng">
                  <a:solidFill>
                    <a:srgbClr val="FFC107"/>
                  </a:solidFill>
                  <a:cs typeface="+mn-ea"/>
                  <a:sym typeface="+mn-lt"/>
                </a:rPr>
                <a:t>域名检测模型架构</a:t>
              </a:r>
              <a:r>
                <a:rPr lang="en-US" altLang="zh-CN" sz="1400" u="sng">
                  <a:solidFill>
                    <a:srgbClr val="FFC107"/>
                  </a:solidFill>
                  <a:cs typeface="+mn-ea"/>
                  <a:sym typeface="+mn-lt"/>
                </a:rPr>
                <a:t>——</a:t>
              </a:r>
              <a:r>
                <a:rPr lang="zh-CN" altLang="en-US" sz="1400" u="sng">
                  <a:solidFill>
                    <a:srgbClr val="FFC107"/>
                  </a:solidFill>
                  <a:cs typeface="+mn-ea"/>
                  <a:sym typeface="+mn-lt"/>
                </a:rPr>
                <a:t>输出层</a:t>
              </a:r>
            </a:p>
          </p:txBody>
        </p:sp>
      </p:grpSp>
      <p:sp>
        <p:nvSpPr>
          <p:cNvPr id="9" name="矩形 8">
            <a:extLst>
              <a:ext uri="{FF2B5EF4-FFF2-40B4-BE49-F238E27FC236}">
                <a16:creationId xmlns:a16="http://schemas.microsoft.com/office/drawing/2014/main" id="{9B835162-288A-0AE0-3A51-CF2EC2D14FA1}"/>
              </a:ext>
            </a:extLst>
          </p:cNvPr>
          <p:cNvSpPr/>
          <p:nvPr/>
        </p:nvSpPr>
        <p:spPr>
          <a:xfrm>
            <a:off x="1282573" y="771303"/>
            <a:ext cx="9575800" cy="3105426"/>
          </a:xfrm>
          <a:prstGeom prst="rect">
            <a:avLst/>
          </a:prstGeom>
          <a:blipFill>
            <a:blip r:embed="rId9"/>
            <a:stretch>
              <a:fillRect/>
            </a:stretch>
          </a:blipFill>
          <a:ln w="381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5"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 calcmode="lin" valueType="num">
                                      <p:cBhvr>
                                        <p:cTn id="7" dur="1000" fill="hold"/>
                                        <p:tgtEl>
                                          <p:spTgt spid="34"/>
                                        </p:tgtEl>
                                        <p:attrNameLst>
                                          <p:attrName>ppt_w</p:attrName>
                                        </p:attrNameLst>
                                      </p:cBhvr>
                                      <p:tavLst>
                                        <p:tav tm="0">
                                          <p:val>
                                            <p:strVal val="#ppt_w*0.70"/>
                                          </p:val>
                                        </p:tav>
                                        <p:tav tm="100000">
                                          <p:val>
                                            <p:strVal val="#ppt_w"/>
                                          </p:val>
                                        </p:tav>
                                      </p:tavLst>
                                    </p:anim>
                                    <p:anim calcmode="lin" valueType="num">
                                      <p:cBhvr>
                                        <p:cTn id="8" dur="1000" fill="hold"/>
                                        <p:tgtEl>
                                          <p:spTgt spid="34"/>
                                        </p:tgtEl>
                                        <p:attrNameLst>
                                          <p:attrName>ppt_h</p:attrName>
                                        </p:attrNameLst>
                                      </p:cBhvr>
                                      <p:tavLst>
                                        <p:tav tm="0">
                                          <p:val>
                                            <p:strVal val="#ppt_h"/>
                                          </p:val>
                                        </p:tav>
                                        <p:tav tm="100000">
                                          <p:val>
                                            <p:strVal val="#ppt_h"/>
                                          </p:val>
                                        </p:tav>
                                      </p:tavLst>
                                    </p:anim>
                                    <p:animEffect transition="in" filter="fade">
                                      <p:cBhvr>
                                        <p:cTn id="9" dur="1000"/>
                                        <p:tgtEl>
                                          <p:spTgt spid="34"/>
                                        </p:tgtEl>
                                      </p:cBhvr>
                                    </p:animEffect>
                                  </p:childTnLst>
                                </p:cTn>
                              </p:par>
                              <p:par>
                                <p:cTn id="10" presetID="55" presetClass="entr" presetSubtype="0" fill="hold" nodeType="withEffect">
                                  <p:stCondLst>
                                    <p:cond delay="500"/>
                                  </p:stCondLst>
                                  <p:childTnLst>
                                    <p:set>
                                      <p:cBhvr>
                                        <p:cTn id="11" dur="1" fill="hold">
                                          <p:stCondLst>
                                            <p:cond delay="0"/>
                                          </p:stCondLst>
                                        </p:cTn>
                                        <p:tgtEl>
                                          <p:spTgt spid="41"/>
                                        </p:tgtEl>
                                        <p:attrNameLst>
                                          <p:attrName>style.visibility</p:attrName>
                                        </p:attrNameLst>
                                      </p:cBhvr>
                                      <p:to>
                                        <p:strVal val="visible"/>
                                      </p:to>
                                    </p:set>
                                    <p:anim calcmode="lin" valueType="num">
                                      <p:cBhvr>
                                        <p:cTn id="12" dur="1000" fill="hold"/>
                                        <p:tgtEl>
                                          <p:spTgt spid="41"/>
                                        </p:tgtEl>
                                        <p:attrNameLst>
                                          <p:attrName>ppt_w</p:attrName>
                                        </p:attrNameLst>
                                      </p:cBhvr>
                                      <p:tavLst>
                                        <p:tav tm="0">
                                          <p:val>
                                            <p:strVal val="#ppt_w*0.70"/>
                                          </p:val>
                                        </p:tav>
                                        <p:tav tm="100000">
                                          <p:val>
                                            <p:strVal val="#ppt_w"/>
                                          </p:val>
                                        </p:tav>
                                      </p:tavLst>
                                    </p:anim>
                                    <p:anim calcmode="lin" valueType="num">
                                      <p:cBhvr>
                                        <p:cTn id="13" dur="1000" fill="hold"/>
                                        <p:tgtEl>
                                          <p:spTgt spid="41"/>
                                        </p:tgtEl>
                                        <p:attrNameLst>
                                          <p:attrName>ppt_h</p:attrName>
                                        </p:attrNameLst>
                                      </p:cBhvr>
                                      <p:tavLst>
                                        <p:tav tm="0">
                                          <p:val>
                                            <p:strVal val="#ppt_h"/>
                                          </p:val>
                                        </p:tav>
                                        <p:tav tm="100000">
                                          <p:val>
                                            <p:strVal val="#ppt_h"/>
                                          </p:val>
                                        </p:tav>
                                      </p:tavLst>
                                    </p:anim>
                                    <p:animEffect transition="in" filter="fade">
                                      <p:cBhvr>
                                        <p:cTn id="14" dur="1000"/>
                                        <p:tgtEl>
                                          <p:spTgt spid="41"/>
                                        </p:tgtEl>
                                      </p:cBhvr>
                                    </p:animEffect>
                                  </p:childTnLst>
                                </p:cTn>
                              </p:par>
                              <p:par>
                                <p:cTn id="15" presetID="55" presetClass="entr" presetSubtype="0" fill="hold" nodeType="withEffect">
                                  <p:stCondLst>
                                    <p:cond delay="1000"/>
                                  </p:stCondLst>
                                  <p:childTnLst>
                                    <p:set>
                                      <p:cBhvr>
                                        <p:cTn id="16" dur="1" fill="hold">
                                          <p:stCondLst>
                                            <p:cond delay="0"/>
                                          </p:stCondLst>
                                        </p:cTn>
                                        <p:tgtEl>
                                          <p:spTgt spid="48"/>
                                        </p:tgtEl>
                                        <p:attrNameLst>
                                          <p:attrName>style.visibility</p:attrName>
                                        </p:attrNameLst>
                                      </p:cBhvr>
                                      <p:to>
                                        <p:strVal val="visible"/>
                                      </p:to>
                                    </p:set>
                                    <p:anim calcmode="lin" valueType="num">
                                      <p:cBhvr>
                                        <p:cTn id="17" dur="1000" fill="hold"/>
                                        <p:tgtEl>
                                          <p:spTgt spid="48"/>
                                        </p:tgtEl>
                                        <p:attrNameLst>
                                          <p:attrName>ppt_w</p:attrName>
                                        </p:attrNameLst>
                                      </p:cBhvr>
                                      <p:tavLst>
                                        <p:tav tm="0">
                                          <p:val>
                                            <p:strVal val="#ppt_w*0.70"/>
                                          </p:val>
                                        </p:tav>
                                        <p:tav tm="100000">
                                          <p:val>
                                            <p:strVal val="#ppt_w"/>
                                          </p:val>
                                        </p:tav>
                                      </p:tavLst>
                                    </p:anim>
                                    <p:anim calcmode="lin" valueType="num">
                                      <p:cBhvr>
                                        <p:cTn id="18" dur="1000" fill="hold"/>
                                        <p:tgtEl>
                                          <p:spTgt spid="48"/>
                                        </p:tgtEl>
                                        <p:attrNameLst>
                                          <p:attrName>ppt_h</p:attrName>
                                        </p:attrNameLst>
                                      </p:cBhvr>
                                      <p:tavLst>
                                        <p:tav tm="0">
                                          <p:val>
                                            <p:strVal val="#ppt_h"/>
                                          </p:val>
                                        </p:tav>
                                        <p:tav tm="100000">
                                          <p:val>
                                            <p:strVal val="#ppt_h"/>
                                          </p:val>
                                        </p:tav>
                                      </p:tavLst>
                                    </p:anim>
                                    <p:animEffect transition="in" filter="fade">
                                      <p:cBhvr>
                                        <p:cTn id="19" dur="10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26D69099-0B19-19E0-4357-FA0FE3443BEC}"/>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24166" y="0"/>
            <a:ext cx="12191999" cy="6858000"/>
          </a:xfrm>
          <a:prstGeom prst="rect">
            <a:avLst/>
          </a:prstGeom>
          <a:noFill/>
          <a:effectLst/>
        </p:spPr>
      </p:pic>
      <p:grpSp>
        <p:nvGrpSpPr>
          <p:cNvPr id="32" name="组合 31">
            <a:extLst>
              <a:ext uri="{FF2B5EF4-FFF2-40B4-BE49-F238E27FC236}">
                <a16:creationId xmlns:a16="http://schemas.microsoft.com/office/drawing/2014/main" id="{E10E848A-1A88-E329-37EB-0DF004174B22}"/>
              </a:ext>
            </a:extLst>
          </p:cNvPr>
          <p:cNvGrpSpPr/>
          <p:nvPr/>
        </p:nvGrpSpPr>
        <p:grpSpPr>
          <a:xfrm>
            <a:off x="260208" y="264665"/>
            <a:ext cx="8755874" cy="314197"/>
            <a:chOff x="5315329" y="170572"/>
            <a:chExt cx="8755874" cy="314197"/>
          </a:xfrm>
        </p:grpSpPr>
        <p:sp>
          <p:nvSpPr>
            <p:cNvPr id="33" name="PA_矩形 1122">
              <a:extLst>
                <a:ext uri="{FF2B5EF4-FFF2-40B4-BE49-F238E27FC236}">
                  <a16:creationId xmlns:a16="http://schemas.microsoft.com/office/drawing/2014/main" id="{E28443A0-444A-E4C3-0CBC-B47A3B0F3CE5}"/>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34" name="PA_矩形 1123">
              <a:extLst>
                <a:ext uri="{FF2B5EF4-FFF2-40B4-BE49-F238E27FC236}">
                  <a16:creationId xmlns:a16="http://schemas.microsoft.com/office/drawing/2014/main" id="{67BF1BA9-216E-B9A4-C130-B47D0A852184}"/>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solidFill>
                    <a:srgbClr val="FFC107"/>
                  </a:solidFill>
                  <a:cs typeface="+mn-ea"/>
                  <a:sym typeface="+mn-lt"/>
                </a:rPr>
                <a:t>设计与实现</a:t>
              </a:r>
            </a:p>
          </p:txBody>
        </p:sp>
        <p:sp>
          <p:nvSpPr>
            <p:cNvPr id="35" name="PA_矩形 1125">
              <a:extLst>
                <a:ext uri="{FF2B5EF4-FFF2-40B4-BE49-F238E27FC236}">
                  <a16:creationId xmlns:a16="http://schemas.microsoft.com/office/drawing/2014/main" id="{FA312DF3-66E6-F907-2D20-BBFB4E5BFBCB}"/>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36" name="PA_矩形 1126">
              <a:extLst>
                <a:ext uri="{FF2B5EF4-FFF2-40B4-BE49-F238E27FC236}">
                  <a16:creationId xmlns:a16="http://schemas.microsoft.com/office/drawing/2014/main" id="{C2CF13B7-B844-D4D4-E8DF-F5B82A5993D6}"/>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37" name="PA_矩形 1127">
              <a:extLst>
                <a:ext uri="{FF2B5EF4-FFF2-40B4-BE49-F238E27FC236}">
                  <a16:creationId xmlns:a16="http://schemas.microsoft.com/office/drawing/2014/main" id="{969A90FB-6B34-DAC6-6228-6402A291AC3A}"/>
                </a:ext>
              </a:extLst>
            </p:cNvPr>
            <p:cNvSpPr/>
            <p:nvPr>
              <p:custDataLst>
                <p:tags r:id="rId5"/>
              </p:custDataLst>
            </p:nvPr>
          </p:nvSpPr>
          <p:spPr>
            <a:xfrm>
              <a:off x="10805565" y="176992"/>
              <a:ext cx="3265638" cy="307777"/>
            </a:xfrm>
            <a:prstGeom prst="rect">
              <a:avLst/>
            </a:prstGeom>
          </p:spPr>
          <p:txBody>
            <a:bodyPr wrap="none">
              <a:spAutoFit/>
            </a:bodyPr>
            <a:lstStyle/>
            <a:p>
              <a:r>
                <a:rPr lang="zh-CN" altLang="en-US" sz="1400" u="sng">
                  <a:solidFill>
                    <a:srgbClr val="FFC107"/>
                  </a:solidFill>
                  <a:cs typeface="+mn-ea"/>
                  <a:sym typeface="+mn-lt"/>
                </a:rPr>
                <a:t>设计与实现</a:t>
              </a:r>
              <a:r>
                <a:rPr lang="en-US" altLang="zh-CN" sz="1400" u="sng">
                  <a:solidFill>
                    <a:srgbClr val="FFC107"/>
                  </a:solidFill>
                  <a:cs typeface="+mn-ea"/>
                  <a:sym typeface="+mn-lt"/>
                </a:rPr>
                <a:t>——</a:t>
              </a:r>
              <a:r>
                <a:rPr lang="zh-CN" altLang="en-US" sz="1400" u="sng">
                  <a:solidFill>
                    <a:srgbClr val="FFC107"/>
                  </a:solidFill>
                  <a:cs typeface="+mn-ea"/>
                  <a:sym typeface="+mn-lt"/>
                </a:rPr>
                <a:t>集群风控管理系统架构</a:t>
              </a:r>
            </a:p>
          </p:txBody>
        </p:sp>
      </p:grpSp>
      <p:pic>
        <p:nvPicPr>
          <p:cNvPr id="41" name="图片 40">
            <a:extLst>
              <a:ext uri="{FF2B5EF4-FFF2-40B4-BE49-F238E27FC236}">
                <a16:creationId xmlns:a16="http://schemas.microsoft.com/office/drawing/2014/main" id="{84906621-BB2A-AE46-C199-9140DDA97D64}"/>
              </a:ext>
            </a:extLst>
          </p:cNvPr>
          <p:cNvPicPr>
            <a:picLocks noChangeAspect="1"/>
          </p:cNvPicPr>
          <p:nvPr/>
        </p:nvPicPr>
        <p:blipFill>
          <a:blip r:embed="rId9"/>
          <a:stretch>
            <a:fillRect/>
          </a:stretch>
        </p:blipFill>
        <p:spPr>
          <a:xfrm>
            <a:off x="4949099" y="2829274"/>
            <a:ext cx="7135339" cy="3936851"/>
          </a:xfrm>
          <a:prstGeom prst="roundRect">
            <a:avLst>
              <a:gd name="adj" fmla="val 6396"/>
            </a:avLst>
          </a:prstGeom>
        </p:spPr>
      </p:pic>
      <p:grpSp>
        <p:nvGrpSpPr>
          <p:cNvPr id="42" name="组合 41">
            <a:extLst>
              <a:ext uri="{FF2B5EF4-FFF2-40B4-BE49-F238E27FC236}">
                <a16:creationId xmlns:a16="http://schemas.microsoft.com/office/drawing/2014/main" id="{87733DDE-F9EE-D768-8AC3-A02C7A6726EF}"/>
              </a:ext>
            </a:extLst>
          </p:cNvPr>
          <p:cNvGrpSpPr/>
          <p:nvPr/>
        </p:nvGrpSpPr>
        <p:grpSpPr>
          <a:xfrm>
            <a:off x="-92381" y="264665"/>
            <a:ext cx="12376761" cy="2821954"/>
            <a:chOff x="-21205" y="1853340"/>
            <a:chExt cx="12376761" cy="2821954"/>
          </a:xfrm>
        </p:grpSpPr>
        <p:sp>
          <p:nvSpPr>
            <p:cNvPr id="9" name="Freeform: Shape 4"/>
            <p:cNvSpPr/>
            <p:nvPr/>
          </p:nvSpPr>
          <p:spPr>
            <a:xfrm>
              <a:off x="259943" y="1853340"/>
              <a:ext cx="12095613" cy="2239634"/>
            </a:xfrm>
            <a:custGeom>
              <a:avLst/>
              <a:gdLst>
                <a:gd name="connsiteX0" fmla="*/ 0 w 10896600"/>
                <a:gd name="connsiteY0" fmla="*/ 1031529 h 1788147"/>
                <a:gd name="connsiteX1" fmla="*/ 1885950 w 10896600"/>
                <a:gd name="connsiteY1" fmla="*/ 1774479 h 1788147"/>
                <a:gd name="connsiteX2" fmla="*/ 4438650 w 10896600"/>
                <a:gd name="connsiteY2" fmla="*/ 460029 h 1788147"/>
                <a:gd name="connsiteX3" fmla="*/ 6724650 w 10896600"/>
                <a:gd name="connsiteY3" fmla="*/ 1241079 h 1788147"/>
                <a:gd name="connsiteX4" fmla="*/ 8820150 w 10896600"/>
                <a:gd name="connsiteY4" fmla="*/ 21879 h 1788147"/>
                <a:gd name="connsiteX5" fmla="*/ 10896600 w 10896600"/>
                <a:gd name="connsiteY5" fmla="*/ 574329 h 1788147"/>
                <a:gd name="connsiteX0-1" fmla="*/ 0 w 10896600"/>
                <a:gd name="connsiteY0-2" fmla="*/ 995479 h 1752097"/>
                <a:gd name="connsiteX1-3" fmla="*/ 1885950 w 10896600"/>
                <a:gd name="connsiteY1-4" fmla="*/ 1738429 h 1752097"/>
                <a:gd name="connsiteX2-5" fmla="*/ 4438650 w 10896600"/>
                <a:gd name="connsiteY2-6" fmla="*/ 423979 h 1752097"/>
                <a:gd name="connsiteX3-7" fmla="*/ 6724650 w 10896600"/>
                <a:gd name="connsiteY3-8" fmla="*/ 1205029 h 1752097"/>
                <a:gd name="connsiteX4-9" fmla="*/ 8991600 w 10896600"/>
                <a:gd name="connsiteY4-10" fmla="*/ 23929 h 1752097"/>
                <a:gd name="connsiteX5-11" fmla="*/ 10896600 w 10896600"/>
                <a:gd name="connsiteY5-12" fmla="*/ 538279 h 1752097"/>
                <a:gd name="connsiteX0-13" fmla="*/ 0 w 12319673"/>
                <a:gd name="connsiteY0-14" fmla="*/ 980556 h 1737174"/>
                <a:gd name="connsiteX1-15" fmla="*/ 1885950 w 12319673"/>
                <a:gd name="connsiteY1-16" fmla="*/ 1723506 h 1737174"/>
                <a:gd name="connsiteX2-17" fmla="*/ 4438650 w 12319673"/>
                <a:gd name="connsiteY2-18" fmla="*/ 409056 h 1737174"/>
                <a:gd name="connsiteX3-19" fmla="*/ 6724650 w 12319673"/>
                <a:gd name="connsiteY3-20" fmla="*/ 1190106 h 1737174"/>
                <a:gd name="connsiteX4-21" fmla="*/ 8991600 w 12319673"/>
                <a:gd name="connsiteY4-22" fmla="*/ 9006 h 1737174"/>
                <a:gd name="connsiteX5-23" fmla="*/ 12319673 w 12319673"/>
                <a:gd name="connsiteY5-24" fmla="*/ 1177364 h 1737174"/>
                <a:gd name="connsiteX0-25" fmla="*/ 0 w 12319673"/>
                <a:gd name="connsiteY0-26" fmla="*/ 978938 h 1735556"/>
                <a:gd name="connsiteX1-27" fmla="*/ 1885950 w 12319673"/>
                <a:gd name="connsiteY1-28" fmla="*/ 1721888 h 1735556"/>
                <a:gd name="connsiteX2-29" fmla="*/ 4438650 w 12319673"/>
                <a:gd name="connsiteY2-30" fmla="*/ 407438 h 1735556"/>
                <a:gd name="connsiteX3-31" fmla="*/ 6724650 w 12319673"/>
                <a:gd name="connsiteY3-32" fmla="*/ 1188488 h 1735556"/>
                <a:gd name="connsiteX4-33" fmla="*/ 8991600 w 12319673"/>
                <a:gd name="connsiteY4-34" fmla="*/ 7388 h 1735556"/>
                <a:gd name="connsiteX5-35" fmla="*/ 12319673 w 12319673"/>
                <a:gd name="connsiteY5-36" fmla="*/ 1175746 h 1735556"/>
                <a:gd name="connsiteX0-37" fmla="*/ 0 w 12319673"/>
                <a:gd name="connsiteY0-38" fmla="*/ 1063248 h 1819866"/>
                <a:gd name="connsiteX1-39" fmla="*/ 1885950 w 12319673"/>
                <a:gd name="connsiteY1-40" fmla="*/ 1806198 h 1819866"/>
                <a:gd name="connsiteX2-41" fmla="*/ 4438650 w 12319673"/>
                <a:gd name="connsiteY2-42" fmla="*/ 491748 h 1819866"/>
                <a:gd name="connsiteX3-43" fmla="*/ 6724650 w 12319673"/>
                <a:gd name="connsiteY3-44" fmla="*/ 1272798 h 1819866"/>
                <a:gd name="connsiteX4-45" fmla="*/ 9597163 w 12319673"/>
                <a:gd name="connsiteY4-46" fmla="*/ 6919 h 1819866"/>
                <a:gd name="connsiteX5-47" fmla="*/ 12319673 w 12319673"/>
                <a:gd name="connsiteY5-48" fmla="*/ 1260056 h 1819866"/>
                <a:gd name="connsiteX0-49" fmla="*/ 0 w 12319673"/>
                <a:gd name="connsiteY0-50" fmla="*/ 1111452 h 1868070"/>
                <a:gd name="connsiteX1-51" fmla="*/ 1885950 w 12319673"/>
                <a:gd name="connsiteY1-52" fmla="*/ 1854402 h 1868070"/>
                <a:gd name="connsiteX2-53" fmla="*/ 4438650 w 12319673"/>
                <a:gd name="connsiteY2-54" fmla="*/ 539952 h 1868070"/>
                <a:gd name="connsiteX3-55" fmla="*/ 6724650 w 12319673"/>
                <a:gd name="connsiteY3-56" fmla="*/ 1321002 h 1868070"/>
                <a:gd name="connsiteX4-57" fmla="*/ 10081613 w 12319673"/>
                <a:gd name="connsiteY4-58" fmla="*/ 6678 h 1868070"/>
                <a:gd name="connsiteX5-59" fmla="*/ 12319673 w 12319673"/>
                <a:gd name="connsiteY5-60" fmla="*/ 1308260 h 1868070"/>
                <a:gd name="connsiteX0-61" fmla="*/ 0 w 12319673"/>
                <a:gd name="connsiteY0-62" fmla="*/ 1057225 h 1813843"/>
                <a:gd name="connsiteX1-63" fmla="*/ 1885950 w 12319673"/>
                <a:gd name="connsiteY1-64" fmla="*/ 1800175 h 1813843"/>
                <a:gd name="connsiteX2-65" fmla="*/ 4438650 w 12319673"/>
                <a:gd name="connsiteY2-66" fmla="*/ 485725 h 1813843"/>
                <a:gd name="connsiteX3-67" fmla="*/ 6724650 w 12319673"/>
                <a:gd name="connsiteY3-68" fmla="*/ 1266775 h 1813843"/>
                <a:gd name="connsiteX4-69" fmla="*/ 10105836 w 12319673"/>
                <a:gd name="connsiteY4-70" fmla="*/ 6952 h 1813843"/>
                <a:gd name="connsiteX5-71" fmla="*/ 12319673 w 12319673"/>
                <a:gd name="connsiteY5-72" fmla="*/ 1254033 h 1813843"/>
                <a:gd name="connsiteX0-73" fmla="*/ 0 w 12398396"/>
                <a:gd name="connsiteY0-74" fmla="*/ 1076659 h 1833277"/>
                <a:gd name="connsiteX1-75" fmla="*/ 1885950 w 12398396"/>
                <a:gd name="connsiteY1-76" fmla="*/ 1819609 h 1833277"/>
                <a:gd name="connsiteX2-77" fmla="*/ 4438650 w 12398396"/>
                <a:gd name="connsiteY2-78" fmla="*/ 505159 h 1833277"/>
                <a:gd name="connsiteX3-79" fmla="*/ 6724650 w 12398396"/>
                <a:gd name="connsiteY3-80" fmla="*/ 1286209 h 1833277"/>
                <a:gd name="connsiteX4-81" fmla="*/ 10105836 w 12398396"/>
                <a:gd name="connsiteY4-82" fmla="*/ 26386 h 1833277"/>
                <a:gd name="connsiteX5-83" fmla="*/ 12398396 w 12398396"/>
                <a:gd name="connsiteY5-84" fmla="*/ 286400 h 1833277"/>
                <a:gd name="connsiteX0-85" fmla="*/ 0 w 12107725"/>
                <a:gd name="connsiteY0-86" fmla="*/ 1246216 h 1849144"/>
                <a:gd name="connsiteX1-87" fmla="*/ 1595279 w 12107725"/>
                <a:gd name="connsiteY1-88" fmla="*/ 1819609 h 1849144"/>
                <a:gd name="connsiteX2-89" fmla="*/ 4147979 w 12107725"/>
                <a:gd name="connsiteY2-90" fmla="*/ 505159 h 1849144"/>
                <a:gd name="connsiteX3-91" fmla="*/ 6433979 w 12107725"/>
                <a:gd name="connsiteY3-92" fmla="*/ 1286209 h 1849144"/>
                <a:gd name="connsiteX4-93" fmla="*/ 9815165 w 12107725"/>
                <a:gd name="connsiteY4-94" fmla="*/ 26386 h 1849144"/>
                <a:gd name="connsiteX5-95" fmla="*/ 12107725 w 12107725"/>
                <a:gd name="connsiteY5-96" fmla="*/ 286400 h 1849144"/>
                <a:gd name="connsiteX0-97" fmla="*/ 0 w 12107725"/>
                <a:gd name="connsiteY0-98" fmla="*/ 1246216 h 1668186"/>
                <a:gd name="connsiteX1-99" fmla="*/ 2007062 w 12107725"/>
                <a:gd name="connsiteY1-100" fmla="*/ 1613718 h 1668186"/>
                <a:gd name="connsiteX2-101" fmla="*/ 4147979 w 12107725"/>
                <a:gd name="connsiteY2-102" fmla="*/ 505159 h 1668186"/>
                <a:gd name="connsiteX3-103" fmla="*/ 6433979 w 12107725"/>
                <a:gd name="connsiteY3-104" fmla="*/ 1286209 h 1668186"/>
                <a:gd name="connsiteX4-105" fmla="*/ 9815165 w 12107725"/>
                <a:gd name="connsiteY4-106" fmla="*/ 26386 h 1668186"/>
                <a:gd name="connsiteX5-107" fmla="*/ 12107725 w 12107725"/>
                <a:gd name="connsiteY5-108" fmla="*/ 286400 h 1668186"/>
                <a:gd name="connsiteX0-109" fmla="*/ 0 w 12107725"/>
                <a:gd name="connsiteY0-110" fmla="*/ 1246216 h 1651052"/>
                <a:gd name="connsiteX1-111" fmla="*/ 2007062 w 12107725"/>
                <a:gd name="connsiteY1-112" fmla="*/ 1613718 h 1651052"/>
                <a:gd name="connsiteX2-113" fmla="*/ 4166146 w 12107725"/>
                <a:gd name="connsiteY2-114" fmla="*/ 741329 h 1651052"/>
                <a:gd name="connsiteX3-115" fmla="*/ 6433979 w 12107725"/>
                <a:gd name="connsiteY3-116" fmla="*/ 1286209 h 1651052"/>
                <a:gd name="connsiteX4-117" fmla="*/ 9815165 w 12107725"/>
                <a:gd name="connsiteY4-118" fmla="*/ 26386 h 1651052"/>
                <a:gd name="connsiteX5-119" fmla="*/ 12107725 w 12107725"/>
                <a:gd name="connsiteY5-120" fmla="*/ 286400 h 1651052"/>
                <a:gd name="connsiteX0-121" fmla="*/ 0 w 12107725"/>
                <a:gd name="connsiteY0-122" fmla="*/ 1246216 h 1650178"/>
                <a:gd name="connsiteX1-123" fmla="*/ 2007062 w 12107725"/>
                <a:gd name="connsiteY1-124" fmla="*/ 1613718 h 1650178"/>
                <a:gd name="connsiteX2-125" fmla="*/ 3984477 w 12107725"/>
                <a:gd name="connsiteY2-126" fmla="*/ 753440 h 1650178"/>
                <a:gd name="connsiteX3-127" fmla="*/ 6433979 w 12107725"/>
                <a:gd name="connsiteY3-128" fmla="*/ 1286209 h 1650178"/>
                <a:gd name="connsiteX4-129" fmla="*/ 9815165 w 12107725"/>
                <a:gd name="connsiteY4-130" fmla="*/ 26386 h 1650178"/>
                <a:gd name="connsiteX5-131" fmla="*/ 12107725 w 12107725"/>
                <a:gd name="connsiteY5-132" fmla="*/ 286400 h 1650178"/>
                <a:gd name="connsiteX0-133" fmla="*/ 0 w 12107725"/>
                <a:gd name="connsiteY0-134" fmla="*/ 1246216 h 1635857"/>
                <a:gd name="connsiteX1-135" fmla="*/ 2007062 w 12107725"/>
                <a:gd name="connsiteY1-136" fmla="*/ 1613718 h 1635857"/>
                <a:gd name="connsiteX2-137" fmla="*/ 3990532 w 12107725"/>
                <a:gd name="connsiteY2-138" fmla="*/ 953275 h 1635857"/>
                <a:gd name="connsiteX3-139" fmla="*/ 6433979 w 12107725"/>
                <a:gd name="connsiteY3-140" fmla="*/ 1286209 h 1635857"/>
                <a:gd name="connsiteX4-141" fmla="*/ 9815165 w 12107725"/>
                <a:gd name="connsiteY4-142" fmla="*/ 26386 h 1635857"/>
                <a:gd name="connsiteX5-143" fmla="*/ 12107725 w 12107725"/>
                <a:gd name="connsiteY5-144" fmla="*/ 286400 h 1635857"/>
                <a:gd name="connsiteX0-145" fmla="*/ 0 w 12107725"/>
                <a:gd name="connsiteY0-146" fmla="*/ 1246216 h 1635857"/>
                <a:gd name="connsiteX1-147" fmla="*/ 1752726 w 12107725"/>
                <a:gd name="connsiteY1-148" fmla="*/ 1613718 h 1635857"/>
                <a:gd name="connsiteX2-149" fmla="*/ 3990532 w 12107725"/>
                <a:gd name="connsiteY2-150" fmla="*/ 953275 h 1635857"/>
                <a:gd name="connsiteX3-151" fmla="*/ 6433979 w 12107725"/>
                <a:gd name="connsiteY3-152" fmla="*/ 1286209 h 1635857"/>
                <a:gd name="connsiteX4-153" fmla="*/ 9815165 w 12107725"/>
                <a:gd name="connsiteY4-154" fmla="*/ 26386 h 1635857"/>
                <a:gd name="connsiteX5-155" fmla="*/ 12107725 w 12107725"/>
                <a:gd name="connsiteY5-156" fmla="*/ 286400 h 1635857"/>
                <a:gd name="connsiteX0-157" fmla="*/ 0 w 12107725"/>
                <a:gd name="connsiteY0-158" fmla="*/ 1246216 h 1635857"/>
                <a:gd name="connsiteX1-159" fmla="*/ 1752726 w 12107725"/>
                <a:gd name="connsiteY1-160" fmla="*/ 1613718 h 1635857"/>
                <a:gd name="connsiteX2-161" fmla="*/ 3990532 w 12107725"/>
                <a:gd name="connsiteY2-162" fmla="*/ 953275 h 1635857"/>
                <a:gd name="connsiteX3-163" fmla="*/ 6960819 w 12107725"/>
                <a:gd name="connsiteY3-164" fmla="*/ 1146929 h 1635857"/>
                <a:gd name="connsiteX4-165" fmla="*/ 9815165 w 12107725"/>
                <a:gd name="connsiteY4-166" fmla="*/ 26386 h 1635857"/>
                <a:gd name="connsiteX5-167" fmla="*/ 12107725 w 12107725"/>
                <a:gd name="connsiteY5-168" fmla="*/ 286400 h 1635857"/>
                <a:gd name="connsiteX0-169" fmla="*/ 0 w 11889722"/>
                <a:gd name="connsiteY0-170" fmla="*/ 1736535 h 2126176"/>
                <a:gd name="connsiteX1-171" fmla="*/ 1752726 w 11889722"/>
                <a:gd name="connsiteY1-172" fmla="*/ 2104037 h 2126176"/>
                <a:gd name="connsiteX2-173" fmla="*/ 3990532 w 11889722"/>
                <a:gd name="connsiteY2-174" fmla="*/ 1443594 h 2126176"/>
                <a:gd name="connsiteX3-175" fmla="*/ 6960819 w 11889722"/>
                <a:gd name="connsiteY3-176" fmla="*/ 1637248 h 2126176"/>
                <a:gd name="connsiteX4-177" fmla="*/ 9815165 w 11889722"/>
                <a:gd name="connsiteY4-178" fmla="*/ 516705 h 2126176"/>
                <a:gd name="connsiteX5-179" fmla="*/ 11889722 w 11889722"/>
                <a:gd name="connsiteY5-180" fmla="*/ 13710 h 2126176"/>
                <a:gd name="connsiteX0-181" fmla="*/ 0 w 11889722"/>
                <a:gd name="connsiteY0-182" fmla="*/ 1722825 h 2112466"/>
                <a:gd name="connsiteX1-183" fmla="*/ 1752726 w 11889722"/>
                <a:gd name="connsiteY1-184" fmla="*/ 2090327 h 2112466"/>
                <a:gd name="connsiteX2-185" fmla="*/ 3990532 w 11889722"/>
                <a:gd name="connsiteY2-186" fmla="*/ 1429884 h 2112466"/>
                <a:gd name="connsiteX3-187" fmla="*/ 6960819 w 11889722"/>
                <a:gd name="connsiteY3-188" fmla="*/ 1623538 h 2112466"/>
                <a:gd name="connsiteX4-189" fmla="*/ 9815165 w 11889722"/>
                <a:gd name="connsiteY4-190" fmla="*/ 502995 h 2112466"/>
                <a:gd name="connsiteX5-191" fmla="*/ 11889722 w 11889722"/>
                <a:gd name="connsiteY5-192" fmla="*/ 0 h 2112466"/>
                <a:gd name="connsiteX0-193" fmla="*/ 0 w 11889722"/>
                <a:gd name="connsiteY0-194" fmla="*/ 1722825 h 2112466"/>
                <a:gd name="connsiteX1-195" fmla="*/ 1752726 w 11889722"/>
                <a:gd name="connsiteY1-196" fmla="*/ 2090327 h 2112466"/>
                <a:gd name="connsiteX2-197" fmla="*/ 3990532 w 11889722"/>
                <a:gd name="connsiteY2-198" fmla="*/ 1429884 h 2112466"/>
                <a:gd name="connsiteX3-199" fmla="*/ 6960819 w 11889722"/>
                <a:gd name="connsiteY3-200" fmla="*/ 1623538 h 2112466"/>
                <a:gd name="connsiteX4-201" fmla="*/ 9815165 w 11889722"/>
                <a:gd name="connsiteY4-202" fmla="*/ 502995 h 2112466"/>
                <a:gd name="connsiteX5-203" fmla="*/ 11889722 w 11889722"/>
                <a:gd name="connsiteY5-204" fmla="*/ 0 h 2112466"/>
                <a:gd name="connsiteX0-205" fmla="*/ 0 w 11889722"/>
                <a:gd name="connsiteY0-206" fmla="*/ 1722825 h 2112466"/>
                <a:gd name="connsiteX1-207" fmla="*/ 1752726 w 11889722"/>
                <a:gd name="connsiteY1-208" fmla="*/ 2090327 h 2112466"/>
                <a:gd name="connsiteX2-209" fmla="*/ 3990532 w 11889722"/>
                <a:gd name="connsiteY2-210" fmla="*/ 1429884 h 2112466"/>
                <a:gd name="connsiteX3-211" fmla="*/ 6960819 w 11889722"/>
                <a:gd name="connsiteY3-212" fmla="*/ 1623538 h 2112466"/>
                <a:gd name="connsiteX4-213" fmla="*/ 9803053 w 11889722"/>
                <a:gd name="connsiteY4-214" fmla="*/ 448495 h 2112466"/>
                <a:gd name="connsiteX5-215" fmla="*/ 11889722 w 11889722"/>
                <a:gd name="connsiteY5-216" fmla="*/ 0 h 2112466"/>
                <a:gd name="connsiteX0-217" fmla="*/ 0 w 11889722"/>
                <a:gd name="connsiteY0-218" fmla="*/ 1722825 h 2112466"/>
                <a:gd name="connsiteX1-219" fmla="*/ 1752726 w 11889722"/>
                <a:gd name="connsiteY1-220" fmla="*/ 2090327 h 2112466"/>
                <a:gd name="connsiteX2-221" fmla="*/ 3990532 w 11889722"/>
                <a:gd name="connsiteY2-222" fmla="*/ 1429884 h 2112466"/>
                <a:gd name="connsiteX3-223" fmla="*/ 6960819 w 11889722"/>
                <a:gd name="connsiteY3-224" fmla="*/ 1623538 h 2112466"/>
                <a:gd name="connsiteX4-225" fmla="*/ 9803053 w 11889722"/>
                <a:gd name="connsiteY4-226" fmla="*/ 448495 h 2112466"/>
                <a:gd name="connsiteX5-227" fmla="*/ 11889722 w 11889722"/>
                <a:gd name="connsiteY5-228" fmla="*/ 0 h 2112466"/>
                <a:gd name="connsiteX0-229" fmla="*/ 0 w 11889722"/>
                <a:gd name="connsiteY0-230" fmla="*/ 1722825 h 2112466"/>
                <a:gd name="connsiteX1-231" fmla="*/ 1752726 w 11889722"/>
                <a:gd name="connsiteY1-232" fmla="*/ 2090327 h 2112466"/>
                <a:gd name="connsiteX2-233" fmla="*/ 3990532 w 11889722"/>
                <a:gd name="connsiteY2-234" fmla="*/ 1429884 h 2112466"/>
                <a:gd name="connsiteX3-235" fmla="*/ 6960819 w 11889722"/>
                <a:gd name="connsiteY3-236" fmla="*/ 1623538 h 2112466"/>
                <a:gd name="connsiteX4-237" fmla="*/ 9803053 w 11889722"/>
                <a:gd name="connsiteY4-238" fmla="*/ 448495 h 2112466"/>
                <a:gd name="connsiteX5-239" fmla="*/ 11889722 w 11889722"/>
                <a:gd name="connsiteY5-240" fmla="*/ 0 h 2112466"/>
                <a:gd name="connsiteX0-241" fmla="*/ 0 w 11889722"/>
                <a:gd name="connsiteY0-242" fmla="*/ 1722825 h 2112466"/>
                <a:gd name="connsiteX1-243" fmla="*/ 1752726 w 11889722"/>
                <a:gd name="connsiteY1-244" fmla="*/ 2090327 h 2112466"/>
                <a:gd name="connsiteX2-245" fmla="*/ 3990532 w 11889722"/>
                <a:gd name="connsiteY2-246" fmla="*/ 1429884 h 2112466"/>
                <a:gd name="connsiteX3-247" fmla="*/ 6960819 w 11889722"/>
                <a:gd name="connsiteY3-248" fmla="*/ 1623538 h 2112466"/>
                <a:gd name="connsiteX4-249" fmla="*/ 9803053 w 11889722"/>
                <a:gd name="connsiteY4-250" fmla="*/ 448495 h 2112466"/>
                <a:gd name="connsiteX5-251" fmla="*/ 11889722 w 11889722"/>
                <a:gd name="connsiteY5-252" fmla="*/ 0 h 2112466"/>
                <a:gd name="connsiteX0-253" fmla="*/ 0 w 11889722"/>
                <a:gd name="connsiteY0-254" fmla="*/ 1722825 h 2112466"/>
                <a:gd name="connsiteX1-255" fmla="*/ 1752726 w 11889722"/>
                <a:gd name="connsiteY1-256" fmla="*/ 2090327 h 2112466"/>
                <a:gd name="connsiteX2-257" fmla="*/ 3990532 w 11889722"/>
                <a:gd name="connsiteY2-258" fmla="*/ 1429884 h 2112466"/>
                <a:gd name="connsiteX3-259" fmla="*/ 6960819 w 11889722"/>
                <a:gd name="connsiteY3-260" fmla="*/ 1623538 h 2112466"/>
                <a:gd name="connsiteX4-261" fmla="*/ 9803053 w 11889722"/>
                <a:gd name="connsiteY4-262" fmla="*/ 448495 h 2112466"/>
                <a:gd name="connsiteX5-263" fmla="*/ 11889722 w 11889722"/>
                <a:gd name="connsiteY5-264" fmla="*/ 0 h 2112466"/>
                <a:gd name="connsiteX0-265" fmla="*/ 0 w 12109638"/>
                <a:gd name="connsiteY0-266" fmla="*/ 1722825 h 2112466"/>
                <a:gd name="connsiteX1-267" fmla="*/ 1752726 w 12109638"/>
                <a:gd name="connsiteY1-268" fmla="*/ 2090327 h 2112466"/>
                <a:gd name="connsiteX2-269" fmla="*/ 3990532 w 12109638"/>
                <a:gd name="connsiteY2-270" fmla="*/ 1429884 h 2112466"/>
                <a:gd name="connsiteX3-271" fmla="*/ 6960819 w 12109638"/>
                <a:gd name="connsiteY3-272" fmla="*/ 1623538 h 2112466"/>
                <a:gd name="connsiteX4-273" fmla="*/ 9803053 w 12109638"/>
                <a:gd name="connsiteY4-274" fmla="*/ 448495 h 2112466"/>
                <a:gd name="connsiteX5-275" fmla="*/ 11889722 w 12109638"/>
                <a:gd name="connsiteY5-276" fmla="*/ 0 h 2112466"/>
                <a:gd name="connsiteX0-277" fmla="*/ 0 w 11889722"/>
                <a:gd name="connsiteY0-278" fmla="*/ 1722825 h 2112466"/>
                <a:gd name="connsiteX1-279" fmla="*/ 1752726 w 11889722"/>
                <a:gd name="connsiteY1-280" fmla="*/ 2090327 h 2112466"/>
                <a:gd name="connsiteX2-281" fmla="*/ 3990532 w 11889722"/>
                <a:gd name="connsiteY2-282" fmla="*/ 1429884 h 2112466"/>
                <a:gd name="connsiteX3-283" fmla="*/ 6960819 w 11889722"/>
                <a:gd name="connsiteY3-284" fmla="*/ 1623538 h 2112466"/>
                <a:gd name="connsiteX4-285" fmla="*/ 9803053 w 11889722"/>
                <a:gd name="connsiteY4-286" fmla="*/ 448495 h 2112466"/>
                <a:gd name="connsiteX5-287" fmla="*/ 11889722 w 11889722"/>
                <a:gd name="connsiteY5-288" fmla="*/ 0 h 2112466"/>
                <a:gd name="connsiteX0-289" fmla="*/ 0 w 12095613"/>
                <a:gd name="connsiteY0-290" fmla="*/ 1849993 h 2239634"/>
                <a:gd name="connsiteX1-291" fmla="*/ 1752726 w 12095613"/>
                <a:gd name="connsiteY1-292" fmla="*/ 2217495 h 2239634"/>
                <a:gd name="connsiteX2-293" fmla="*/ 3990532 w 12095613"/>
                <a:gd name="connsiteY2-294" fmla="*/ 1557052 h 2239634"/>
                <a:gd name="connsiteX3-295" fmla="*/ 6960819 w 12095613"/>
                <a:gd name="connsiteY3-296" fmla="*/ 1750706 h 2239634"/>
                <a:gd name="connsiteX4-297" fmla="*/ 9803053 w 12095613"/>
                <a:gd name="connsiteY4-298" fmla="*/ 575663 h 2239634"/>
                <a:gd name="connsiteX5-299" fmla="*/ 12095613 w 12095613"/>
                <a:gd name="connsiteY5-300" fmla="*/ 0 h 2239634"/>
                <a:gd name="connsiteX0-301" fmla="*/ 0 w 12095613"/>
                <a:gd name="connsiteY0-302" fmla="*/ 1849993 h 2239634"/>
                <a:gd name="connsiteX1-303" fmla="*/ 1752726 w 12095613"/>
                <a:gd name="connsiteY1-304" fmla="*/ 2217495 h 2239634"/>
                <a:gd name="connsiteX2-305" fmla="*/ 3990532 w 12095613"/>
                <a:gd name="connsiteY2-306" fmla="*/ 1557052 h 2239634"/>
                <a:gd name="connsiteX3-307" fmla="*/ 6960819 w 12095613"/>
                <a:gd name="connsiteY3-308" fmla="*/ 1750706 h 2239634"/>
                <a:gd name="connsiteX4-309" fmla="*/ 9803053 w 12095613"/>
                <a:gd name="connsiteY4-310" fmla="*/ 575663 h 2239634"/>
                <a:gd name="connsiteX5-311" fmla="*/ 12095613 w 12095613"/>
                <a:gd name="connsiteY5-312" fmla="*/ 0 h 2239634"/>
                <a:gd name="connsiteX0-313" fmla="*/ 0 w 12095613"/>
                <a:gd name="connsiteY0-314" fmla="*/ 1849993 h 2239634"/>
                <a:gd name="connsiteX1-315" fmla="*/ 1752726 w 12095613"/>
                <a:gd name="connsiteY1-316" fmla="*/ 2217495 h 2239634"/>
                <a:gd name="connsiteX2-317" fmla="*/ 3990532 w 12095613"/>
                <a:gd name="connsiteY2-318" fmla="*/ 1557052 h 2239634"/>
                <a:gd name="connsiteX3-319" fmla="*/ 6960819 w 12095613"/>
                <a:gd name="connsiteY3-320" fmla="*/ 1750706 h 2239634"/>
                <a:gd name="connsiteX4-321" fmla="*/ 9803053 w 12095613"/>
                <a:gd name="connsiteY4-322" fmla="*/ 575663 h 2239634"/>
                <a:gd name="connsiteX5-323" fmla="*/ 12095613 w 12095613"/>
                <a:gd name="connsiteY5-324" fmla="*/ 0 h 2239634"/>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2095613" h="2239634">
                  <a:moveTo>
                    <a:pt x="0" y="1849993"/>
                  </a:moveTo>
                  <a:cubicBezTo>
                    <a:pt x="573087" y="2269093"/>
                    <a:pt x="1087637" y="2266318"/>
                    <a:pt x="1752726" y="2217495"/>
                  </a:cubicBezTo>
                  <a:cubicBezTo>
                    <a:pt x="2417815" y="2168672"/>
                    <a:pt x="3122516" y="1634850"/>
                    <a:pt x="3990532" y="1557052"/>
                  </a:cubicBezTo>
                  <a:cubicBezTo>
                    <a:pt x="4858548" y="1479254"/>
                    <a:pt x="5992066" y="1914271"/>
                    <a:pt x="6960819" y="1750706"/>
                  </a:cubicBezTo>
                  <a:cubicBezTo>
                    <a:pt x="7929572" y="1587141"/>
                    <a:pt x="8947254" y="867447"/>
                    <a:pt x="9803053" y="575663"/>
                  </a:cubicBezTo>
                  <a:cubicBezTo>
                    <a:pt x="10658852" y="283879"/>
                    <a:pt x="11241547" y="1212396"/>
                    <a:pt x="12095613" y="0"/>
                  </a:cubicBezTo>
                </a:path>
              </a:pathLst>
            </a:cu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Freeform: Shape 6"/>
            <p:cNvSpPr/>
            <p:nvPr/>
          </p:nvSpPr>
          <p:spPr>
            <a:xfrm>
              <a:off x="-21205" y="2328503"/>
              <a:ext cx="11948135" cy="1910121"/>
            </a:xfrm>
            <a:custGeom>
              <a:avLst/>
              <a:gdLst>
                <a:gd name="connsiteX0" fmla="*/ 0 w 11391900"/>
                <a:gd name="connsiteY0" fmla="*/ 1828800 h 1828800"/>
                <a:gd name="connsiteX1" fmla="*/ 2209800 w 11391900"/>
                <a:gd name="connsiteY1" fmla="*/ 1333500 h 1828800"/>
                <a:gd name="connsiteX2" fmla="*/ 4819650 w 11391900"/>
                <a:gd name="connsiteY2" fmla="*/ 1752600 h 1828800"/>
                <a:gd name="connsiteX3" fmla="*/ 7600950 w 11391900"/>
                <a:gd name="connsiteY3" fmla="*/ 95250 h 1828800"/>
                <a:gd name="connsiteX4" fmla="*/ 9620250 w 11391900"/>
                <a:gd name="connsiteY4" fmla="*/ 742950 h 1828800"/>
                <a:gd name="connsiteX5" fmla="*/ 11391900 w 11391900"/>
                <a:gd name="connsiteY5" fmla="*/ 0 h 1828800"/>
                <a:gd name="connsiteX0-1" fmla="*/ 0 w 10896600"/>
                <a:gd name="connsiteY0-2" fmla="*/ 1757269 h 1757269"/>
                <a:gd name="connsiteX1-3" fmla="*/ 2209800 w 10896600"/>
                <a:gd name="connsiteY1-4" fmla="*/ 1261969 h 1757269"/>
                <a:gd name="connsiteX2-5" fmla="*/ 4819650 w 10896600"/>
                <a:gd name="connsiteY2-6" fmla="*/ 1681069 h 1757269"/>
                <a:gd name="connsiteX3-7" fmla="*/ 7600950 w 10896600"/>
                <a:gd name="connsiteY3-8" fmla="*/ 23719 h 1757269"/>
                <a:gd name="connsiteX4-9" fmla="*/ 9620250 w 10896600"/>
                <a:gd name="connsiteY4-10" fmla="*/ 671419 h 1757269"/>
                <a:gd name="connsiteX5-11" fmla="*/ 10896600 w 10896600"/>
                <a:gd name="connsiteY5-12" fmla="*/ 233269 h 1757269"/>
                <a:gd name="connsiteX0-13" fmla="*/ 0 w 10896600"/>
                <a:gd name="connsiteY0-14" fmla="*/ 1757269 h 1757269"/>
                <a:gd name="connsiteX1-15" fmla="*/ 2209800 w 10896600"/>
                <a:gd name="connsiteY1-16" fmla="*/ 1261969 h 1757269"/>
                <a:gd name="connsiteX2-17" fmla="*/ 4819650 w 10896600"/>
                <a:gd name="connsiteY2-18" fmla="*/ 1681069 h 1757269"/>
                <a:gd name="connsiteX3-19" fmla="*/ 7600950 w 10896600"/>
                <a:gd name="connsiteY3-20" fmla="*/ 23719 h 1757269"/>
                <a:gd name="connsiteX4-21" fmla="*/ 9620250 w 10896600"/>
                <a:gd name="connsiteY4-22" fmla="*/ 671419 h 1757269"/>
                <a:gd name="connsiteX5-23" fmla="*/ 10896600 w 10896600"/>
                <a:gd name="connsiteY5-24" fmla="*/ 233269 h 1757269"/>
                <a:gd name="connsiteX0-25" fmla="*/ 0 w 11372850"/>
                <a:gd name="connsiteY0-26" fmla="*/ 1924050 h 1924050"/>
                <a:gd name="connsiteX1-27" fmla="*/ 2209800 w 11372850"/>
                <a:gd name="connsiteY1-28" fmla="*/ 1428750 h 1924050"/>
                <a:gd name="connsiteX2-29" fmla="*/ 4819650 w 11372850"/>
                <a:gd name="connsiteY2-30" fmla="*/ 1847850 h 1924050"/>
                <a:gd name="connsiteX3-31" fmla="*/ 7600950 w 11372850"/>
                <a:gd name="connsiteY3-32" fmla="*/ 190500 h 1924050"/>
                <a:gd name="connsiteX4-33" fmla="*/ 9620250 w 11372850"/>
                <a:gd name="connsiteY4-34" fmla="*/ 838200 h 1924050"/>
                <a:gd name="connsiteX5-35" fmla="*/ 11372850 w 11372850"/>
                <a:gd name="connsiteY5-36" fmla="*/ 0 h 1924050"/>
                <a:gd name="connsiteX0-37" fmla="*/ 0 w 11372850"/>
                <a:gd name="connsiteY0-38" fmla="*/ 1925202 h 1925202"/>
                <a:gd name="connsiteX1-39" fmla="*/ 2209800 w 11372850"/>
                <a:gd name="connsiteY1-40" fmla="*/ 1429902 h 1925202"/>
                <a:gd name="connsiteX2-41" fmla="*/ 4819650 w 11372850"/>
                <a:gd name="connsiteY2-42" fmla="*/ 1849002 h 1925202"/>
                <a:gd name="connsiteX3-43" fmla="*/ 7600950 w 11372850"/>
                <a:gd name="connsiteY3-44" fmla="*/ 191652 h 1925202"/>
                <a:gd name="connsiteX4-45" fmla="*/ 9620250 w 11372850"/>
                <a:gd name="connsiteY4-46" fmla="*/ 839352 h 1925202"/>
                <a:gd name="connsiteX5-47" fmla="*/ 11372850 w 11372850"/>
                <a:gd name="connsiteY5-48" fmla="*/ 1152 h 1925202"/>
                <a:gd name="connsiteX0-49" fmla="*/ 0 w 12323584"/>
                <a:gd name="connsiteY0-50" fmla="*/ 1876826 h 1876826"/>
                <a:gd name="connsiteX1-51" fmla="*/ 2209800 w 12323584"/>
                <a:gd name="connsiteY1-52" fmla="*/ 1381526 h 1876826"/>
                <a:gd name="connsiteX2-53" fmla="*/ 4819650 w 12323584"/>
                <a:gd name="connsiteY2-54" fmla="*/ 1800626 h 1876826"/>
                <a:gd name="connsiteX3-55" fmla="*/ 7600950 w 12323584"/>
                <a:gd name="connsiteY3-56" fmla="*/ 143276 h 1876826"/>
                <a:gd name="connsiteX4-57" fmla="*/ 9620250 w 12323584"/>
                <a:gd name="connsiteY4-58" fmla="*/ 790976 h 1876826"/>
                <a:gd name="connsiteX5-59" fmla="*/ 12323584 w 12323584"/>
                <a:gd name="connsiteY5-60" fmla="*/ 1221 h 1876826"/>
                <a:gd name="connsiteX0-61" fmla="*/ 0 w 12323584"/>
                <a:gd name="connsiteY0-62" fmla="*/ 1876826 h 1876826"/>
                <a:gd name="connsiteX1-63" fmla="*/ 2209800 w 12323584"/>
                <a:gd name="connsiteY1-64" fmla="*/ 1381526 h 1876826"/>
                <a:gd name="connsiteX2-65" fmla="*/ 4819650 w 12323584"/>
                <a:gd name="connsiteY2-66" fmla="*/ 1800626 h 1876826"/>
                <a:gd name="connsiteX3-67" fmla="*/ 7358725 w 12323584"/>
                <a:gd name="connsiteY3-68" fmla="*/ 343112 h 1876826"/>
                <a:gd name="connsiteX4-69" fmla="*/ 9620250 w 12323584"/>
                <a:gd name="connsiteY4-70" fmla="*/ 790976 h 1876826"/>
                <a:gd name="connsiteX5-71" fmla="*/ 12323584 w 12323584"/>
                <a:gd name="connsiteY5-72" fmla="*/ 1221 h 1876826"/>
                <a:gd name="connsiteX0-73" fmla="*/ 0 w 12323584"/>
                <a:gd name="connsiteY0-74" fmla="*/ 1876834 h 1876834"/>
                <a:gd name="connsiteX1-75" fmla="*/ 2209800 w 12323584"/>
                <a:gd name="connsiteY1-76" fmla="*/ 1381534 h 1876834"/>
                <a:gd name="connsiteX2-77" fmla="*/ 4819650 w 12323584"/>
                <a:gd name="connsiteY2-78" fmla="*/ 1800634 h 1876834"/>
                <a:gd name="connsiteX3-79" fmla="*/ 7358725 w 12323584"/>
                <a:gd name="connsiteY3-80" fmla="*/ 343120 h 1876834"/>
                <a:gd name="connsiteX4-81" fmla="*/ 10219757 w 12323584"/>
                <a:gd name="connsiteY4-82" fmla="*/ 784928 h 1876834"/>
                <a:gd name="connsiteX5-83" fmla="*/ 12323584 w 12323584"/>
                <a:gd name="connsiteY5-84" fmla="*/ 1229 h 1876834"/>
                <a:gd name="connsiteX0-85" fmla="*/ 0 w 11936024"/>
                <a:gd name="connsiteY0-86" fmla="*/ 1931258 h 1931258"/>
                <a:gd name="connsiteX1-87" fmla="*/ 2209800 w 11936024"/>
                <a:gd name="connsiteY1-88" fmla="*/ 1435958 h 1931258"/>
                <a:gd name="connsiteX2-89" fmla="*/ 4819650 w 11936024"/>
                <a:gd name="connsiteY2-90" fmla="*/ 1855058 h 1931258"/>
                <a:gd name="connsiteX3-91" fmla="*/ 7358725 w 11936024"/>
                <a:gd name="connsiteY3-92" fmla="*/ 397544 h 1931258"/>
                <a:gd name="connsiteX4-93" fmla="*/ 10219757 w 11936024"/>
                <a:gd name="connsiteY4-94" fmla="*/ 839352 h 1931258"/>
                <a:gd name="connsiteX5-95" fmla="*/ 11936024 w 11936024"/>
                <a:gd name="connsiteY5-96" fmla="*/ 1152 h 1931258"/>
                <a:gd name="connsiteX0-97" fmla="*/ 0 w 11936024"/>
                <a:gd name="connsiteY0-98" fmla="*/ 1931354 h 1931354"/>
                <a:gd name="connsiteX1-99" fmla="*/ 2209800 w 11936024"/>
                <a:gd name="connsiteY1-100" fmla="*/ 1436054 h 1931354"/>
                <a:gd name="connsiteX2-101" fmla="*/ 4819650 w 11936024"/>
                <a:gd name="connsiteY2-102" fmla="*/ 1855154 h 1931354"/>
                <a:gd name="connsiteX3-103" fmla="*/ 7358725 w 11936024"/>
                <a:gd name="connsiteY3-104" fmla="*/ 397640 h 1931354"/>
                <a:gd name="connsiteX4-105" fmla="*/ 9820086 w 11936024"/>
                <a:gd name="connsiteY4-106" fmla="*/ 772836 h 1931354"/>
                <a:gd name="connsiteX5-107" fmla="*/ 11936024 w 11936024"/>
                <a:gd name="connsiteY5-108" fmla="*/ 1248 h 1931354"/>
                <a:gd name="connsiteX0-109" fmla="*/ 0 w 11936024"/>
                <a:gd name="connsiteY0-110" fmla="*/ 1931354 h 1931354"/>
                <a:gd name="connsiteX1-111" fmla="*/ 1894908 w 11936024"/>
                <a:gd name="connsiteY1-112" fmla="*/ 1345219 h 1931354"/>
                <a:gd name="connsiteX2-113" fmla="*/ 4819650 w 11936024"/>
                <a:gd name="connsiteY2-114" fmla="*/ 1855154 h 1931354"/>
                <a:gd name="connsiteX3-115" fmla="*/ 7358725 w 11936024"/>
                <a:gd name="connsiteY3-116" fmla="*/ 397640 h 1931354"/>
                <a:gd name="connsiteX4-117" fmla="*/ 9820086 w 11936024"/>
                <a:gd name="connsiteY4-118" fmla="*/ 772836 h 1931354"/>
                <a:gd name="connsiteX5-119" fmla="*/ 11936024 w 11936024"/>
                <a:gd name="connsiteY5-120" fmla="*/ 1248 h 1931354"/>
                <a:gd name="connsiteX0-121" fmla="*/ 0 w 11923913"/>
                <a:gd name="connsiteY0-122" fmla="*/ 2009965 h 2009965"/>
                <a:gd name="connsiteX1-123" fmla="*/ 1894908 w 11923913"/>
                <a:gd name="connsiteY1-124" fmla="*/ 1423830 h 2009965"/>
                <a:gd name="connsiteX2-125" fmla="*/ 4819650 w 11923913"/>
                <a:gd name="connsiteY2-126" fmla="*/ 1933765 h 2009965"/>
                <a:gd name="connsiteX3-127" fmla="*/ 7358725 w 11923913"/>
                <a:gd name="connsiteY3-128" fmla="*/ 476251 h 2009965"/>
                <a:gd name="connsiteX4-129" fmla="*/ 9820086 w 11923913"/>
                <a:gd name="connsiteY4-130" fmla="*/ 851447 h 2009965"/>
                <a:gd name="connsiteX5-131" fmla="*/ 11923913 w 11923913"/>
                <a:gd name="connsiteY5-132" fmla="*/ 1136 h 2009965"/>
                <a:gd name="connsiteX0-133" fmla="*/ 0 w 11923913"/>
                <a:gd name="connsiteY0-134" fmla="*/ 2044799 h 2044799"/>
                <a:gd name="connsiteX1-135" fmla="*/ 1894908 w 11923913"/>
                <a:gd name="connsiteY1-136" fmla="*/ 1458664 h 2044799"/>
                <a:gd name="connsiteX2-137" fmla="*/ 4819650 w 11923913"/>
                <a:gd name="connsiteY2-138" fmla="*/ 1968599 h 2044799"/>
                <a:gd name="connsiteX3-139" fmla="*/ 7358725 w 11923913"/>
                <a:gd name="connsiteY3-140" fmla="*/ 511085 h 2044799"/>
                <a:gd name="connsiteX4-141" fmla="*/ 9820086 w 11923913"/>
                <a:gd name="connsiteY4-142" fmla="*/ 886281 h 2044799"/>
                <a:gd name="connsiteX5-143" fmla="*/ 11923913 w 11923913"/>
                <a:gd name="connsiteY5-144" fmla="*/ 35970 h 2044799"/>
                <a:gd name="connsiteX0-145" fmla="*/ 0 w 11948135"/>
                <a:gd name="connsiteY0-146" fmla="*/ 1910121 h 1910121"/>
                <a:gd name="connsiteX1-147" fmla="*/ 1894908 w 11948135"/>
                <a:gd name="connsiteY1-148" fmla="*/ 1323986 h 1910121"/>
                <a:gd name="connsiteX2-149" fmla="*/ 4819650 w 11948135"/>
                <a:gd name="connsiteY2-150" fmla="*/ 1833921 h 1910121"/>
                <a:gd name="connsiteX3-151" fmla="*/ 7358725 w 11948135"/>
                <a:gd name="connsiteY3-152" fmla="*/ 376407 h 1910121"/>
                <a:gd name="connsiteX4-153" fmla="*/ 9820086 w 11948135"/>
                <a:gd name="connsiteY4-154" fmla="*/ 751603 h 1910121"/>
                <a:gd name="connsiteX5-155" fmla="*/ 11948135 w 11948135"/>
                <a:gd name="connsiteY5-156" fmla="*/ 40572 h 19101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1948135" h="1910121">
                  <a:moveTo>
                    <a:pt x="0" y="1910121"/>
                  </a:moveTo>
                  <a:cubicBezTo>
                    <a:pt x="703262" y="1668821"/>
                    <a:pt x="1091633" y="1336686"/>
                    <a:pt x="1894908" y="1323986"/>
                  </a:cubicBezTo>
                  <a:cubicBezTo>
                    <a:pt x="2698183" y="1311286"/>
                    <a:pt x="3909014" y="1991851"/>
                    <a:pt x="4819650" y="1833921"/>
                  </a:cubicBezTo>
                  <a:cubicBezTo>
                    <a:pt x="5730286" y="1675991"/>
                    <a:pt x="6525319" y="556793"/>
                    <a:pt x="7358725" y="376407"/>
                  </a:cubicBezTo>
                  <a:cubicBezTo>
                    <a:pt x="8192131" y="196021"/>
                    <a:pt x="9191436" y="783353"/>
                    <a:pt x="9820086" y="751603"/>
                  </a:cubicBezTo>
                  <a:cubicBezTo>
                    <a:pt x="10448736" y="719853"/>
                    <a:pt x="11487980" y="-201833"/>
                    <a:pt x="11948135" y="40572"/>
                  </a:cubicBezTo>
                </a:path>
              </a:pathLst>
            </a:cu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1" name="Group 2"/>
            <p:cNvGrpSpPr/>
            <p:nvPr/>
          </p:nvGrpSpPr>
          <p:grpSpPr>
            <a:xfrm>
              <a:off x="2565513" y="3641064"/>
              <a:ext cx="1186336" cy="883311"/>
              <a:chOff x="2565513" y="3641064"/>
              <a:chExt cx="1186336" cy="883311"/>
            </a:xfrm>
          </p:grpSpPr>
          <p:grpSp>
            <p:nvGrpSpPr>
              <p:cNvPr id="12" name="Group 9"/>
              <p:cNvGrpSpPr/>
              <p:nvPr/>
            </p:nvGrpSpPr>
            <p:grpSpPr>
              <a:xfrm>
                <a:off x="2565513" y="3641064"/>
                <a:ext cx="1186336" cy="883311"/>
                <a:chOff x="3497941" y="1465941"/>
                <a:chExt cx="4347030" cy="3236688"/>
              </a:xfrm>
            </p:grpSpPr>
            <p:sp>
              <p:nvSpPr>
                <p:cNvPr id="14" name="Freeform: Shape 16"/>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3"/>
                    </a:gs>
                    <a:gs pos="56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15" name="Oval 17"/>
                <p:cNvSpPr/>
                <p:nvPr/>
              </p:nvSpPr>
              <p:spPr>
                <a:xfrm>
                  <a:off x="3497941" y="1465941"/>
                  <a:ext cx="1574802" cy="1574802"/>
                </a:xfrm>
                <a:prstGeom prst="ellipse">
                  <a:avLst/>
                </a:prstGeom>
                <a:solidFill>
                  <a:srgbClr val="2842A2"/>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3" name="TextBox 18"/>
              <p:cNvSpPr txBox="1"/>
              <p:nvPr/>
            </p:nvSpPr>
            <p:spPr>
              <a:xfrm>
                <a:off x="2627153" y="3671284"/>
                <a:ext cx="184731" cy="369332"/>
              </a:xfrm>
              <a:prstGeom prst="rect">
                <a:avLst/>
              </a:prstGeom>
              <a:noFill/>
            </p:spPr>
            <p:txBody>
              <a:bodyPr wrap="none" rtlCol="0">
                <a:spAutoFit/>
              </a:bodyPr>
              <a:lstStyle/>
              <a:p>
                <a:endParaRPr lang="zh-CN" altLang="en-US">
                  <a:solidFill>
                    <a:schemeClr val="bg1"/>
                  </a:solidFill>
                  <a:cs typeface="+mn-ea"/>
                  <a:sym typeface="+mn-lt"/>
                </a:endParaRPr>
              </a:p>
            </p:txBody>
          </p:sp>
        </p:grpSp>
        <p:grpSp>
          <p:nvGrpSpPr>
            <p:cNvPr id="16" name="Group 5"/>
            <p:cNvGrpSpPr/>
            <p:nvPr/>
          </p:nvGrpSpPr>
          <p:grpSpPr>
            <a:xfrm>
              <a:off x="5713423" y="3355314"/>
              <a:ext cx="1186336" cy="883311"/>
              <a:chOff x="5713423" y="3355314"/>
              <a:chExt cx="1186336" cy="883311"/>
            </a:xfrm>
          </p:grpSpPr>
          <p:grpSp>
            <p:nvGrpSpPr>
              <p:cNvPr id="17" name="Group 10"/>
              <p:cNvGrpSpPr/>
              <p:nvPr/>
            </p:nvGrpSpPr>
            <p:grpSpPr>
              <a:xfrm>
                <a:off x="5713423" y="3355314"/>
                <a:ext cx="1186336" cy="883311"/>
                <a:chOff x="3497941" y="1465941"/>
                <a:chExt cx="4347030" cy="3236688"/>
              </a:xfrm>
            </p:grpSpPr>
            <p:sp>
              <p:nvSpPr>
                <p:cNvPr id="19" name="Freeform: Shape 11"/>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3"/>
                    </a:gs>
                    <a:gs pos="56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0" name="Oval 12"/>
                <p:cNvSpPr/>
                <p:nvPr/>
              </p:nvSpPr>
              <p:spPr>
                <a:xfrm>
                  <a:off x="3497941" y="1465941"/>
                  <a:ext cx="1574802" cy="1574802"/>
                </a:xfrm>
                <a:prstGeom prst="ellipse">
                  <a:avLst/>
                </a:prstGeom>
                <a:solidFill>
                  <a:srgbClr val="2842A2"/>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18" name="TextBox 13"/>
              <p:cNvSpPr txBox="1"/>
              <p:nvPr/>
            </p:nvSpPr>
            <p:spPr>
              <a:xfrm>
                <a:off x="5775063" y="3385534"/>
                <a:ext cx="184731" cy="369332"/>
              </a:xfrm>
              <a:prstGeom prst="rect">
                <a:avLst/>
              </a:prstGeom>
              <a:noFill/>
            </p:spPr>
            <p:txBody>
              <a:bodyPr wrap="none" rtlCol="0">
                <a:spAutoFit/>
              </a:bodyPr>
              <a:lstStyle/>
              <a:p>
                <a:endParaRPr lang="zh-CN" altLang="en-US">
                  <a:solidFill>
                    <a:schemeClr val="bg1"/>
                  </a:solidFill>
                  <a:cs typeface="+mn-ea"/>
                  <a:sym typeface="+mn-lt"/>
                </a:endParaRPr>
              </a:p>
            </p:txBody>
          </p:sp>
        </p:grpSp>
        <p:grpSp>
          <p:nvGrpSpPr>
            <p:cNvPr id="21" name="Group 7"/>
            <p:cNvGrpSpPr/>
            <p:nvPr/>
          </p:nvGrpSpPr>
          <p:grpSpPr>
            <a:xfrm>
              <a:off x="8748977" y="2696700"/>
              <a:ext cx="1186336" cy="883311"/>
              <a:chOff x="8748977" y="2696700"/>
              <a:chExt cx="1186336" cy="883311"/>
            </a:xfrm>
          </p:grpSpPr>
          <p:grpSp>
            <p:nvGrpSpPr>
              <p:cNvPr id="22" name="Group 14"/>
              <p:cNvGrpSpPr/>
              <p:nvPr/>
            </p:nvGrpSpPr>
            <p:grpSpPr>
              <a:xfrm>
                <a:off x="8748977" y="2696700"/>
                <a:ext cx="1186336" cy="883311"/>
                <a:chOff x="3497941" y="1465941"/>
                <a:chExt cx="4347030" cy="3236688"/>
              </a:xfrm>
            </p:grpSpPr>
            <p:sp>
              <p:nvSpPr>
                <p:cNvPr id="24" name="Freeform: Shape 15"/>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3"/>
                    </a:gs>
                    <a:gs pos="56000">
                      <a:schemeClr val="accent5">
                        <a:alpha val="0"/>
                      </a:schemeClr>
                    </a:gs>
                  </a:gsLst>
                  <a:lin ang="2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5" name="Oval 19"/>
                <p:cNvSpPr/>
                <p:nvPr/>
              </p:nvSpPr>
              <p:spPr>
                <a:xfrm>
                  <a:off x="3497941" y="1465941"/>
                  <a:ext cx="1574802" cy="1574802"/>
                </a:xfrm>
                <a:prstGeom prst="ellipse">
                  <a:avLst/>
                </a:prstGeom>
                <a:solidFill>
                  <a:srgbClr val="2842A2"/>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grpSp>
          <p:sp>
            <p:nvSpPr>
              <p:cNvPr id="23" name="TextBox 20"/>
              <p:cNvSpPr txBox="1"/>
              <p:nvPr/>
            </p:nvSpPr>
            <p:spPr>
              <a:xfrm>
                <a:off x="8810617" y="2726920"/>
                <a:ext cx="319318" cy="369332"/>
              </a:xfrm>
              <a:prstGeom prst="rect">
                <a:avLst/>
              </a:prstGeom>
              <a:noFill/>
            </p:spPr>
            <p:txBody>
              <a:bodyPr wrap="none" rtlCol="0">
                <a:spAutoFit/>
              </a:bodyPr>
              <a:lstStyle/>
              <a:p>
                <a:r>
                  <a:rPr lang="en-US" altLang="zh-CN">
                    <a:solidFill>
                      <a:schemeClr val="bg1"/>
                    </a:solidFill>
                    <a:cs typeface="+mn-ea"/>
                    <a:sym typeface="+mn-lt"/>
                  </a:rPr>
                  <a:t>3</a:t>
                </a:r>
                <a:endParaRPr lang="zh-CN" altLang="en-US">
                  <a:solidFill>
                    <a:schemeClr val="bg1"/>
                  </a:solidFill>
                  <a:cs typeface="+mn-ea"/>
                  <a:sym typeface="+mn-lt"/>
                </a:endParaRPr>
              </a:p>
            </p:txBody>
          </p:sp>
        </p:grpSp>
        <p:sp>
          <p:nvSpPr>
            <p:cNvPr id="26" name="TextBox 21"/>
            <p:cNvSpPr txBox="1"/>
            <p:nvPr/>
          </p:nvSpPr>
          <p:spPr>
            <a:xfrm>
              <a:off x="259943" y="3120735"/>
              <a:ext cx="2766699" cy="369332"/>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r"/>
              <a:r>
                <a:rPr lang="en-US" altLang="zh-CN" b="1">
                  <a:solidFill>
                    <a:srgbClr val="2842A2"/>
                  </a:solidFill>
                  <a:latin typeface="+mn-lt"/>
                  <a:cs typeface="+mn-ea"/>
                  <a:sym typeface="+mn-lt"/>
                </a:rPr>
                <a:t>1</a:t>
              </a:r>
              <a:r>
                <a:rPr lang="zh-CN" altLang="en-US" b="1">
                  <a:solidFill>
                    <a:srgbClr val="2842A2"/>
                  </a:solidFill>
                  <a:latin typeface="+mn-lt"/>
                  <a:cs typeface="+mn-ea"/>
                  <a:sym typeface="+mn-lt"/>
                </a:rPr>
                <a:t>、</a:t>
              </a:r>
              <a:r>
                <a:rPr lang="en-US" altLang="zh-CN" b="1">
                  <a:solidFill>
                    <a:srgbClr val="2842A2"/>
                  </a:solidFill>
                  <a:latin typeface="+mn-lt"/>
                  <a:cs typeface="+mn-ea"/>
                  <a:sym typeface="+mn-lt"/>
                </a:rPr>
                <a:t>DNS</a:t>
              </a:r>
              <a:r>
                <a:rPr lang="zh-CN" altLang="en-US" b="1">
                  <a:solidFill>
                    <a:srgbClr val="2842A2"/>
                  </a:solidFill>
                  <a:latin typeface="+mn-lt"/>
                  <a:cs typeface="+mn-ea"/>
                  <a:sym typeface="+mn-lt"/>
                </a:rPr>
                <a:t>过滤与防御引擎</a:t>
              </a:r>
            </a:p>
          </p:txBody>
        </p:sp>
        <p:sp>
          <p:nvSpPr>
            <p:cNvPr id="27" name="Rectangle 22"/>
            <p:cNvSpPr/>
            <p:nvPr/>
          </p:nvSpPr>
          <p:spPr>
            <a:xfrm>
              <a:off x="1465440" y="4305962"/>
              <a:ext cx="2826655" cy="369332"/>
            </a:xfrm>
            <a:prstGeom prst="rect">
              <a:avLst/>
            </a:prstGeom>
          </p:spPr>
          <p:txBody>
            <a:bodyPr wrap="square">
              <a:spAutoFit/>
            </a:bodyPr>
            <a:lstStyle/>
            <a:p>
              <a:pPr algn="just">
                <a:spcAft>
                  <a:spcPts val="600"/>
                </a:spcAft>
              </a:pPr>
              <a:r>
                <a:rPr lang="en-US" altLang="zh-CN" b="1">
                  <a:solidFill>
                    <a:srgbClr val="2842A2"/>
                  </a:solidFill>
                  <a:cs typeface="+mn-ea"/>
                  <a:sym typeface="+mn-lt"/>
                </a:rPr>
                <a:t>2</a:t>
              </a:r>
              <a:r>
                <a:rPr lang="zh-CN" altLang="en-US" b="1">
                  <a:solidFill>
                    <a:srgbClr val="2842A2"/>
                  </a:solidFill>
                  <a:cs typeface="+mn-ea"/>
                  <a:sym typeface="+mn-lt"/>
                </a:rPr>
                <a:t>、高并发异步决策引擎</a:t>
              </a:r>
            </a:p>
          </p:txBody>
        </p:sp>
        <p:sp>
          <p:nvSpPr>
            <p:cNvPr id="28" name="Rectangle 23"/>
            <p:cNvSpPr/>
            <p:nvPr/>
          </p:nvSpPr>
          <p:spPr>
            <a:xfrm>
              <a:off x="5713423" y="4048617"/>
              <a:ext cx="2826655" cy="369332"/>
            </a:xfrm>
            <a:prstGeom prst="rect">
              <a:avLst/>
            </a:prstGeom>
          </p:spPr>
          <p:txBody>
            <a:bodyPr wrap="square">
              <a:spAutoFit/>
            </a:bodyPr>
            <a:lstStyle/>
            <a:p>
              <a:pPr algn="just">
                <a:spcAft>
                  <a:spcPts val="600"/>
                </a:spcAft>
              </a:pPr>
              <a:r>
                <a:rPr lang="en-US" altLang="zh-CN" b="1">
                  <a:solidFill>
                    <a:srgbClr val="2842A2"/>
                  </a:solidFill>
                  <a:cs typeface="+mn-ea"/>
                  <a:sym typeface="+mn-lt"/>
                </a:rPr>
                <a:t>4</a:t>
              </a:r>
              <a:r>
                <a:rPr lang="zh-CN" altLang="en-US" b="1">
                  <a:solidFill>
                    <a:srgbClr val="2842A2"/>
                  </a:solidFill>
                  <a:cs typeface="+mn-ea"/>
                  <a:sym typeface="+mn-lt"/>
                </a:rPr>
                <a:t>、异步任务调度引擎</a:t>
              </a:r>
            </a:p>
          </p:txBody>
        </p:sp>
        <p:sp>
          <p:nvSpPr>
            <p:cNvPr id="30" name="TextBox 25"/>
            <p:cNvSpPr txBox="1"/>
            <p:nvPr/>
          </p:nvSpPr>
          <p:spPr>
            <a:xfrm>
              <a:off x="3443024" y="2690912"/>
              <a:ext cx="3154503" cy="369332"/>
            </a:xfrm>
            <a:prstGeom prst="rect">
              <a:avLst/>
            </a:prstGeom>
            <a:noFill/>
          </p:spPr>
          <p:txBody>
            <a:bodyPr wrap="square" rtlCol="0">
              <a:spAutoFit/>
            </a:bodyPr>
            <a:lstStyle>
              <a:defPPr>
                <a:defRPr lang="zh-CN"/>
              </a:defPPr>
              <a:lvl1pPr algn="r">
                <a:defRPr b="1">
                  <a:solidFill>
                    <a:schemeClr val="accent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ctr"/>
              <a:r>
                <a:rPr lang="en-US" altLang="zh-CN">
                  <a:solidFill>
                    <a:srgbClr val="2842A2"/>
                  </a:solidFill>
                  <a:effectLst/>
                  <a:latin typeface="+mn-lt"/>
                  <a:ea typeface="+mn-ea"/>
                  <a:cs typeface="+mn-ea"/>
                  <a:sym typeface="+mn-lt"/>
                </a:rPr>
                <a:t>3</a:t>
              </a:r>
              <a:r>
                <a:rPr lang="zh-CN" altLang="en-US">
                  <a:solidFill>
                    <a:srgbClr val="2842A2"/>
                  </a:solidFill>
                  <a:effectLst/>
                  <a:latin typeface="+mn-lt"/>
                  <a:ea typeface="+mn-ea"/>
                  <a:cs typeface="+mn-ea"/>
                  <a:sym typeface="+mn-lt"/>
                </a:rPr>
                <a:t>、集群化流量信息存储引擎</a:t>
              </a:r>
            </a:p>
          </p:txBody>
        </p:sp>
        <p:sp>
          <p:nvSpPr>
            <p:cNvPr id="31" name="TextBox 26"/>
            <p:cNvSpPr txBox="1"/>
            <p:nvPr/>
          </p:nvSpPr>
          <p:spPr>
            <a:xfrm>
              <a:off x="7674428" y="2214335"/>
              <a:ext cx="2442755" cy="369332"/>
            </a:xfrm>
            <a:prstGeom prst="rect">
              <a:avLst/>
            </a:prstGeom>
            <a:noFill/>
          </p:spPr>
          <p:txBody>
            <a:bodyPr wrap="square" rtlCol="0">
              <a:spAutoFit/>
            </a:bodyPr>
            <a:lstStyle>
              <a:defPPr>
                <a:defRPr lang="zh-CN"/>
              </a:defPPr>
              <a:lvl1pPr algn="r">
                <a:defRPr b="1">
                  <a:solidFill>
                    <a:schemeClr val="accent1"/>
                  </a:solidFill>
                  <a:effectLst>
                    <a:outerShdw blurRad="38100" dist="12700" dir="2700000" algn="tl"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ctr"/>
              <a:r>
                <a:rPr lang="en-US" altLang="zh-CN">
                  <a:solidFill>
                    <a:srgbClr val="2842A2"/>
                  </a:solidFill>
                  <a:effectLst/>
                  <a:latin typeface="+mn-lt"/>
                  <a:ea typeface="+mn-ea"/>
                  <a:cs typeface="+mn-ea"/>
                  <a:sym typeface="+mn-lt"/>
                </a:rPr>
                <a:t>5</a:t>
              </a:r>
              <a:r>
                <a:rPr lang="zh-CN" altLang="en-US">
                  <a:solidFill>
                    <a:srgbClr val="2842A2"/>
                  </a:solidFill>
                  <a:effectLst/>
                  <a:latin typeface="+mn-lt"/>
                  <a:ea typeface="+mn-ea"/>
                  <a:cs typeface="+mn-ea"/>
                  <a:sym typeface="+mn-lt"/>
                </a:rPr>
                <a:t>、集群监控管理界面</a:t>
              </a:r>
            </a:p>
          </p:txBody>
        </p:sp>
      </p:grpSp>
      <p:sp>
        <p:nvSpPr>
          <p:cNvPr id="43" name="Rectangle 9">
            <a:extLst>
              <a:ext uri="{FF2B5EF4-FFF2-40B4-BE49-F238E27FC236}">
                <a16:creationId xmlns:a16="http://schemas.microsoft.com/office/drawing/2014/main" id="{AC1B299D-0325-9686-D9DE-FB85C4358025}"/>
              </a:ext>
            </a:extLst>
          </p:cNvPr>
          <p:cNvSpPr/>
          <p:nvPr/>
        </p:nvSpPr>
        <p:spPr>
          <a:xfrm>
            <a:off x="1142406" y="4315599"/>
            <a:ext cx="2908987" cy="1033296"/>
          </a:xfrm>
          <a:prstGeom prst="rect">
            <a:avLst/>
          </a:prstGeom>
        </p:spPr>
        <p:txBody>
          <a:bodyPr wrap="square">
            <a:spAutoFit/>
          </a:bodyPr>
          <a:lstStyle/>
          <a:p>
            <a:pPr marL="171450" indent="-171450" algn="just">
              <a:lnSpc>
                <a:spcPct val="150000"/>
              </a:lnSpc>
              <a:spcAft>
                <a:spcPts val="600"/>
              </a:spcAft>
              <a:buFont typeface="Arial" panose="020B0604020202020204" pitchFamily="34" charset="0"/>
              <a:buChar char="▫"/>
            </a:pPr>
            <a:r>
              <a:rPr lang="zh-CN" altLang="en-US" sz="1050">
                <a:solidFill>
                  <a:schemeClr val="tx1">
                    <a:lumMod val="65000"/>
                    <a:lumOff val="35000"/>
                  </a:schemeClr>
                </a:solidFill>
                <a:cs typeface="+mn-ea"/>
                <a:sym typeface="+mn-lt"/>
              </a:rPr>
              <a:t>本系统采用模块化设计，主要分为五大核心组件：</a:t>
            </a:r>
            <a:r>
              <a:rPr lang="en-US" altLang="zh-CN" sz="1050">
                <a:solidFill>
                  <a:srgbClr val="2842A2"/>
                </a:solidFill>
                <a:cs typeface="+mn-ea"/>
                <a:sym typeface="+mn-lt"/>
              </a:rPr>
              <a:t>DNS</a:t>
            </a:r>
            <a:r>
              <a:rPr lang="zh-CN" altLang="en-US" sz="1050">
                <a:solidFill>
                  <a:srgbClr val="2842A2"/>
                </a:solidFill>
                <a:cs typeface="+mn-ea"/>
                <a:sym typeface="+mn-lt"/>
              </a:rPr>
              <a:t>过滤与防御引擎、高并发异步决策引擎、集群化流量信息存储引擎、异步任务调度引擎、集群监控管理界面</a:t>
            </a:r>
            <a:r>
              <a:rPr lang="zh-CN" altLang="en-US" sz="1050">
                <a:solidFill>
                  <a:schemeClr val="tx1">
                    <a:lumMod val="65000"/>
                    <a:lumOff val="35000"/>
                  </a:schemeClr>
                </a:solidFill>
                <a:cs typeface="+mn-ea"/>
                <a:sym typeface="+mn-lt"/>
              </a:rPr>
              <a:t>构成。</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a:extLst>
              <a:ext uri="{FF2B5EF4-FFF2-40B4-BE49-F238E27FC236}">
                <a16:creationId xmlns:a16="http://schemas.microsoft.com/office/drawing/2014/main" id="{691191C7-807D-76EE-074A-B1568425827B}"/>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24166" y="0"/>
            <a:ext cx="12191999" cy="6858000"/>
          </a:xfrm>
          <a:prstGeom prst="rect">
            <a:avLst/>
          </a:prstGeom>
          <a:noFill/>
          <a:effectLst/>
        </p:spPr>
      </p:pic>
      <p:grpSp>
        <p:nvGrpSpPr>
          <p:cNvPr id="7" name="Group 4"/>
          <p:cNvGrpSpPr/>
          <p:nvPr/>
        </p:nvGrpSpPr>
        <p:grpSpPr>
          <a:xfrm>
            <a:off x="4629150" y="2692400"/>
            <a:ext cx="7112000" cy="4216400"/>
            <a:chOff x="4629150" y="2692400"/>
            <a:chExt cx="7112000" cy="4216400"/>
          </a:xfrm>
        </p:grpSpPr>
        <p:sp>
          <p:nvSpPr>
            <p:cNvPr id="8" name="Freeform: Shape 21"/>
            <p:cNvSpPr/>
            <p:nvPr/>
          </p:nvSpPr>
          <p:spPr>
            <a:xfrm>
              <a:off x="6076950" y="2692400"/>
              <a:ext cx="5664200" cy="4178300"/>
            </a:xfrm>
            <a:custGeom>
              <a:avLst/>
              <a:gdLst>
                <a:gd name="connsiteX0" fmla="*/ 12700 w 5664200"/>
                <a:gd name="connsiteY0" fmla="*/ 4178300 h 4178300"/>
                <a:gd name="connsiteX1" fmla="*/ 0 w 5664200"/>
                <a:gd name="connsiteY1" fmla="*/ 1511300 h 4178300"/>
                <a:gd name="connsiteX2" fmla="*/ 190500 w 5664200"/>
                <a:gd name="connsiteY2" fmla="*/ 850900 h 4178300"/>
                <a:gd name="connsiteX3" fmla="*/ 508000 w 5664200"/>
                <a:gd name="connsiteY3" fmla="*/ 457200 h 4178300"/>
                <a:gd name="connsiteX4" fmla="*/ 876300 w 5664200"/>
                <a:gd name="connsiteY4" fmla="*/ 254000 h 4178300"/>
                <a:gd name="connsiteX5" fmla="*/ 1143000 w 5664200"/>
                <a:gd name="connsiteY5" fmla="*/ 139700 h 4178300"/>
                <a:gd name="connsiteX6" fmla="*/ 1485900 w 5664200"/>
                <a:gd name="connsiteY6" fmla="*/ 0 h 4178300"/>
                <a:gd name="connsiteX7" fmla="*/ 5664200 w 5664200"/>
                <a:gd name="connsiteY7" fmla="*/ 4178300 h 4178300"/>
                <a:gd name="connsiteX8" fmla="*/ 12700 w 5664200"/>
                <a:gd name="connsiteY8" fmla="*/ 4178300 h 4178300"/>
                <a:gd name="connsiteX0-1" fmla="*/ 12700 w 5664200"/>
                <a:gd name="connsiteY0-2" fmla="*/ 4171950 h 4171950"/>
                <a:gd name="connsiteX1-3" fmla="*/ 0 w 5664200"/>
                <a:gd name="connsiteY1-4" fmla="*/ 1504950 h 4171950"/>
                <a:gd name="connsiteX2-5" fmla="*/ 190500 w 5664200"/>
                <a:gd name="connsiteY2-6" fmla="*/ 844550 h 4171950"/>
                <a:gd name="connsiteX3-7" fmla="*/ 508000 w 5664200"/>
                <a:gd name="connsiteY3-8" fmla="*/ 450850 h 4171950"/>
                <a:gd name="connsiteX4-9" fmla="*/ 876300 w 5664200"/>
                <a:gd name="connsiteY4-10" fmla="*/ 247650 h 4171950"/>
                <a:gd name="connsiteX5-11" fmla="*/ 1143000 w 5664200"/>
                <a:gd name="connsiteY5-12" fmla="*/ 133350 h 4171950"/>
                <a:gd name="connsiteX6-13" fmla="*/ 1498600 w 5664200"/>
                <a:gd name="connsiteY6-14" fmla="*/ 0 h 4171950"/>
                <a:gd name="connsiteX7-15" fmla="*/ 5664200 w 5664200"/>
                <a:gd name="connsiteY7-16" fmla="*/ 4171950 h 4171950"/>
                <a:gd name="connsiteX8-17" fmla="*/ 12700 w 5664200"/>
                <a:gd name="connsiteY8-18" fmla="*/ 4171950 h 4171950"/>
                <a:gd name="connsiteX0-19" fmla="*/ 12700 w 5664200"/>
                <a:gd name="connsiteY0-20" fmla="*/ 4178300 h 4178300"/>
                <a:gd name="connsiteX1-21" fmla="*/ 0 w 5664200"/>
                <a:gd name="connsiteY1-22" fmla="*/ 1511300 h 4178300"/>
                <a:gd name="connsiteX2-23" fmla="*/ 190500 w 5664200"/>
                <a:gd name="connsiteY2-24" fmla="*/ 850900 h 4178300"/>
                <a:gd name="connsiteX3-25" fmla="*/ 508000 w 5664200"/>
                <a:gd name="connsiteY3-26" fmla="*/ 457200 h 4178300"/>
                <a:gd name="connsiteX4-27" fmla="*/ 876300 w 5664200"/>
                <a:gd name="connsiteY4-28" fmla="*/ 254000 h 4178300"/>
                <a:gd name="connsiteX5-29" fmla="*/ 1143000 w 5664200"/>
                <a:gd name="connsiteY5-30" fmla="*/ 139700 h 4178300"/>
                <a:gd name="connsiteX6-31" fmla="*/ 1492250 w 5664200"/>
                <a:gd name="connsiteY6-32" fmla="*/ 0 h 4178300"/>
                <a:gd name="connsiteX7-33" fmla="*/ 5664200 w 5664200"/>
                <a:gd name="connsiteY7-34" fmla="*/ 4178300 h 4178300"/>
                <a:gd name="connsiteX8-35" fmla="*/ 12700 w 5664200"/>
                <a:gd name="connsiteY8-36" fmla="*/ 4178300 h 417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Lst>
              <a:rect l="l" t="t" r="r" b="b"/>
              <a:pathLst>
                <a:path w="5664200" h="4178300">
                  <a:moveTo>
                    <a:pt x="12700" y="4178300"/>
                  </a:moveTo>
                  <a:cubicBezTo>
                    <a:pt x="8467" y="3289300"/>
                    <a:pt x="4233" y="2400300"/>
                    <a:pt x="0" y="1511300"/>
                  </a:cubicBezTo>
                  <a:lnTo>
                    <a:pt x="190500" y="850900"/>
                  </a:lnTo>
                  <a:lnTo>
                    <a:pt x="508000" y="457200"/>
                  </a:lnTo>
                  <a:lnTo>
                    <a:pt x="876300" y="254000"/>
                  </a:lnTo>
                  <a:cubicBezTo>
                    <a:pt x="965200" y="215900"/>
                    <a:pt x="1040342" y="182033"/>
                    <a:pt x="1143000" y="139700"/>
                  </a:cubicBezTo>
                  <a:cubicBezTo>
                    <a:pt x="1245658" y="97367"/>
                    <a:pt x="1373717" y="44450"/>
                    <a:pt x="1492250" y="0"/>
                  </a:cubicBezTo>
                  <a:lnTo>
                    <a:pt x="5664200" y="4178300"/>
                  </a:lnTo>
                  <a:lnTo>
                    <a:pt x="12700" y="4178300"/>
                  </a:lnTo>
                  <a:close/>
                </a:path>
              </a:pathLst>
            </a:custGeom>
            <a:gradFill>
              <a:gsLst>
                <a:gs pos="0">
                  <a:schemeClr val="accent4"/>
                </a:gs>
                <a:gs pos="69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Shape 19"/>
            <p:cNvSpPr/>
            <p:nvPr/>
          </p:nvSpPr>
          <p:spPr>
            <a:xfrm>
              <a:off x="5962650" y="2774950"/>
              <a:ext cx="4508500" cy="4133850"/>
            </a:xfrm>
            <a:custGeom>
              <a:avLst/>
              <a:gdLst>
                <a:gd name="connsiteX0" fmla="*/ 76200 w 4508500"/>
                <a:gd name="connsiteY0" fmla="*/ 2959100 h 4127500"/>
                <a:gd name="connsiteX1" fmla="*/ 0 w 4508500"/>
                <a:gd name="connsiteY1" fmla="*/ 787400 h 4127500"/>
                <a:gd name="connsiteX2" fmla="*/ 177800 w 4508500"/>
                <a:gd name="connsiteY2" fmla="*/ 254000 h 4127500"/>
                <a:gd name="connsiteX3" fmla="*/ 393700 w 4508500"/>
                <a:gd name="connsiteY3" fmla="*/ 0 h 4127500"/>
                <a:gd name="connsiteX4" fmla="*/ 4508500 w 4508500"/>
                <a:gd name="connsiteY4" fmla="*/ 4127500 h 4127500"/>
                <a:gd name="connsiteX5" fmla="*/ 139700 w 4508500"/>
                <a:gd name="connsiteY5" fmla="*/ 4114800 h 4127500"/>
                <a:gd name="connsiteX6" fmla="*/ 76200 w 4508500"/>
                <a:gd name="connsiteY6" fmla="*/ 2959100 h 4127500"/>
                <a:gd name="connsiteX0-1" fmla="*/ 76200 w 4508500"/>
                <a:gd name="connsiteY0-2" fmla="*/ 2971800 h 4140200"/>
                <a:gd name="connsiteX1-3" fmla="*/ 0 w 4508500"/>
                <a:gd name="connsiteY1-4" fmla="*/ 800100 h 4140200"/>
                <a:gd name="connsiteX2-5" fmla="*/ 177800 w 4508500"/>
                <a:gd name="connsiteY2-6" fmla="*/ 266700 h 4140200"/>
                <a:gd name="connsiteX3-7" fmla="*/ 400050 w 4508500"/>
                <a:gd name="connsiteY3-8" fmla="*/ 0 h 4140200"/>
                <a:gd name="connsiteX4-9" fmla="*/ 4508500 w 4508500"/>
                <a:gd name="connsiteY4-10" fmla="*/ 4140200 h 4140200"/>
                <a:gd name="connsiteX5-11" fmla="*/ 139700 w 4508500"/>
                <a:gd name="connsiteY5-12" fmla="*/ 4127500 h 4140200"/>
                <a:gd name="connsiteX6-13" fmla="*/ 76200 w 4508500"/>
                <a:gd name="connsiteY6-14" fmla="*/ 2971800 h 4140200"/>
                <a:gd name="connsiteX0-15" fmla="*/ 76200 w 4508500"/>
                <a:gd name="connsiteY0-16" fmla="*/ 2965450 h 4133850"/>
                <a:gd name="connsiteX1-17" fmla="*/ 0 w 4508500"/>
                <a:gd name="connsiteY1-18" fmla="*/ 793750 h 4133850"/>
                <a:gd name="connsiteX2-19" fmla="*/ 177800 w 4508500"/>
                <a:gd name="connsiteY2-20" fmla="*/ 260350 h 4133850"/>
                <a:gd name="connsiteX3-21" fmla="*/ 400050 w 4508500"/>
                <a:gd name="connsiteY3-22" fmla="*/ 0 h 4133850"/>
                <a:gd name="connsiteX4-23" fmla="*/ 4508500 w 4508500"/>
                <a:gd name="connsiteY4-24" fmla="*/ 4133850 h 4133850"/>
                <a:gd name="connsiteX5-25" fmla="*/ 139700 w 4508500"/>
                <a:gd name="connsiteY5-26" fmla="*/ 4121150 h 4133850"/>
                <a:gd name="connsiteX6-27" fmla="*/ 76200 w 4508500"/>
                <a:gd name="connsiteY6-28" fmla="*/ 2965450 h 413385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508500" h="4133850">
                  <a:moveTo>
                    <a:pt x="76200" y="2965450"/>
                  </a:moveTo>
                  <a:lnTo>
                    <a:pt x="0" y="793750"/>
                  </a:lnTo>
                  <a:lnTo>
                    <a:pt x="177800" y="260350"/>
                  </a:lnTo>
                  <a:lnTo>
                    <a:pt x="400050" y="0"/>
                  </a:lnTo>
                  <a:lnTo>
                    <a:pt x="4508500" y="4133850"/>
                  </a:lnTo>
                  <a:lnTo>
                    <a:pt x="139700" y="4121150"/>
                  </a:lnTo>
                  <a:lnTo>
                    <a:pt x="76200" y="2965450"/>
                  </a:lnTo>
                  <a:close/>
                </a:path>
              </a:pathLst>
            </a:custGeom>
            <a:gradFill>
              <a:gsLst>
                <a:gs pos="0">
                  <a:schemeClr val="accent4"/>
                </a:gs>
                <a:gs pos="69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Freeform: Shape 18"/>
            <p:cNvSpPr/>
            <p:nvPr/>
          </p:nvSpPr>
          <p:spPr>
            <a:xfrm>
              <a:off x="4629150" y="2705100"/>
              <a:ext cx="4559300" cy="4178300"/>
            </a:xfrm>
            <a:custGeom>
              <a:avLst/>
              <a:gdLst>
                <a:gd name="connsiteX0" fmla="*/ 0 w 4559300"/>
                <a:gd name="connsiteY0" fmla="*/ 0 h 4165600"/>
                <a:gd name="connsiteX1" fmla="*/ 4178300 w 4559300"/>
                <a:gd name="connsiteY1" fmla="*/ 4165600 h 4165600"/>
                <a:gd name="connsiteX2" fmla="*/ 4559300 w 4559300"/>
                <a:gd name="connsiteY2" fmla="*/ 4165600 h 4165600"/>
                <a:gd name="connsiteX3" fmla="*/ 927100 w 4559300"/>
                <a:gd name="connsiteY3" fmla="*/ 508000 h 4165600"/>
                <a:gd name="connsiteX4" fmla="*/ 330200 w 4559300"/>
                <a:gd name="connsiteY4" fmla="*/ 114300 h 4165600"/>
                <a:gd name="connsiteX5" fmla="*/ 0 w 4559300"/>
                <a:gd name="connsiteY5" fmla="*/ 0 h 4165600"/>
                <a:gd name="connsiteX0-1" fmla="*/ 0 w 4559300"/>
                <a:gd name="connsiteY0-2" fmla="*/ 0 h 4165600"/>
                <a:gd name="connsiteX1-3" fmla="*/ 1168400 w 4559300"/>
                <a:gd name="connsiteY1-4" fmla="*/ 1143000 h 4165600"/>
                <a:gd name="connsiteX2-5" fmla="*/ 4178300 w 4559300"/>
                <a:gd name="connsiteY2-6" fmla="*/ 4165600 h 4165600"/>
                <a:gd name="connsiteX3-7" fmla="*/ 4559300 w 4559300"/>
                <a:gd name="connsiteY3-8" fmla="*/ 4165600 h 4165600"/>
                <a:gd name="connsiteX4-9" fmla="*/ 927100 w 4559300"/>
                <a:gd name="connsiteY4-10" fmla="*/ 508000 h 4165600"/>
                <a:gd name="connsiteX5-11" fmla="*/ 330200 w 4559300"/>
                <a:gd name="connsiteY5-12" fmla="*/ 114300 h 4165600"/>
                <a:gd name="connsiteX6" fmla="*/ 0 w 4559300"/>
                <a:gd name="connsiteY6" fmla="*/ 0 h 4165600"/>
                <a:gd name="connsiteX0-13" fmla="*/ 0 w 4559300"/>
                <a:gd name="connsiteY0-14" fmla="*/ 0 h 4165600"/>
                <a:gd name="connsiteX1-15" fmla="*/ 1168400 w 4559300"/>
                <a:gd name="connsiteY1-16" fmla="*/ 1143000 h 4165600"/>
                <a:gd name="connsiteX2-17" fmla="*/ 2273300 w 4559300"/>
                <a:gd name="connsiteY2-18" fmla="*/ 4165600 h 4165600"/>
                <a:gd name="connsiteX3-19" fmla="*/ 4178300 w 4559300"/>
                <a:gd name="connsiteY3-20" fmla="*/ 4165600 h 4165600"/>
                <a:gd name="connsiteX4-21" fmla="*/ 4559300 w 4559300"/>
                <a:gd name="connsiteY4-22" fmla="*/ 4165600 h 4165600"/>
                <a:gd name="connsiteX5-23" fmla="*/ 927100 w 4559300"/>
                <a:gd name="connsiteY5-24" fmla="*/ 508000 h 4165600"/>
                <a:gd name="connsiteX6-25" fmla="*/ 330200 w 4559300"/>
                <a:gd name="connsiteY6-26" fmla="*/ 114300 h 4165600"/>
                <a:gd name="connsiteX7" fmla="*/ 0 w 4559300"/>
                <a:gd name="connsiteY7" fmla="*/ 0 h 4165600"/>
                <a:gd name="connsiteX0-27" fmla="*/ 0 w 4559300"/>
                <a:gd name="connsiteY0-28" fmla="*/ 0 h 4165600"/>
                <a:gd name="connsiteX1-29" fmla="*/ 1168400 w 4559300"/>
                <a:gd name="connsiteY1-30" fmla="*/ 1143000 h 4165600"/>
                <a:gd name="connsiteX2-31" fmla="*/ 2273300 w 4559300"/>
                <a:gd name="connsiteY2-32" fmla="*/ 4165600 h 4165600"/>
                <a:gd name="connsiteX3-33" fmla="*/ 4178300 w 4559300"/>
                <a:gd name="connsiteY3-34" fmla="*/ 4165600 h 4165600"/>
                <a:gd name="connsiteX4-35" fmla="*/ 4559300 w 4559300"/>
                <a:gd name="connsiteY4-36" fmla="*/ 4165600 h 4165600"/>
                <a:gd name="connsiteX5-37" fmla="*/ 927100 w 4559300"/>
                <a:gd name="connsiteY5-38" fmla="*/ 508000 h 4165600"/>
                <a:gd name="connsiteX6-39" fmla="*/ 330200 w 4559300"/>
                <a:gd name="connsiteY6-40" fmla="*/ 114300 h 4165600"/>
                <a:gd name="connsiteX7-41" fmla="*/ 0 w 4559300"/>
                <a:gd name="connsiteY7-42" fmla="*/ 0 h 4165600"/>
                <a:gd name="connsiteX0-43" fmla="*/ 0 w 4559300"/>
                <a:gd name="connsiteY0-44" fmla="*/ 0 h 4178300"/>
                <a:gd name="connsiteX1-45" fmla="*/ 1168400 w 4559300"/>
                <a:gd name="connsiteY1-46" fmla="*/ 1155700 h 4178300"/>
                <a:gd name="connsiteX2-47" fmla="*/ 2273300 w 4559300"/>
                <a:gd name="connsiteY2-48" fmla="*/ 4178300 h 4178300"/>
                <a:gd name="connsiteX3-49" fmla="*/ 4178300 w 4559300"/>
                <a:gd name="connsiteY3-50" fmla="*/ 4178300 h 4178300"/>
                <a:gd name="connsiteX4-51" fmla="*/ 4559300 w 4559300"/>
                <a:gd name="connsiteY4-52" fmla="*/ 4178300 h 4178300"/>
                <a:gd name="connsiteX5-53" fmla="*/ 927100 w 4559300"/>
                <a:gd name="connsiteY5-54" fmla="*/ 520700 h 4178300"/>
                <a:gd name="connsiteX6-55" fmla="*/ 330200 w 4559300"/>
                <a:gd name="connsiteY6-56" fmla="*/ 127000 h 4178300"/>
                <a:gd name="connsiteX7-57" fmla="*/ 0 w 4559300"/>
                <a:gd name="connsiteY7-58" fmla="*/ 0 h 417830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25" y="connsiteY6-26"/>
                </a:cxn>
                <a:cxn ang="0">
                  <a:pos x="connsiteX7-41" y="connsiteY7-42"/>
                </a:cxn>
              </a:cxnLst>
              <a:rect l="l" t="t" r="r" b="b"/>
              <a:pathLst>
                <a:path w="4559300" h="4178300">
                  <a:moveTo>
                    <a:pt x="0" y="0"/>
                  </a:moveTo>
                  <a:lnTo>
                    <a:pt x="1168400" y="1155700"/>
                  </a:lnTo>
                  <a:cubicBezTo>
                    <a:pt x="1761067" y="1748367"/>
                    <a:pt x="1680633" y="3585633"/>
                    <a:pt x="2273300" y="4178300"/>
                  </a:cubicBezTo>
                  <a:lnTo>
                    <a:pt x="4178300" y="4178300"/>
                  </a:lnTo>
                  <a:lnTo>
                    <a:pt x="4559300" y="4178300"/>
                  </a:lnTo>
                  <a:lnTo>
                    <a:pt x="927100" y="520700"/>
                  </a:lnTo>
                  <a:lnTo>
                    <a:pt x="330200" y="127000"/>
                  </a:lnTo>
                  <a:lnTo>
                    <a:pt x="0" y="0"/>
                  </a:lnTo>
                  <a:close/>
                </a:path>
              </a:pathLst>
            </a:custGeom>
            <a:gradFill>
              <a:gsLst>
                <a:gs pos="0">
                  <a:schemeClr val="accent4"/>
                </a:gs>
                <a:gs pos="69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grpSp>
        <p:nvGrpSpPr>
          <p:cNvPr id="36" name="组合 35">
            <a:extLst>
              <a:ext uri="{FF2B5EF4-FFF2-40B4-BE49-F238E27FC236}">
                <a16:creationId xmlns:a16="http://schemas.microsoft.com/office/drawing/2014/main" id="{C3066FA0-1607-42F4-D40D-01EBD2233D72}"/>
              </a:ext>
            </a:extLst>
          </p:cNvPr>
          <p:cNvGrpSpPr/>
          <p:nvPr/>
        </p:nvGrpSpPr>
        <p:grpSpPr>
          <a:xfrm>
            <a:off x="1190231" y="1425674"/>
            <a:ext cx="9811538" cy="4214882"/>
            <a:chOff x="1308100" y="2238028"/>
            <a:chExt cx="9563819" cy="3537299"/>
          </a:xfrm>
        </p:grpSpPr>
        <p:sp>
          <p:nvSpPr>
            <p:cNvPr id="13" name="Arrow: Pentagon 6"/>
            <p:cNvSpPr/>
            <p:nvPr/>
          </p:nvSpPr>
          <p:spPr>
            <a:xfrm rot="5400000" flipH="1">
              <a:off x="4552336" y="3810615"/>
              <a:ext cx="3000374" cy="916348"/>
            </a:xfrm>
            <a:custGeom>
              <a:avLst/>
              <a:gdLst>
                <a:gd name="connsiteX0" fmla="*/ 0 w 2719554"/>
                <a:gd name="connsiteY0" fmla="*/ 0 h 508000"/>
                <a:gd name="connsiteX1" fmla="*/ 2465554 w 2719554"/>
                <a:gd name="connsiteY1" fmla="*/ 0 h 508000"/>
                <a:gd name="connsiteX2" fmla="*/ 2719554 w 2719554"/>
                <a:gd name="connsiteY2" fmla="*/ 254000 h 508000"/>
                <a:gd name="connsiteX3" fmla="*/ 2465554 w 2719554"/>
                <a:gd name="connsiteY3" fmla="*/ 508000 h 508000"/>
                <a:gd name="connsiteX4" fmla="*/ 0 w 2719554"/>
                <a:gd name="connsiteY4" fmla="*/ 508000 h 508000"/>
                <a:gd name="connsiteX5" fmla="*/ 0 w 2719554"/>
                <a:gd name="connsiteY5" fmla="*/ 0 h 508000"/>
                <a:gd name="connsiteX0-1" fmla="*/ 0 w 3202154"/>
                <a:gd name="connsiteY0-2" fmla="*/ 495300 h 1003300"/>
                <a:gd name="connsiteX1-3" fmla="*/ 2465554 w 3202154"/>
                <a:gd name="connsiteY1-4" fmla="*/ 495300 h 1003300"/>
                <a:gd name="connsiteX2-5" fmla="*/ 3202154 w 3202154"/>
                <a:gd name="connsiteY2-6" fmla="*/ 0 h 1003300"/>
                <a:gd name="connsiteX3-7" fmla="*/ 2465554 w 3202154"/>
                <a:gd name="connsiteY3-8" fmla="*/ 1003300 h 1003300"/>
                <a:gd name="connsiteX4-9" fmla="*/ 0 w 3202154"/>
                <a:gd name="connsiteY4-10" fmla="*/ 1003300 h 1003300"/>
                <a:gd name="connsiteX5-11" fmla="*/ 0 w 3202154"/>
                <a:gd name="connsiteY5-12" fmla="*/ 495300 h 1003300"/>
                <a:gd name="connsiteX0-13" fmla="*/ 0 w 3202154"/>
                <a:gd name="connsiteY0-14" fmla="*/ 495300 h 1003300"/>
                <a:gd name="connsiteX1-15" fmla="*/ 3202154 w 3202154"/>
                <a:gd name="connsiteY1-16" fmla="*/ 0 h 1003300"/>
                <a:gd name="connsiteX2-17" fmla="*/ 2465554 w 3202154"/>
                <a:gd name="connsiteY2-18" fmla="*/ 1003300 h 1003300"/>
                <a:gd name="connsiteX3-19" fmla="*/ 0 w 3202154"/>
                <a:gd name="connsiteY3-20" fmla="*/ 1003300 h 1003300"/>
                <a:gd name="connsiteX4-21" fmla="*/ 0 w 3202154"/>
                <a:gd name="connsiteY4-22" fmla="*/ 495300 h 1003300"/>
                <a:gd name="connsiteX0-23" fmla="*/ 0 w 3202154"/>
                <a:gd name="connsiteY0-24" fmla="*/ 495300 h 1003300"/>
                <a:gd name="connsiteX1-25" fmla="*/ 3202154 w 3202154"/>
                <a:gd name="connsiteY1-26" fmla="*/ 0 h 1003300"/>
                <a:gd name="connsiteX2-27" fmla="*/ 0 w 3202154"/>
                <a:gd name="connsiteY2-28" fmla="*/ 1003300 h 1003300"/>
                <a:gd name="connsiteX3-29" fmla="*/ 0 w 3202154"/>
                <a:gd name="connsiteY3-30" fmla="*/ 495300 h 1003300"/>
                <a:gd name="connsiteX0-31" fmla="*/ 0 w 3202154"/>
                <a:gd name="connsiteY0-32" fmla="*/ 495300 h 1003300"/>
                <a:gd name="connsiteX1-33" fmla="*/ 3202154 w 3202154"/>
                <a:gd name="connsiteY1-34" fmla="*/ 0 h 1003300"/>
                <a:gd name="connsiteX2-35" fmla="*/ 0 w 3202154"/>
                <a:gd name="connsiteY2-36" fmla="*/ 1003300 h 1003300"/>
                <a:gd name="connsiteX3-37" fmla="*/ 0 w 3202154"/>
                <a:gd name="connsiteY3-38" fmla="*/ 495300 h 1003300"/>
                <a:gd name="connsiteX0-39" fmla="*/ 0 w 3202154"/>
                <a:gd name="connsiteY0-40" fmla="*/ 495300 h 1003300"/>
                <a:gd name="connsiteX1-41" fmla="*/ 3202154 w 3202154"/>
                <a:gd name="connsiteY1-42" fmla="*/ 0 h 1003300"/>
                <a:gd name="connsiteX2-43" fmla="*/ 0 w 3202154"/>
                <a:gd name="connsiteY2-44" fmla="*/ 1003300 h 1003300"/>
                <a:gd name="connsiteX3-45" fmla="*/ 0 w 3202154"/>
                <a:gd name="connsiteY3-46" fmla="*/ 495300 h 1003300"/>
                <a:gd name="connsiteX0-47" fmla="*/ 0 w 2503654"/>
                <a:gd name="connsiteY0-48" fmla="*/ 1054100 h 1562100"/>
                <a:gd name="connsiteX1-49" fmla="*/ 2503654 w 2503654"/>
                <a:gd name="connsiteY1-50" fmla="*/ 0 h 1562100"/>
                <a:gd name="connsiteX2-51" fmla="*/ 0 w 2503654"/>
                <a:gd name="connsiteY2-52" fmla="*/ 1562100 h 1562100"/>
                <a:gd name="connsiteX3-53" fmla="*/ 0 w 2503654"/>
                <a:gd name="connsiteY3-54" fmla="*/ 1054100 h 1562100"/>
                <a:gd name="connsiteX0-55" fmla="*/ 0 w 2503654"/>
                <a:gd name="connsiteY0-56" fmla="*/ 1054100 h 1562100"/>
                <a:gd name="connsiteX1-57" fmla="*/ 2503654 w 2503654"/>
                <a:gd name="connsiteY1-58" fmla="*/ 0 h 1562100"/>
                <a:gd name="connsiteX2-59" fmla="*/ 0 w 2503654"/>
                <a:gd name="connsiteY2-60" fmla="*/ 1562100 h 1562100"/>
                <a:gd name="connsiteX3-61" fmla="*/ 0 w 2503654"/>
                <a:gd name="connsiteY3-62" fmla="*/ 1054100 h 1562100"/>
                <a:gd name="connsiteX0-63" fmla="*/ 0 w 2503654"/>
                <a:gd name="connsiteY0-64" fmla="*/ 1054100 h 1562100"/>
                <a:gd name="connsiteX1-65" fmla="*/ 2503654 w 2503654"/>
                <a:gd name="connsiteY1-66" fmla="*/ 0 h 1562100"/>
                <a:gd name="connsiteX2-67" fmla="*/ 0 w 2503654"/>
                <a:gd name="connsiteY2-68" fmla="*/ 1562100 h 1562100"/>
                <a:gd name="connsiteX3-69" fmla="*/ 0 w 2503654"/>
                <a:gd name="connsiteY3-70" fmla="*/ 1054100 h 1562100"/>
                <a:gd name="connsiteX0-71" fmla="*/ 0 w 2503654"/>
                <a:gd name="connsiteY0-72" fmla="*/ 1054100 h 1562100"/>
                <a:gd name="connsiteX1-73" fmla="*/ 2503654 w 2503654"/>
                <a:gd name="connsiteY1-74" fmla="*/ 0 h 1562100"/>
                <a:gd name="connsiteX2-75" fmla="*/ 0 w 2503654"/>
                <a:gd name="connsiteY2-76" fmla="*/ 1562100 h 1562100"/>
                <a:gd name="connsiteX3-77" fmla="*/ 0 w 2503654"/>
                <a:gd name="connsiteY3-78" fmla="*/ 1054100 h 1562100"/>
                <a:gd name="connsiteX0-79" fmla="*/ 10335 w 2503654"/>
                <a:gd name="connsiteY0-80" fmla="*/ 857735 h 1562100"/>
                <a:gd name="connsiteX1-81" fmla="*/ 2503654 w 2503654"/>
                <a:gd name="connsiteY1-82" fmla="*/ 0 h 1562100"/>
                <a:gd name="connsiteX2-83" fmla="*/ 0 w 2503654"/>
                <a:gd name="connsiteY2-84" fmla="*/ 1562100 h 1562100"/>
                <a:gd name="connsiteX3-85" fmla="*/ 10335 w 2503654"/>
                <a:gd name="connsiteY3-86" fmla="*/ 857735 h 1562100"/>
                <a:gd name="connsiteX0-87" fmla="*/ 10335 w 2503654"/>
                <a:gd name="connsiteY0-88" fmla="*/ 857735 h 1562100"/>
                <a:gd name="connsiteX1-89" fmla="*/ 2503654 w 2503654"/>
                <a:gd name="connsiteY1-90" fmla="*/ 0 h 1562100"/>
                <a:gd name="connsiteX2-91" fmla="*/ 0 w 2503654"/>
                <a:gd name="connsiteY2-92" fmla="*/ 1562100 h 1562100"/>
                <a:gd name="connsiteX3-93" fmla="*/ 10335 w 2503654"/>
                <a:gd name="connsiteY3-94" fmla="*/ 857735 h 1562100"/>
                <a:gd name="connsiteX0-95" fmla="*/ 10335 w 2503654"/>
                <a:gd name="connsiteY0-96" fmla="*/ 857735 h 1562100"/>
                <a:gd name="connsiteX1-97" fmla="*/ 2503654 w 2503654"/>
                <a:gd name="connsiteY1-98" fmla="*/ 0 h 1562100"/>
                <a:gd name="connsiteX2-99" fmla="*/ 0 w 2503654"/>
                <a:gd name="connsiteY2-100" fmla="*/ 1562100 h 1562100"/>
                <a:gd name="connsiteX3-101" fmla="*/ 10335 w 2503654"/>
                <a:gd name="connsiteY3-102" fmla="*/ 857735 h 1562100"/>
                <a:gd name="connsiteX0-103" fmla="*/ 10335 w 2503654"/>
                <a:gd name="connsiteY0-104" fmla="*/ 857735 h 1562100"/>
                <a:gd name="connsiteX1-105" fmla="*/ 2503654 w 2503654"/>
                <a:gd name="connsiteY1-106" fmla="*/ 0 h 1562100"/>
                <a:gd name="connsiteX2-107" fmla="*/ 0 w 2503654"/>
                <a:gd name="connsiteY2-108" fmla="*/ 1562100 h 1562100"/>
                <a:gd name="connsiteX3-109" fmla="*/ 10335 w 2503654"/>
                <a:gd name="connsiteY3-110" fmla="*/ 857735 h 1562100"/>
                <a:gd name="connsiteX0-111" fmla="*/ 10335 w 2503654"/>
                <a:gd name="connsiteY0-112" fmla="*/ 857735 h 1603440"/>
                <a:gd name="connsiteX1-113" fmla="*/ 2503654 w 2503654"/>
                <a:gd name="connsiteY1-114" fmla="*/ 0 h 1603440"/>
                <a:gd name="connsiteX2-115" fmla="*/ 0 w 2503654"/>
                <a:gd name="connsiteY2-116" fmla="*/ 1603440 h 1603440"/>
                <a:gd name="connsiteX3-117" fmla="*/ 10335 w 2503654"/>
                <a:gd name="connsiteY3-118" fmla="*/ 857735 h 1603440"/>
                <a:gd name="connsiteX0-119" fmla="*/ 10335 w 2503654"/>
                <a:gd name="connsiteY0-120" fmla="*/ 857735 h 1603440"/>
                <a:gd name="connsiteX1-121" fmla="*/ 2503654 w 2503654"/>
                <a:gd name="connsiteY1-122" fmla="*/ 0 h 1603440"/>
                <a:gd name="connsiteX2-123" fmla="*/ 0 w 2503654"/>
                <a:gd name="connsiteY2-124" fmla="*/ 1603440 h 1603440"/>
                <a:gd name="connsiteX3-125" fmla="*/ 10335 w 2503654"/>
                <a:gd name="connsiteY3-126" fmla="*/ 857735 h 1603440"/>
                <a:gd name="connsiteX0-127" fmla="*/ 10335 w 2141929"/>
                <a:gd name="connsiteY0-128" fmla="*/ 0 h 880580"/>
                <a:gd name="connsiteX1-129" fmla="*/ 2141929 w 2141929"/>
                <a:gd name="connsiteY1-130" fmla="*/ 70 h 880580"/>
                <a:gd name="connsiteX2-131" fmla="*/ 0 w 2141929"/>
                <a:gd name="connsiteY2-132" fmla="*/ 745705 h 880580"/>
                <a:gd name="connsiteX3-133" fmla="*/ 10335 w 2141929"/>
                <a:gd name="connsiteY3-134" fmla="*/ 0 h 880580"/>
                <a:gd name="connsiteX0-135" fmla="*/ 10335 w 2141929"/>
                <a:gd name="connsiteY0-136" fmla="*/ 0 h 880580"/>
                <a:gd name="connsiteX1-137" fmla="*/ 2141929 w 2141929"/>
                <a:gd name="connsiteY1-138" fmla="*/ 70 h 880580"/>
                <a:gd name="connsiteX2-139" fmla="*/ 0 w 2141929"/>
                <a:gd name="connsiteY2-140" fmla="*/ 745705 h 880580"/>
                <a:gd name="connsiteX3-141" fmla="*/ 10335 w 2141929"/>
                <a:gd name="connsiteY3-142" fmla="*/ 0 h 880580"/>
                <a:gd name="connsiteX0-143" fmla="*/ 10335 w 2141929"/>
                <a:gd name="connsiteY0-144" fmla="*/ 0 h 745705"/>
                <a:gd name="connsiteX1-145" fmla="*/ 2141929 w 2141929"/>
                <a:gd name="connsiteY1-146" fmla="*/ 70 h 745705"/>
                <a:gd name="connsiteX2-147" fmla="*/ 0 w 2141929"/>
                <a:gd name="connsiteY2-148" fmla="*/ 745705 h 745705"/>
                <a:gd name="connsiteX3-149" fmla="*/ 10335 w 2141929"/>
                <a:gd name="connsiteY3-150" fmla="*/ 0 h 745705"/>
                <a:gd name="connsiteX0-151" fmla="*/ 10335 w 2441644"/>
                <a:gd name="connsiteY0-152" fmla="*/ 0 h 745705"/>
                <a:gd name="connsiteX1-153" fmla="*/ 2441644 w 2441644"/>
                <a:gd name="connsiteY1-154" fmla="*/ 113755 h 745705"/>
                <a:gd name="connsiteX2-155" fmla="*/ 0 w 2441644"/>
                <a:gd name="connsiteY2-156" fmla="*/ 745705 h 745705"/>
                <a:gd name="connsiteX3-157" fmla="*/ 10335 w 2441644"/>
                <a:gd name="connsiteY3-158" fmla="*/ 0 h 745705"/>
              </a:gdLst>
              <a:ahLst/>
              <a:cxnLst>
                <a:cxn ang="0">
                  <a:pos x="connsiteX0-1" y="connsiteY0-2"/>
                </a:cxn>
                <a:cxn ang="0">
                  <a:pos x="connsiteX1-3" y="connsiteY1-4"/>
                </a:cxn>
                <a:cxn ang="0">
                  <a:pos x="connsiteX2-5" y="connsiteY2-6"/>
                </a:cxn>
                <a:cxn ang="0">
                  <a:pos x="connsiteX3-7" y="connsiteY3-8"/>
                </a:cxn>
              </a:cxnLst>
              <a:rect l="l" t="t" r="r" b="b"/>
              <a:pathLst>
                <a:path w="2441644" h="745705">
                  <a:moveTo>
                    <a:pt x="10335" y="0"/>
                  </a:moveTo>
                  <a:cubicBezTo>
                    <a:pt x="840015" y="186290"/>
                    <a:pt x="1783024" y="694645"/>
                    <a:pt x="2441644" y="113755"/>
                  </a:cubicBezTo>
                  <a:cubicBezTo>
                    <a:pt x="2004529" y="888763"/>
                    <a:pt x="974370" y="256247"/>
                    <a:pt x="0" y="745705"/>
                  </a:cubicBezTo>
                  <a:lnTo>
                    <a:pt x="10335"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Arrow: Pentagon 6"/>
            <p:cNvSpPr/>
            <p:nvPr/>
          </p:nvSpPr>
          <p:spPr>
            <a:xfrm rot="5400000" flipH="1">
              <a:off x="5056546" y="3248683"/>
              <a:ext cx="3082926" cy="1970361"/>
            </a:xfrm>
            <a:custGeom>
              <a:avLst/>
              <a:gdLst>
                <a:gd name="connsiteX0" fmla="*/ 0 w 2719554"/>
                <a:gd name="connsiteY0" fmla="*/ 0 h 508000"/>
                <a:gd name="connsiteX1" fmla="*/ 2465554 w 2719554"/>
                <a:gd name="connsiteY1" fmla="*/ 0 h 508000"/>
                <a:gd name="connsiteX2" fmla="*/ 2719554 w 2719554"/>
                <a:gd name="connsiteY2" fmla="*/ 254000 h 508000"/>
                <a:gd name="connsiteX3" fmla="*/ 2465554 w 2719554"/>
                <a:gd name="connsiteY3" fmla="*/ 508000 h 508000"/>
                <a:gd name="connsiteX4" fmla="*/ 0 w 2719554"/>
                <a:gd name="connsiteY4" fmla="*/ 508000 h 508000"/>
                <a:gd name="connsiteX5" fmla="*/ 0 w 2719554"/>
                <a:gd name="connsiteY5" fmla="*/ 0 h 508000"/>
                <a:gd name="connsiteX0-1" fmla="*/ 0 w 3202154"/>
                <a:gd name="connsiteY0-2" fmla="*/ 495300 h 1003300"/>
                <a:gd name="connsiteX1-3" fmla="*/ 2465554 w 3202154"/>
                <a:gd name="connsiteY1-4" fmla="*/ 495300 h 1003300"/>
                <a:gd name="connsiteX2-5" fmla="*/ 3202154 w 3202154"/>
                <a:gd name="connsiteY2-6" fmla="*/ 0 h 1003300"/>
                <a:gd name="connsiteX3-7" fmla="*/ 2465554 w 3202154"/>
                <a:gd name="connsiteY3-8" fmla="*/ 1003300 h 1003300"/>
                <a:gd name="connsiteX4-9" fmla="*/ 0 w 3202154"/>
                <a:gd name="connsiteY4-10" fmla="*/ 1003300 h 1003300"/>
                <a:gd name="connsiteX5-11" fmla="*/ 0 w 3202154"/>
                <a:gd name="connsiteY5-12" fmla="*/ 495300 h 1003300"/>
                <a:gd name="connsiteX0-13" fmla="*/ 0 w 3202154"/>
                <a:gd name="connsiteY0-14" fmla="*/ 495300 h 1003300"/>
                <a:gd name="connsiteX1-15" fmla="*/ 3202154 w 3202154"/>
                <a:gd name="connsiteY1-16" fmla="*/ 0 h 1003300"/>
                <a:gd name="connsiteX2-17" fmla="*/ 2465554 w 3202154"/>
                <a:gd name="connsiteY2-18" fmla="*/ 1003300 h 1003300"/>
                <a:gd name="connsiteX3-19" fmla="*/ 0 w 3202154"/>
                <a:gd name="connsiteY3-20" fmla="*/ 1003300 h 1003300"/>
                <a:gd name="connsiteX4-21" fmla="*/ 0 w 3202154"/>
                <a:gd name="connsiteY4-22" fmla="*/ 495300 h 1003300"/>
                <a:gd name="connsiteX0-23" fmla="*/ 0 w 3202154"/>
                <a:gd name="connsiteY0-24" fmla="*/ 495300 h 1003300"/>
                <a:gd name="connsiteX1-25" fmla="*/ 3202154 w 3202154"/>
                <a:gd name="connsiteY1-26" fmla="*/ 0 h 1003300"/>
                <a:gd name="connsiteX2-27" fmla="*/ 0 w 3202154"/>
                <a:gd name="connsiteY2-28" fmla="*/ 1003300 h 1003300"/>
                <a:gd name="connsiteX3-29" fmla="*/ 0 w 3202154"/>
                <a:gd name="connsiteY3-30" fmla="*/ 495300 h 1003300"/>
                <a:gd name="connsiteX0-31" fmla="*/ 0 w 3202154"/>
                <a:gd name="connsiteY0-32" fmla="*/ 495300 h 1003300"/>
                <a:gd name="connsiteX1-33" fmla="*/ 3202154 w 3202154"/>
                <a:gd name="connsiteY1-34" fmla="*/ 0 h 1003300"/>
                <a:gd name="connsiteX2-35" fmla="*/ 0 w 3202154"/>
                <a:gd name="connsiteY2-36" fmla="*/ 1003300 h 1003300"/>
                <a:gd name="connsiteX3-37" fmla="*/ 0 w 3202154"/>
                <a:gd name="connsiteY3-38" fmla="*/ 495300 h 1003300"/>
                <a:gd name="connsiteX0-39" fmla="*/ 0 w 3202154"/>
                <a:gd name="connsiteY0-40" fmla="*/ 495300 h 1003300"/>
                <a:gd name="connsiteX1-41" fmla="*/ 3202154 w 3202154"/>
                <a:gd name="connsiteY1-42" fmla="*/ 0 h 1003300"/>
                <a:gd name="connsiteX2-43" fmla="*/ 0 w 3202154"/>
                <a:gd name="connsiteY2-44" fmla="*/ 1003300 h 1003300"/>
                <a:gd name="connsiteX3-45" fmla="*/ 0 w 3202154"/>
                <a:gd name="connsiteY3-46" fmla="*/ 495300 h 1003300"/>
                <a:gd name="connsiteX0-47" fmla="*/ 0 w 2503654"/>
                <a:gd name="connsiteY0-48" fmla="*/ 1054100 h 1562100"/>
                <a:gd name="connsiteX1-49" fmla="*/ 2503654 w 2503654"/>
                <a:gd name="connsiteY1-50" fmla="*/ 0 h 1562100"/>
                <a:gd name="connsiteX2-51" fmla="*/ 0 w 2503654"/>
                <a:gd name="connsiteY2-52" fmla="*/ 1562100 h 1562100"/>
                <a:gd name="connsiteX3-53" fmla="*/ 0 w 2503654"/>
                <a:gd name="connsiteY3-54" fmla="*/ 1054100 h 1562100"/>
                <a:gd name="connsiteX0-55" fmla="*/ 0 w 2503654"/>
                <a:gd name="connsiteY0-56" fmla="*/ 1054100 h 1562100"/>
                <a:gd name="connsiteX1-57" fmla="*/ 2503654 w 2503654"/>
                <a:gd name="connsiteY1-58" fmla="*/ 0 h 1562100"/>
                <a:gd name="connsiteX2-59" fmla="*/ 0 w 2503654"/>
                <a:gd name="connsiteY2-60" fmla="*/ 1562100 h 1562100"/>
                <a:gd name="connsiteX3-61" fmla="*/ 0 w 2503654"/>
                <a:gd name="connsiteY3-62" fmla="*/ 1054100 h 1562100"/>
                <a:gd name="connsiteX0-63" fmla="*/ 0 w 2503654"/>
                <a:gd name="connsiteY0-64" fmla="*/ 1054100 h 1562100"/>
                <a:gd name="connsiteX1-65" fmla="*/ 2503654 w 2503654"/>
                <a:gd name="connsiteY1-66" fmla="*/ 0 h 1562100"/>
                <a:gd name="connsiteX2-67" fmla="*/ 0 w 2503654"/>
                <a:gd name="connsiteY2-68" fmla="*/ 1562100 h 1562100"/>
                <a:gd name="connsiteX3-69" fmla="*/ 0 w 2503654"/>
                <a:gd name="connsiteY3-70" fmla="*/ 1054100 h 1562100"/>
                <a:gd name="connsiteX0-71" fmla="*/ 0 w 2503654"/>
                <a:gd name="connsiteY0-72" fmla="*/ 1054100 h 1562100"/>
                <a:gd name="connsiteX1-73" fmla="*/ 2503654 w 2503654"/>
                <a:gd name="connsiteY1-74" fmla="*/ 0 h 1562100"/>
                <a:gd name="connsiteX2-75" fmla="*/ 0 w 2503654"/>
                <a:gd name="connsiteY2-76" fmla="*/ 1562100 h 1562100"/>
                <a:gd name="connsiteX3-77" fmla="*/ 0 w 2503654"/>
                <a:gd name="connsiteY3-78" fmla="*/ 1054100 h 1562100"/>
                <a:gd name="connsiteX0-79" fmla="*/ 10335 w 2503654"/>
                <a:gd name="connsiteY0-80" fmla="*/ 857735 h 1562100"/>
                <a:gd name="connsiteX1-81" fmla="*/ 2503654 w 2503654"/>
                <a:gd name="connsiteY1-82" fmla="*/ 0 h 1562100"/>
                <a:gd name="connsiteX2-83" fmla="*/ 0 w 2503654"/>
                <a:gd name="connsiteY2-84" fmla="*/ 1562100 h 1562100"/>
                <a:gd name="connsiteX3-85" fmla="*/ 10335 w 2503654"/>
                <a:gd name="connsiteY3-86" fmla="*/ 857735 h 1562100"/>
                <a:gd name="connsiteX0-87" fmla="*/ 10335 w 2503654"/>
                <a:gd name="connsiteY0-88" fmla="*/ 857735 h 1562100"/>
                <a:gd name="connsiteX1-89" fmla="*/ 2503654 w 2503654"/>
                <a:gd name="connsiteY1-90" fmla="*/ 0 h 1562100"/>
                <a:gd name="connsiteX2-91" fmla="*/ 0 w 2503654"/>
                <a:gd name="connsiteY2-92" fmla="*/ 1562100 h 1562100"/>
                <a:gd name="connsiteX3-93" fmla="*/ 10335 w 2503654"/>
                <a:gd name="connsiteY3-94" fmla="*/ 857735 h 1562100"/>
                <a:gd name="connsiteX0-95" fmla="*/ 10335 w 2503654"/>
                <a:gd name="connsiteY0-96" fmla="*/ 857735 h 1562100"/>
                <a:gd name="connsiteX1-97" fmla="*/ 2503654 w 2503654"/>
                <a:gd name="connsiteY1-98" fmla="*/ 0 h 1562100"/>
                <a:gd name="connsiteX2-99" fmla="*/ 0 w 2503654"/>
                <a:gd name="connsiteY2-100" fmla="*/ 1562100 h 1562100"/>
                <a:gd name="connsiteX3-101" fmla="*/ 10335 w 2503654"/>
                <a:gd name="connsiteY3-102" fmla="*/ 857735 h 1562100"/>
                <a:gd name="connsiteX0-103" fmla="*/ 10335 w 2503654"/>
                <a:gd name="connsiteY0-104" fmla="*/ 857735 h 1562100"/>
                <a:gd name="connsiteX1-105" fmla="*/ 2503654 w 2503654"/>
                <a:gd name="connsiteY1-106" fmla="*/ 0 h 1562100"/>
                <a:gd name="connsiteX2-107" fmla="*/ 0 w 2503654"/>
                <a:gd name="connsiteY2-108" fmla="*/ 1562100 h 1562100"/>
                <a:gd name="connsiteX3-109" fmla="*/ 10335 w 2503654"/>
                <a:gd name="connsiteY3-110" fmla="*/ 857735 h 1562100"/>
                <a:gd name="connsiteX0-111" fmla="*/ 10335 w 2503654"/>
                <a:gd name="connsiteY0-112" fmla="*/ 857735 h 1603440"/>
                <a:gd name="connsiteX1-113" fmla="*/ 2503654 w 2503654"/>
                <a:gd name="connsiteY1-114" fmla="*/ 0 h 1603440"/>
                <a:gd name="connsiteX2-115" fmla="*/ 0 w 2503654"/>
                <a:gd name="connsiteY2-116" fmla="*/ 1603440 h 1603440"/>
                <a:gd name="connsiteX3-117" fmla="*/ 10335 w 2503654"/>
                <a:gd name="connsiteY3-118" fmla="*/ 857735 h 1603440"/>
                <a:gd name="connsiteX0-119" fmla="*/ 10335 w 2503654"/>
                <a:gd name="connsiteY0-120" fmla="*/ 857735 h 1603440"/>
                <a:gd name="connsiteX1-121" fmla="*/ 2503654 w 2503654"/>
                <a:gd name="connsiteY1-122" fmla="*/ 0 h 1603440"/>
                <a:gd name="connsiteX2-123" fmla="*/ 0 w 2503654"/>
                <a:gd name="connsiteY2-124" fmla="*/ 1603440 h 1603440"/>
                <a:gd name="connsiteX3-125" fmla="*/ 10335 w 2503654"/>
                <a:gd name="connsiteY3-126" fmla="*/ 857735 h 1603440"/>
                <a:gd name="connsiteX0-127" fmla="*/ 10335 w 2503654"/>
                <a:gd name="connsiteY0-128" fmla="*/ 857735 h 1603440"/>
                <a:gd name="connsiteX1-129" fmla="*/ 2503654 w 2503654"/>
                <a:gd name="connsiteY1-130" fmla="*/ 0 h 1603440"/>
                <a:gd name="connsiteX2-131" fmla="*/ 0 w 2503654"/>
                <a:gd name="connsiteY2-132" fmla="*/ 1603440 h 1603440"/>
                <a:gd name="connsiteX3-133" fmla="*/ 10335 w 2503654"/>
                <a:gd name="connsiteY3-134" fmla="*/ 857735 h 1603440"/>
                <a:gd name="connsiteX0-135" fmla="*/ 0 w 2508822"/>
                <a:gd name="connsiteY0-136" fmla="*/ 862903 h 1603440"/>
                <a:gd name="connsiteX1-137" fmla="*/ 2508822 w 2508822"/>
                <a:gd name="connsiteY1-138" fmla="*/ 0 h 1603440"/>
                <a:gd name="connsiteX2-139" fmla="*/ 5168 w 2508822"/>
                <a:gd name="connsiteY2-140" fmla="*/ 1603440 h 1603440"/>
                <a:gd name="connsiteX3-141" fmla="*/ 0 w 2508822"/>
                <a:gd name="connsiteY3-142" fmla="*/ 862903 h 1603440"/>
              </a:gdLst>
              <a:ahLst/>
              <a:cxnLst>
                <a:cxn ang="0">
                  <a:pos x="connsiteX0-1" y="connsiteY0-2"/>
                </a:cxn>
                <a:cxn ang="0">
                  <a:pos x="connsiteX1-3" y="connsiteY1-4"/>
                </a:cxn>
                <a:cxn ang="0">
                  <a:pos x="connsiteX2-5" y="connsiteY2-6"/>
                </a:cxn>
                <a:cxn ang="0">
                  <a:pos x="connsiteX3-7" y="connsiteY3-8"/>
                </a:cxn>
              </a:cxnLst>
              <a:rect l="l" t="t" r="r" b="b"/>
              <a:pathLst>
                <a:path w="2508822" h="1603440">
                  <a:moveTo>
                    <a:pt x="0" y="862903"/>
                  </a:moveTo>
                  <a:cubicBezTo>
                    <a:pt x="809010" y="1090533"/>
                    <a:pt x="1860537" y="1676400"/>
                    <a:pt x="2508822" y="0"/>
                  </a:cubicBezTo>
                  <a:cubicBezTo>
                    <a:pt x="2051037" y="1756833"/>
                    <a:pt x="979538" y="1113982"/>
                    <a:pt x="5168" y="1603440"/>
                  </a:cubicBezTo>
                  <a:cubicBezTo>
                    <a:pt x="3445" y="1356594"/>
                    <a:pt x="1723" y="1109749"/>
                    <a:pt x="0" y="862903"/>
                  </a:cubicBezTo>
                  <a:close/>
                </a:path>
              </a:pathLst>
            </a:custGeom>
            <a:solidFill>
              <a:srgbClr val="FFC10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5" name="Arrow: Pentagon 6"/>
            <p:cNvSpPr/>
            <p:nvPr/>
          </p:nvSpPr>
          <p:spPr>
            <a:xfrm rot="16200000">
              <a:off x="4030304" y="3270906"/>
              <a:ext cx="3076574" cy="1919561"/>
            </a:xfrm>
            <a:custGeom>
              <a:avLst/>
              <a:gdLst>
                <a:gd name="connsiteX0" fmla="*/ 0 w 2719554"/>
                <a:gd name="connsiteY0" fmla="*/ 0 h 508000"/>
                <a:gd name="connsiteX1" fmla="*/ 2465554 w 2719554"/>
                <a:gd name="connsiteY1" fmla="*/ 0 h 508000"/>
                <a:gd name="connsiteX2" fmla="*/ 2719554 w 2719554"/>
                <a:gd name="connsiteY2" fmla="*/ 254000 h 508000"/>
                <a:gd name="connsiteX3" fmla="*/ 2465554 w 2719554"/>
                <a:gd name="connsiteY3" fmla="*/ 508000 h 508000"/>
                <a:gd name="connsiteX4" fmla="*/ 0 w 2719554"/>
                <a:gd name="connsiteY4" fmla="*/ 508000 h 508000"/>
                <a:gd name="connsiteX5" fmla="*/ 0 w 2719554"/>
                <a:gd name="connsiteY5" fmla="*/ 0 h 508000"/>
                <a:gd name="connsiteX0-1" fmla="*/ 0 w 3202154"/>
                <a:gd name="connsiteY0-2" fmla="*/ 495300 h 1003300"/>
                <a:gd name="connsiteX1-3" fmla="*/ 2465554 w 3202154"/>
                <a:gd name="connsiteY1-4" fmla="*/ 495300 h 1003300"/>
                <a:gd name="connsiteX2-5" fmla="*/ 3202154 w 3202154"/>
                <a:gd name="connsiteY2-6" fmla="*/ 0 h 1003300"/>
                <a:gd name="connsiteX3-7" fmla="*/ 2465554 w 3202154"/>
                <a:gd name="connsiteY3-8" fmla="*/ 1003300 h 1003300"/>
                <a:gd name="connsiteX4-9" fmla="*/ 0 w 3202154"/>
                <a:gd name="connsiteY4-10" fmla="*/ 1003300 h 1003300"/>
                <a:gd name="connsiteX5-11" fmla="*/ 0 w 3202154"/>
                <a:gd name="connsiteY5-12" fmla="*/ 495300 h 1003300"/>
                <a:gd name="connsiteX0-13" fmla="*/ 0 w 3202154"/>
                <a:gd name="connsiteY0-14" fmla="*/ 495300 h 1003300"/>
                <a:gd name="connsiteX1-15" fmla="*/ 3202154 w 3202154"/>
                <a:gd name="connsiteY1-16" fmla="*/ 0 h 1003300"/>
                <a:gd name="connsiteX2-17" fmla="*/ 2465554 w 3202154"/>
                <a:gd name="connsiteY2-18" fmla="*/ 1003300 h 1003300"/>
                <a:gd name="connsiteX3-19" fmla="*/ 0 w 3202154"/>
                <a:gd name="connsiteY3-20" fmla="*/ 1003300 h 1003300"/>
                <a:gd name="connsiteX4-21" fmla="*/ 0 w 3202154"/>
                <a:gd name="connsiteY4-22" fmla="*/ 495300 h 1003300"/>
                <a:gd name="connsiteX0-23" fmla="*/ 0 w 3202154"/>
                <a:gd name="connsiteY0-24" fmla="*/ 495300 h 1003300"/>
                <a:gd name="connsiteX1-25" fmla="*/ 3202154 w 3202154"/>
                <a:gd name="connsiteY1-26" fmla="*/ 0 h 1003300"/>
                <a:gd name="connsiteX2-27" fmla="*/ 0 w 3202154"/>
                <a:gd name="connsiteY2-28" fmla="*/ 1003300 h 1003300"/>
                <a:gd name="connsiteX3-29" fmla="*/ 0 w 3202154"/>
                <a:gd name="connsiteY3-30" fmla="*/ 495300 h 1003300"/>
                <a:gd name="connsiteX0-31" fmla="*/ 0 w 3202154"/>
                <a:gd name="connsiteY0-32" fmla="*/ 495300 h 1003300"/>
                <a:gd name="connsiteX1-33" fmla="*/ 3202154 w 3202154"/>
                <a:gd name="connsiteY1-34" fmla="*/ 0 h 1003300"/>
                <a:gd name="connsiteX2-35" fmla="*/ 0 w 3202154"/>
                <a:gd name="connsiteY2-36" fmla="*/ 1003300 h 1003300"/>
                <a:gd name="connsiteX3-37" fmla="*/ 0 w 3202154"/>
                <a:gd name="connsiteY3-38" fmla="*/ 495300 h 1003300"/>
                <a:gd name="connsiteX0-39" fmla="*/ 0 w 3202154"/>
                <a:gd name="connsiteY0-40" fmla="*/ 495300 h 1003300"/>
                <a:gd name="connsiteX1-41" fmla="*/ 3202154 w 3202154"/>
                <a:gd name="connsiteY1-42" fmla="*/ 0 h 1003300"/>
                <a:gd name="connsiteX2-43" fmla="*/ 0 w 3202154"/>
                <a:gd name="connsiteY2-44" fmla="*/ 1003300 h 1003300"/>
                <a:gd name="connsiteX3-45" fmla="*/ 0 w 3202154"/>
                <a:gd name="connsiteY3-46" fmla="*/ 495300 h 1003300"/>
                <a:gd name="connsiteX0-47" fmla="*/ 0 w 2503654"/>
                <a:gd name="connsiteY0-48" fmla="*/ 1054100 h 1562100"/>
                <a:gd name="connsiteX1-49" fmla="*/ 2503654 w 2503654"/>
                <a:gd name="connsiteY1-50" fmla="*/ 0 h 1562100"/>
                <a:gd name="connsiteX2-51" fmla="*/ 0 w 2503654"/>
                <a:gd name="connsiteY2-52" fmla="*/ 1562100 h 1562100"/>
                <a:gd name="connsiteX3-53" fmla="*/ 0 w 2503654"/>
                <a:gd name="connsiteY3-54" fmla="*/ 1054100 h 1562100"/>
                <a:gd name="connsiteX0-55" fmla="*/ 0 w 2503654"/>
                <a:gd name="connsiteY0-56" fmla="*/ 1054100 h 1562100"/>
                <a:gd name="connsiteX1-57" fmla="*/ 2503654 w 2503654"/>
                <a:gd name="connsiteY1-58" fmla="*/ 0 h 1562100"/>
                <a:gd name="connsiteX2-59" fmla="*/ 0 w 2503654"/>
                <a:gd name="connsiteY2-60" fmla="*/ 1562100 h 1562100"/>
                <a:gd name="connsiteX3-61" fmla="*/ 0 w 2503654"/>
                <a:gd name="connsiteY3-62" fmla="*/ 1054100 h 1562100"/>
                <a:gd name="connsiteX0-63" fmla="*/ 0 w 2503654"/>
                <a:gd name="connsiteY0-64" fmla="*/ 1054100 h 1562100"/>
                <a:gd name="connsiteX1-65" fmla="*/ 2503654 w 2503654"/>
                <a:gd name="connsiteY1-66" fmla="*/ 0 h 1562100"/>
                <a:gd name="connsiteX2-67" fmla="*/ 0 w 2503654"/>
                <a:gd name="connsiteY2-68" fmla="*/ 1562100 h 1562100"/>
                <a:gd name="connsiteX3-69" fmla="*/ 0 w 2503654"/>
                <a:gd name="connsiteY3-70" fmla="*/ 1054100 h 1562100"/>
                <a:gd name="connsiteX0-71" fmla="*/ 0 w 2503654"/>
                <a:gd name="connsiteY0-72" fmla="*/ 1054100 h 1562100"/>
                <a:gd name="connsiteX1-73" fmla="*/ 2503654 w 2503654"/>
                <a:gd name="connsiteY1-74" fmla="*/ 0 h 1562100"/>
                <a:gd name="connsiteX2-75" fmla="*/ 0 w 2503654"/>
                <a:gd name="connsiteY2-76" fmla="*/ 1562100 h 1562100"/>
                <a:gd name="connsiteX3-77" fmla="*/ 0 w 2503654"/>
                <a:gd name="connsiteY3-78" fmla="*/ 1054100 h 1562100"/>
                <a:gd name="connsiteX0-79" fmla="*/ 0 w 2503654"/>
                <a:gd name="connsiteY0-80" fmla="*/ 1054100 h 1562100"/>
                <a:gd name="connsiteX1-81" fmla="*/ 2503654 w 2503654"/>
                <a:gd name="connsiteY1-82" fmla="*/ 0 h 1562100"/>
                <a:gd name="connsiteX2-83" fmla="*/ 0 w 2503654"/>
                <a:gd name="connsiteY2-84" fmla="*/ 1562100 h 1562100"/>
                <a:gd name="connsiteX3-85" fmla="*/ 0 w 2503654"/>
                <a:gd name="connsiteY3-86" fmla="*/ 1054100 h 1562100"/>
                <a:gd name="connsiteX0-87" fmla="*/ 0 w 2503654"/>
                <a:gd name="connsiteY0-88" fmla="*/ 1054100 h 1562100"/>
                <a:gd name="connsiteX1-89" fmla="*/ 2503654 w 2503654"/>
                <a:gd name="connsiteY1-90" fmla="*/ 0 h 1562100"/>
                <a:gd name="connsiteX2-91" fmla="*/ 0 w 2503654"/>
                <a:gd name="connsiteY2-92" fmla="*/ 1562100 h 1562100"/>
                <a:gd name="connsiteX3-93" fmla="*/ 0 w 2503654"/>
                <a:gd name="connsiteY3-94" fmla="*/ 1054100 h 1562100"/>
                <a:gd name="connsiteX0-95" fmla="*/ 0 w 2503654"/>
                <a:gd name="connsiteY0-96" fmla="*/ 1054100 h 1562100"/>
                <a:gd name="connsiteX1-97" fmla="*/ 2503654 w 2503654"/>
                <a:gd name="connsiteY1-98" fmla="*/ 0 h 1562100"/>
                <a:gd name="connsiteX2-99" fmla="*/ 0 w 2503654"/>
                <a:gd name="connsiteY2-100" fmla="*/ 1562100 h 1562100"/>
                <a:gd name="connsiteX3-101" fmla="*/ 0 w 2503654"/>
                <a:gd name="connsiteY3-102" fmla="*/ 1054100 h 1562100"/>
                <a:gd name="connsiteX0-103" fmla="*/ 0 w 2503654"/>
                <a:gd name="connsiteY0-104" fmla="*/ 1054100 h 1562100"/>
                <a:gd name="connsiteX1-105" fmla="*/ 2503654 w 2503654"/>
                <a:gd name="connsiteY1-106" fmla="*/ 0 h 1562100"/>
                <a:gd name="connsiteX2-107" fmla="*/ 0 w 2503654"/>
                <a:gd name="connsiteY2-108" fmla="*/ 1562100 h 1562100"/>
                <a:gd name="connsiteX3-109" fmla="*/ 0 w 2503654"/>
                <a:gd name="connsiteY3-110" fmla="*/ 1054100 h 1562100"/>
                <a:gd name="connsiteX0-111" fmla="*/ 0 w 2503654"/>
                <a:gd name="connsiteY0-112" fmla="*/ 795725 h 1562100"/>
                <a:gd name="connsiteX1-113" fmla="*/ 2503654 w 2503654"/>
                <a:gd name="connsiteY1-114" fmla="*/ 0 h 1562100"/>
                <a:gd name="connsiteX2-115" fmla="*/ 0 w 2503654"/>
                <a:gd name="connsiteY2-116" fmla="*/ 1562100 h 1562100"/>
                <a:gd name="connsiteX3-117" fmla="*/ 0 w 2503654"/>
                <a:gd name="connsiteY3-118" fmla="*/ 795725 h 1562100"/>
                <a:gd name="connsiteX0-119" fmla="*/ 0 w 2503654"/>
                <a:gd name="connsiteY0-120" fmla="*/ 795725 h 1562100"/>
                <a:gd name="connsiteX1-121" fmla="*/ 2503654 w 2503654"/>
                <a:gd name="connsiteY1-122" fmla="*/ 0 h 1562100"/>
                <a:gd name="connsiteX2-123" fmla="*/ 0 w 2503654"/>
                <a:gd name="connsiteY2-124" fmla="*/ 1562100 h 1562100"/>
                <a:gd name="connsiteX3-125" fmla="*/ 0 w 2503654"/>
                <a:gd name="connsiteY3-126" fmla="*/ 795725 h 1562100"/>
              </a:gdLst>
              <a:ahLst/>
              <a:cxnLst>
                <a:cxn ang="0">
                  <a:pos x="connsiteX0-1" y="connsiteY0-2"/>
                </a:cxn>
                <a:cxn ang="0">
                  <a:pos x="connsiteX1-3" y="connsiteY1-4"/>
                </a:cxn>
                <a:cxn ang="0">
                  <a:pos x="connsiteX2-5" y="connsiteY2-6"/>
                </a:cxn>
                <a:cxn ang="0">
                  <a:pos x="connsiteX3-7" y="connsiteY3-8"/>
                </a:cxn>
              </a:cxnLst>
              <a:rect l="l" t="t" r="r" b="b"/>
              <a:pathLst>
                <a:path w="2503654" h="1562100">
                  <a:moveTo>
                    <a:pt x="0" y="795725"/>
                  </a:moveTo>
                  <a:cubicBezTo>
                    <a:pt x="953700" y="1199050"/>
                    <a:pt x="1834700" y="994290"/>
                    <a:pt x="2503654" y="0"/>
                  </a:cubicBezTo>
                  <a:cubicBezTo>
                    <a:pt x="2231899" y="1167738"/>
                    <a:pt x="1067385" y="1227667"/>
                    <a:pt x="0" y="1562100"/>
                  </a:cubicBezTo>
                  <a:lnTo>
                    <a:pt x="0" y="795725"/>
                  </a:lnTo>
                  <a:close/>
                </a:path>
              </a:pathLst>
            </a:custGeom>
            <a:solidFill>
              <a:srgbClr val="284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6" name="Group 7"/>
            <p:cNvGrpSpPr/>
            <p:nvPr/>
          </p:nvGrpSpPr>
          <p:grpSpPr>
            <a:xfrm>
              <a:off x="1308100" y="2238028"/>
              <a:ext cx="3363565" cy="524520"/>
              <a:chOff x="1308100" y="2238028"/>
              <a:chExt cx="3363565" cy="524520"/>
            </a:xfrm>
          </p:grpSpPr>
          <p:sp>
            <p:nvSpPr>
              <p:cNvPr id="17" name="TextBox 22"/>
              <p:cNvSpPr txBox="1"/>
              <p:nvPr/>
            </p:nvSpPr>
            <p:spPr>
              <a:xfrm>
                <a:off x="1535309" y="2238028"/>
                <a:ext cx="2953496" cy="387448"/>
              </a:xfrm>
              <a:prstGeom prst="rect">
                <a:avLst/>
              </a:prstGeom>
              <a:noFill/>
            </p:spPr>
            <p:txBody>
              <a:bodyPr wrap="none" rtlCol="0">
                <a:spAutoFit/>
              </a:bodyPr>
              <a:lstStyle/>
              <a:p>
                <a:pPr algn="r"/>
                <a:r>
                  <a:rPr lang="en-US" altLang="zh-CN" sz="2400" b="1">
                    <a:cs typeface="+mn-ea"/>
                    <a:sym typeface="+mn-lt"/>
                  </a:rPr>
                  <a:t>DNS</a:t>
                </a:r>
                <a:r>
                  <a:rPr lang="zh-CN" altLang="en-US" sz="2400" b="1">
                    <a:cs typeface="+mn-ea"/>
                    <a:sym typeface="+mn-lt"/>
                  </a:rPr>
                  <a:t>过滤与防御引擎</a:t>
                </a:r>
              </a:p>
            </p:txBody>
          </p:sp>
          <p:grpSp>
            <p:nvGrpSpPr>
              <p:cNvPr id="18" name="Group 5"/>
              <p:cNvGrpSpPr/>
              <p:nvPr/>
            </p:nvGrpSpPr>
            <p:grpSpPr>
              <a:xfrm>
                <a:off x="1308100" y="2636838"/>
                <a:ext cx="3363565" cy="125710"/>
                <a:chOff x="1308100" y="2636838"/>
                <a:chExt cx="3363565" cy="125710"/>
              </a:xfrm>
            </p:grpSpPr>
            <p:sp>
              <p:nvSpPr>
                <p:cNvPr id="19" name="Oval 23"/>
                <p:cNvSpPr/>
                <p:nvPr/>
              </p:nvSpPr>
              <p:spPr>
                <a:xfrm>
                  <a:off x="4545955" y="2636838"/>
                  <a:ext cx="125710" cy="125710"/>
                </a:xfrm>
                <a:prstGeom prst="ellipse">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0" name="Straight Connector 25"/>
                <p:cNvCxnSpPr>
                  <a:stCxn id="19" idx="2"/>
                </p:cNvCxnSpPr>
                <p:nvPr/>
              </p:nvCxnSpPr>
              <p:spPr>
                <a:xfrm flipH="1">
                  <a:off x="1308100" y="2699693"/>
                  <a:ext cx="3237855" cy="0"/>
                </a:xfrm>
                <a:prstGeom prst="line">
                  <a:avLst/>
                </a:prstGeom>
              </p:spPr>
              <p:style>
                <a:lnRef idx="1">
                  <a:schemeClr val="accent1"/>
                </a:lnRef>
                <a:fillRef idx="0">
                  <a:schemeClr val="accent1"/>
                </a:fillRef>
                <a:effectRef idx="0">
                  <a:schemeClr val="accent1"/>
                </a:effectRef>
                <a:fontRef idx="minor">
                  <a:schemeClr val="tx1"/>
                </a:fontRef>
              </p:style>
            </p:cxnSp>
          </p:grpSp>
        </p:grpSp>
        <p:sp>
          <p:nvSpPr>
            <p:cNvPr id="21" name="Rectangle 26"/>
            <p:cNvSpPr/>
            <p:nvPr/>
          </p:nvSpPr>
          <p:spPr>
            <a:xfrm>
              <a:off x="1472624" y="2839693"/>
              <a:ext cx="2961275" cy="619917"/>
            </a:xfrm>
            <a:prstGeom prst="rect">
              <a:avLst/>
            </a:prstGeom>
          </p:spPr>
          <p:txBody>
            <a:bodyPr wrap="square">
              <a:spAutoFit/>
            </a:bodyPr>
            <a:lstStyle/>
            <a:p>
              <a:pPr marL="171450" indent="-171450" algn="just">
                <a:spcAft>
                  <a:spcPts val="600"/>
                </a:spcAft>
                <a:buFont typeface="Arial" panose="020B0604020202020204" pitchFamily="34" charset="0"/>
                <a:buChar char="▫"/>
              </a:pPr>
              <a:r>
                <a:rPr lang="en-US" altLang="zh-CN" sz="1050">
                  <a:cs typeface="+mn-ea"/>
                  <a:sym typeface="+mn-lt"/>
                </a:rPr>
                <a:t>DNS</a:t>
              </a:r>
              <a:r>
                <a:rPr lang="zh-CN" altLang="en-US" sz="1050">
                  <a:cs typeface="+mn-ea"/>
                  <a:sym typeface="+mn-lt"/>
                </a:rPr>
                <a:t>过滤与防御引擎是为了识别并拦截恶意的</a:t>
              </a:r>
              <a:r>
                <a:rPr lang="en-US" altLang="zh-CN" sz="1050">
                  <a:cs typeface="+mn-ea"/>
                  <a:sym typeface="+mn-lt"/>
                </a:rPr>
                <a:t>DNS</a:t>
              </a:r>
              <a:r>
                <a:rPr lang="zh-CN" altLang="en-US" sz="1050">
                  <a:cs typeface="+mn-ea"/>
                  <a:sym typeface="+mn-lt"/>
                </a:rPr>
                <a:t>请求而设计的。该引擎的核心功能是监控所有经过指定网络接口的</a:t>
              </a:r>
              <a:r>
                <a:rPr lang="en-US" altLang="zh-CN" sz="1050">
                  <a:cs typeface="+mn-ea"/>
                  <a:sym typeface="+mn-lt"/>
                </a:rPr>
                <a:t>DNS</a:t>
              </a:r>
              <a:r>
                <a:rPr lang="zh-CN" altLang="en-US" sz="1050">
                  <a:cs typeface="+mn-ea"/>
                  <a:sym typeface="+mn-lt"/>
                </a:rPr>
                <a:t>流量，并对每个</a:t>
              </a:r>
              <a:r>
                <a:rPr lang="en-US" altLang="zh-CN" sz="1050">
                  <a:cs typeface="+mn-ea"/>
                  <a:sym typeface="+mn-lt"/>
                </a:rPr>
                <a:t>DNS</a:t>
              </a:r>
              <a:r>
                <a:rPr lang="zh-CN" altLang="en-US" sz="1050">
                  <a:cs typeface="+mn-ea"/>
                  <a:sym typeface="+mn-lt"/>
                </a:rPr>
                <a:t>请求进行定制化的分析和处理。</a:t>
              </a:r>
            </a:p>
          </p:txBody>
        </p:sp>
        <p:grpSp>
          <p:nvGrpSpPr>
            <p:cNvPr id="22" name="Group 12"/>
            <p:cNvGrpSpPr/>
            <p:nvPr/>
          </p:nvGrpSpPr>
          <p:grpSpPr>
            <a:xfrm>
              <a:off x="7508354" y="2238028"/>
              <a:ext cx="3363565" cy="518170"/>
              <a:chOff x="7508354" y="2238028"/>
              <a:chExt cx="3363565" cy="518170"/>
            </a:xfrm>
          </p:grpSpPr>
          <p:sp>
            <p:nvSpPr>
              <p:cNvPr id="23" name="Oval 27"/>
              <p:cNvSpPr/>
              <p:nvPr/>
            </p:nvSpPr>
            <p:spPr>
              <a:xfrm>
                <a:off x="7508354" y="2630488"/>
                <a:ext cx="125710" cy="125710"/>
              </a:xfrm>
              <a:prstGeom prst="ellipse">
                <a:avLst/>
              </a:prstGeom>
              <a:solidFill>
                <a:schemeClr val="bg1"/>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cxnSp>
            <p:nvCxnSpPr>
              <p:cNvPr id="24" name="Straight Connector 28"/>
              <p:cNvCxnSpPr/>
              <p:nvPr/>
            </p:nvCxnSpPr>
            <p:spPr>
              <a:xfrm flipH="1">
                <a:off x="7634064" y="2681745"/>
                <a:ext cx="3237855"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29"/>
              <p:cNvSpPr txBox="1"/>
              <p:nvPr/>
            </p:nvSpPr>
            <p:spPr>
              <a:xfrm>
                <a:off x="7735300" y="2238028"/>
                <a:ext cx="2880057" cy="387448"/>
              </a:xfrm>
              <a:prstGeom prst="rect">
                <a:avLst/>
              </a:prstGeom>
              <a:noFill/>
            </p:spPr>
            <p:txBody>
              <a:bodyPr wrap="none" rtlCol="0">
                <a:spAutoFit/>
              </a:bodyPr>
              <a:lstStyle/>
              <a:p>
                <a:r>
                  <a:rPr lang="zh-CN" altLang="en-US" sz="2400" b="1">
                    <a:cs typeface="+mn-ea"/>
                    <a:sym typeface="+mn-lt"/>
                  </a:rPr>
                  <a:t>高并发异步决策引擎</a:t>
                </a:r>
              </a:p>
            </p:txBody>
          </p:sp>
        </p:grpSp>
        <p:sp>
          <p:nvSpPr>
            <p:cNvPr id="26" name="Rectangle 30"/>
            <p:cNvSpPr/>
            <p:nvPr/>
          </p:nvSpPr>
          <p:spPr>
            <a:xfrm>
              <a:off x="7735300" y="2834400"/>
              <a:ext cx="2961275" cy="484310"/>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cs typeface="+mn-ea"/>
                  <a:sym typeface="+mn-lt"/>
                </a:rPr>
                <a:t>高并发异步决策引擎旨在处理大量域名分析任务，通过利用异步编程和并发处理技术，提高系统的响应速度和处理能力。</a:t>
              </a:r>
            </a:p>
          </p:txBody>
        </p:sp>
      </p:grpSp>
      <p:grpSp>
        <p:nvGrpSpPr>
          <p:cNvPr id="30" name="组合 29">
            <a:extLst>
              <a:ext uri="{FF2B5EF4-FFF2-40B4-BE49-F238E27FC236}">
                <a16:creationId xmlns:a16="http://schemas.microsoft.com/office/drawing/2014/main" id="{2FF564B2-688F-9858-DCCA-6FF152883030}"/>
              </a:ext>
            </a:extLst>
          </p:cNvPr>
          <p:cNvGrpSpPr/>
          <p:nvPr/>
        </p:nvGrpSpPr>
        <p:grpSpPr>
          <a:xfrm>
            <a:off x="260208" y="264665"/>
            <a:ext cx="9501270" cy="706996"/>
            <a:chOff x="5315329" y="170572"/>
            <a:chExt cx="9501270" cy="706996"/>
          </a:xfrm>
        </p:grpSpPr>
        <p:sp>
          <p:nvSpPr>
            <p:cNvPr id="31" name="PA_矩形 1122">
              <a:extLst>
                <a:ext uri="{FF2B5EF4-FFF2-40B4-BE49-F238E27FC236}">
                  <a16:creationId xmlns:a16="http://schemas.microsoft.com/office/drawing/2014/main" id="{BCE06DDE-F013-284D-7351-5CA67613998A}"/>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32" name="PA_矩形 1123">
              <a:extLst>
                <a:ext uri="{FF2B5EF4-FFF2-40B4-BE49-F238E27FC236}">
                  <a16:creationId xmlns:a16="http://schemas.microsoft.com/office/drawing/2014/main" id="{E6E5D043-96E3-3528-05D4-4E54DA6B7998}"/>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solidFill>
                    <a:srgbClr val="FFC107"/>
                  </a:solidFill>
                  <a:cs typeface="+mn-ea"/>
                  <a:sym typeface="+mn-lt"/>
                </a:rPr>
                <a:t>设计与实现</a:t>
              </a:r>
            </a:p>
          </p:txBody>
        </p:sp>
        <p:sp>
          <p:nvSpPr>
            <p:cNvPr id="33" name="PA_矩形 1125">
              <a:extLst>
                <a:ext uri="{FF2B5EF4-FFF2-40B4-BE49-F238E27FC236}">
                  <a16:creationId xmlns:a16="http://schemas.microsoft.com/office/drawing/2014/main" id="{7AE96420-47B4-BE7E-D888-06FFAB4E097D}"/>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34" name="PA_矩形 1126">
              <a:extLst>
                <a:ext uri="{FF2B5EF4-FFF2-40B4-BE49-F238E27FC236}">
                  <a16:creationId xmlns:a16="http://schemas.microsoft.com/office/drawing/2014/main" id="{F8DC5F2E-74F8-6A8F-303D-A06F27BFDB27}"/>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35" name="PA_矩形 1127">
              <a:extLst>
                <a:ext uri="{FF2B5EF4-FFF2-40B4-BE49-F238E27FC236}">
                  <a16:creationId xmlns:a16="http://schemas.microsoft.com/office/drawing/2014/main" id="{CC6D3864-696F-6766-13C7-56C114831F3F}"/>
                </a:ext>
              </a:extLst>
            </p:cNvPr>
            <p:cNvSpPr/>
            <p:nvPr>
              <p:custDataLst>
                <p:tags r:id="rId5"/>
              </p:custDataLst>
            </p:nvPr>
          </p:nvSpPr>
          <p:spPr>
            <a:xfrm>
              <a:off x="10805565" y="176992"/>
              <a:ext cx="4011034" cy="700576"/>
            </a:xfrm>
            <a:prstGeom prst="rect">
              <a:avLst/>
            </a:prstGeom>
          </p:spPr>
          <p:txBody>
            <a:bodyPr wrap="none">
              <a:spAutoFit/>
            </a:bodyPr>
            <a:lstStyle/>
            <a:p>
              <a:pPr>
                <a:lnSpc>
                  <a:spcPct val="150000"/>
                </a:lnSpc>
              </a:pPr>
              <a:r>
                <a:rPr lang="zh-CN" altLang="en-US" sz="1400" u="sng">
                  <a:solidFill>
                    <a:srgbClr val="FFC107"/>
                  </a:solidFill>
                  <a:cs typeface="+mn-ea"/>
                  <a:sym typeface="+mn-lt"/>
                </a:rPr>
                <a:t>设计与实现</a:t>
              </a:r>
              <a:r>
                <a:rPr lang="en-US" altLang="zh-CN" sz="1400" u="sng">
                  <a:solidFill>
                    <a:srgbClr val="FFC107"/>
                  </a:solidFill>
                  <a:cs typeface="+mn-ea"/>
                  <a:sym typeface="+mn-lt"/>
                </a:rPr>
                <a:t>——</a:t>
              </a:r>
              <a:r>
                <a:rPr lang="zh-CN" altLang="en-US" sz="1400" u="sng">
                  <a:solidFill>
                    <a:srgbClr val="FFC107"/>
                  </a:solidFill>
                  <a:cs typeface="+mn-ea"/>
                  <a:sym typeface="+mn-lt"/>
                </a:rPr>
                <a:t>集群风控管理系统架构</a:t>
              </a:r>
              <a:endParaRPr lang="en-US" altLang="zh-CN" sz="1400" u="sng">
                <a:solidFill>
                  <a:srgbClr val="FFC107"/>
                </a:solidFill>
                <a:cs typeface="+mn-ea"/>
                <a:sym typeface="+mn-lt"/>
              </a:endParaRPr>
            </a:p>
            <a:p>
              <a:pPr>
                <a:lnSpc>
                  <a:spcPct val="150000"/>
                </a:lnSpc>
              </a:pPr>
              <a:r>
                <a:rPr lang="en-US" altLang="zh-CN" sz="1400" u="sng">
                  <a:solidFill>
                    <a:srgbClr val="FFC107"/>
                  </a:solidFill>
                  <a:cs typeface="+mn-ea"/>
                  <a:sym typeface="+mn-lt"/>
                </a:rPr>
                <a:t>——DNS</a:t>
              </a:r>
              <a:r>
                <a:rPr lang="zh-CN" altLang="en-US" sz="1400" u="sng">
                  <a:solidFill>
                    <a:srgbClr val="FFC107"/>
                  </a:solidFill>
                  <a:cs typeface="+mn-ea"/>
                  <a:sym typeface="+mn-lt"/>
                </a:rPr>
                <a:t>过滤与防御引擎，高并发异步决策引擎</a:t>
              </a:r>
            </a:p>
          </p:txBody>
        </p:sp>
      </p:grpSp>
      <p:sp>
        <p:nvSpPr>
          <p:cNvPr id="38" name="iṥlïḓé">
            <a:extLst>
              <a:ext uri="{FF2B5EF4-FFF2-40B4-BE49-F238E27FC236}">
                <a16:creationId xmlns:a16="http://schemas.microsoft.com/office/drawing/2014/main" id="{E05C4125-DFC1-894C-8558-90F52DA45DAC}"/>
              </a:ext>
            </a:extLst>
          </p:cNvPr>
          <p:cNvSpPr/>
          <p:nvPr/>
        </p:nvSpPr>
        <p:spPr>
          <a:xfrm>
            <a:off x="265463" y="3661664"/>
            <a:ext cx="4729346" cy="2966741"/>
          </a:xfrm>
          <a:prstGeom prst="roundRect">
            <a:avLst>
              <a:gd name="adj" fmla="val 4700"/>
            </a:avLst>
          </a:prstGeom>
          <a:blipFill dpi="0" rotWithShape="1">
            <a:blip r:embed="rId9">
              <a:extLst>
                <a:ext uri="{28A0092B-C50C-407E-A947-70E740481C1C}">
                  <a14:useLocalDpi xmlns:a14="http://schemas.microsoft.com/office/drawing/2010/main" val="0"/>
                </a:ext>
              </a:extLst>
            </a:blip>
            <a:srcRect/>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44" name="išļïďê">
            <a:extLst>
              <a:ext uri="{FF2B5EF4-FFF2-40B4-BE49-F238E27FC236}">
                <a16:creationId xmlns:a16="http://schemas.microsoft.com/office/drawing/2014/main" id="{8CE05685-1F6E-61F2-3AF6-1F68B9F0CFE3}"/>
              </a:ext>
            </a:extLst>
          </p:cNvPr>
          <p:cNvSpPr/>
          <p:nvPr/>
        </p:nvSpPr>
        <p:spPr>
          <a:xfrm>
            <a:off x="7485935" y="3658717"/>
            <a:ext cx="4385196" cy="2841225"/>
          </a:xfrm>
          <a:prstGeom prst="roundRect">
            <a:avLst>
              <a:gd name="adj" fmla="val 4700"/>
            </a:avLst>
          </a:prstGeom>
          <a:blipFill dpi="0" rotWithShape="1">
            <a:blip r:embed="rId10">
              <a:extLst>
                <a:ext uri="{28A0092B-C50C-407E-A947-70E740481C1C}">
                  <a14:useLocalDpi xmlns:a14="http://schemas.microsoft.com/office/drawing/2010/main" val="0"/>
                </a:ext>
              </a:extLst>
            </a:blip>
            <a:srcRect/>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a:extLst>
              <a:ext uri="{FF2B5EF4-FFF2-40B4-BE49-F238E27FC236}">
                <a16:creationId xmlns:a16="http://schemas.microsoft.com/office/drawing/2014/main" id="{AD089EA0-0D83-32BE-D5C4-8300837D17FC}"/>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24166" y="0"/>
            <a:ext cx="12191999" cy="6858000"/>
          </a:xfrm>
          <a:prstGeom prst="rect">
            <a:avLst/>
          </a:prstGeom>
          <a:noFill/>
          <a:effectLst/>
        </p:spPr>
      </p:pic>
      <p:grpSp>
        <p:nvGrpSpPr>
          <p:cNvPr id="10" name="Group 2"/>
          <p:cNvGrpSpPr/>
          <p:nvPr/>
        </p:nvGrpSpPr>
        <p:grpSpPr>
          <a:xfrm>
            <a:off x="4696374" y="1413968"/>
            <a:ext cx="3524376" cy="1775077"/>
            <a:chOff x="4650723" y="1688743"/>
            <a:chExt cx="3524376" cy="1775077"/>
          </a:xfrm>
        </p:grpSpPr>
        <p:sp>
          <p:nvSpPr>
            <p:cNvPr id="11" name="Freeform: Shape 5"/>
            <p:cNvSpPr/>
            <p:nvPr/>
          </p:nvSpPr>
          <p:spPr>
            <a:xfrm>
              <a:off x="4650723" y="1695577"/>
              <a:ext cx="3524376" cy="1768243"/>
            </a:xfrm>
            <a:custGeom>
              <a:avLst/>
              <a:gdLst>
                <a:gd name="connsiteX0" fmla="*/ 0 w 3524376"/>
                <a:gd name="connsiteY0" fmla="*/ 908343 h 1750076"/>
                <a:gd name="connsiteX1" fmla="*/ 841733 w 3524376"/>
                <a:gd name="connsiteY1" fmla="*/ 1750076 h 1750076"/>
                <a:gd name="connsiteX2" fmla="*/ 3524376 w 3524376"/>
                <a:gd name="connsiteY2" fmla="*/ 1750076 h 1750076"/>
                <a:gd name="connsiteX3" fmla="*/ 1774300 w 3524376"/>
                <a:gd name="connsiteY3" fmla="*/ 0 h 1750076"/>
                <a:gd name="connsiteX4" fmla="*/ 0 w 3524376"/>
                <a:gd name="connsiteY4" fmla="*/ 908343 h 1750076"/>
                <a:gd name="connsiteX0-1" fmla="*/ 0 w 3524376"/>
                <a:gd name="connsiteY0-2" fmla="*/ 938621 h 1780354"/>
                <a:gd name="connsiteX1-3" fmla="*/ 841733 w 3524376"/>
                <a:gd name="connsiteY1-4" fmla="*/ 1780354 h 1780354"/>
                <a:gd name="connsiteX2-5" fmla="*/ 3524376 w 3524376"/>
                <a:gd name="connsiteY2-6" fmla="*/ 1780354 h 1780354"/>
                <a:gd name="connsiteX3-7" fmla="*/ 1762189 w 3524376"/>
                <a:gd name="connsiteY3-8" fmla="*/ 0 h 1780354"/>
                <a:gd name="connsiteX4-9" fmla="*/ 0 w 3524376"/>
                <a:gd name="connsiteY4-10" fmla="*/ 938621 h 1780354"/>
                <a:gd name="connsiteX0-11" fmla="*/ 0 w 3524376"/>
                <a:gd name="connsiteY0-12" fmla="*/ 926510 h 1768243"/>
                <a:gd name="connsiteX1-13" fmla="*/ 841733 w 3524376"/>
                <a:gd name="connsiteY1-14" fmla="*/ 1768243 h 1768243"/>
                <a:gd name="connsiteX2-15" fmla="*/ 3524376 w 3524376"/>
                <a:gd name="connsiteY2-16" fmla="*/ 1768243 h 1768243"/>
                <a:gd name="connsiteX3-17" fmla="*/ 1744022 w 3524376"/>
                <a:gd name="connsiteY3-18" fmla="*/ 0 h 1768243"/>
                <a:gd name="connsiteX4-19" fmla="*/ 0 w 3524376"/>
                <a:gd name="connsiteY4-20" fmla="*/ 926510 h 1768243"/>
                <a:gd name="connsiteX0-21" fmla="*/ 0 w 3524376"/>
                <a:gd name="connsiteY0-22" fmla="*/ 926510 h 1768243"/>
                <a:gd name="connsiteX1-23" fmla="*/ 841733 w 3524376"/>
                <a:gd name="connsiteY1-24" fmla="*/ 1768243 h 1768243"/>
                <a:gd name="connsiteX2-25" fmla="*/ 3524376 w 3524376"/>
                <a:gd name="connsiteY2-26" fmla="*/ 1768243 h 1768243"/>
                <a:gd name="connsiteX3-27" fmla="*/ 1756133 w 3524376"/>
                <a:gd name="connsiteY3-28" fmla="*/ 0 h 1768243"/>
                <a:gd name="connsiteX4-29" fmla="*/ 0 w 3524376"/>
                <a:gd name="connsiteY4-30" fmla="*/ 926510 h 17682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24376" h="1768243">
                  <a:moveTo>
                    <a:pt x="0" y="926510"/>
                  </a:moveTo>
                  <a:lnTo>
                    <a:pt x="841733" y="1768243"/>
                  </a:lnTo>
                  <a:lnTo>
                    <a:pt x="3524376" y="1768243"/>
                  </a:lnTo>
                  <a:lnTo>
                    <a:pt x="1756133" y="0"/>
                  </a:lnTo>
                  <a:lnTo>
                    <a:pt x="0" y="926510"/>
                  </a:lnTo>
                  <a:close/>
                </a:path>
              </a:pathLst>
            </a:custGeom>
            <a:gradFill>
              <a:gsLst>
                <a:gs pos="0">
                  <a:schemeClr val="accent1">
                    <a:lumMod val="75000"/>
                  </a:schemeClr>
                </a:gs>
                <a:gs pos="56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Rectangle: Rounded Corners 28"/>
            <p:cNvSpPr/>
            <p:nvPr/>
          </p:nvSpPr>
          <p:spPr>
            <a:xfrm>
              <a:off x="4656138" y="1688743"/>
              <a:ext cx="1756229" cy="937436"/>
            </a:xfrm>
            <a:prstGeom prst="roundRect">
              <a:avLst>
                <a:gd name="adj" fmla="val 0"/>
              </a:avLst>
            </a:prstGeom>
            <a:solidFill>
              <a:srgbClr val="2842A2"/>
            </a:soli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TextBox 32"/>
            <p:cNvSpPr txBox="1"/>
            <p:nvPr/>
          </p:nvSpPr>
          <p:spPr>
            <a:xfrm>
              <a:off x="4656138" y="1859407"/>
              <a:ext cx="1783125" cy="646331"/>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a:solidFill>
                    <a:schemeClr val="bg1"/>
                  </a:solidFill>
                  <a:effectLst>
                    <a:outerShdw blurRad="38100" dist="12700" dir="2700000" algn="tl" rotWithShape="0">
                      <a:prstClr val="black">
                        <a:alpha val="40000"/>
                      </a:prstClr>
                    </a:outerShdw>
                  </a:effectLst>
                  <a:latin typeface="+mn-lt"/>
                  <a:cs typeface="+mn-ea"/>
                  <a:sym typeface="+mn-lt"/>
                </a:rPr>
                <a:t>集群化流量信息存储引擎</a:t>
              </a:r>
            </a:p>
          </p:txBody>
        </p:sp>
      </p:grpSp>
      <p:grpSp>
        <p:nvGrpSpPr>
          <p:cNvPr id="19" name="Group 4"/>
          <p:cNvGrpSpPr/>
          <p:nvPr/>
        </p:nvGrpSpPr>
        <p:grpSpPr>
          <a:xfrm>
            <a:off x="4695284" y="3176156"/>
            <a:ext cx="3524921" cy="1768243"/>
            <a:chOff x="4649633" y="3450931"/>
            <a:chExt cx="3524921" cy="1768243"/>
          </a:xfrm>
        </p:grpSpPr>
        <p:sp>
          <p:nvSpPr>
            <p:cNvPr id="20" name="Freeform: Shape 12"/>
            <p:cNvSpPr/>
            <p:nvPr/>
          </p:nvSpPr>
          <p:spPr>
            <a:xfrm>
              <a:off x="4650178" y="3450931"/>
              <a:ext cx="3524376" cy="1768243"/>
            </a:xfrm>
            <a:custGeom>
              <a:avLst/>
              <a:gdLst>
                <a:gd name="connsiteX0" fmla="*/ 0 w 3524376"/>
                <a:gd name="connsiteY0" fmla="*/ 908343 h 1750076"/>
                <a:gd name="connsiteX1" fmla="*/ 841733 w 3524376"/>
                <a:gd name="connsiteY1" fmla="*/ 1750076 h 1750076"/>
                <a:gd name="connsiteX2" fmla="*/ 3524376 w 3524376"/>
                <a:gd name="connsiteY2" fmla="*/ 1750076 h 1750076"/>
                <a:gd name="connsiteX3" fmla="*/ 1774300 w 3524376"/>
                <a:gd name="connsiteY3" fmla="*/ 0 h 1750076"/>
                <a:gd name="connsiteX4" fmla="*/ 0 w 3524376"/>
                <a:gd name="connsiteY4" fmla="*/ 908343 h 1750076"/>
                <a:gd name="connsiteX0-1" fmla="*/ 0 w 3524376"/>
                <a:gd name="connsiteY0-2" fmla="*/ 938621 h 1780354"/>
                <a:gd name="connsiteX1-3" fmla="*/ 841733 w 3524376"/>
                <a:gd name="connsiteY1-4" fmla="*/ 1780354 h 1780354"/>
                <a:gd name="connsiteX2-5" fmla="*/ 3524376 w 3524376"/>
                <a:gd name="connsiteY2-6" fmla="*/ 1780354 h 1780354"/>
                <a:gd name="connsiteX3-7" fmla="*/ 1762189 w 3524376"/>
                <a:gd name="connsiteY3-8" fmla="*/ 0 h 1780354"/>
                <a:gd name="connsiteX4-9" fmla="*/ 0 w 3524376"/>
                <a:gd name="connsiteY4-10" fmla="*/ 938621 h 1780354"/>
                <a:gd name="connsiteX0-11" fmla="*/ 0 w 3524376"/>
                <a:gd name="connsiteY0-12" fmla="*/ 926510 h 1768243"/>
                <a:gd name="connsiteX1-13" fmla="*/ 841733 w 3524376"/>
                <a:gd name="connsiteY1-14" fmla="*/ 1768243 h 1768243"/>
                <a:gd name="connsiteX2-15" fmla="*/ 3524376 w 3524376"/>
                <a:gd name="connsiteY2-16" fmla="*/ 1768243 h 1768243"/>
                <a:gd name="connsiteX3-17" fmla="*/ 1744022 w 3524376"/>
                <a:gd name="connsiteY3-18" fmla="*/ 0 h 1768243"/>
                <a:gd name="connsiteX4-19" fmla="*/ 0 w 3524376"/>
                <a:gd name="connsiteY4-20" fmla="*/ 926510 h 1768243"/>
                <a:gd name="connsiteX0-21" fmla="*/ 0 w 3524376"/>
                <a:gd name="connsiteY0-22" fmla="*/ 926510 h 1768243"/>
                <a:gd name="connsiteX1-23" fmla="*/ 841733 w 3524376"/>
                <a:gd name="connsiteY1-24" fmla="*/ 1768243 h 1768243"/>
                <a:gd name="connsiteX2-25" fmla="*/ 3524376 w 3524376"/>
                <a:gd name="connsiteY2-26" fmla="*/ 1768243 h 1768243"/>
                <a:gd name="connsiteX3-27" fmla="*/ 1756133 w 3524376"/>
                <a:gd name="connsiteY3-28" fmla="*/ 0 h 1768243"/>
                <a:gd name="connsiteX4-29" fmla="*/ 0 w 3524376"/>
                <a:gd name="connsiteY4-30" fmla="*/ 926510 h 17682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24376" h="1768243">
                  <a:moveTo>
                    <a:pt x="0" y="926510"/>
                  </a:moveTo>
                  <a:lnTo>
                    <a:pt x="841733" y="1768243"/>
                  </a:lnTo>
                  <a:lnTo>
                    <a:pt x="3524376" y="1768243"/>
                  </a:lnTo>
                  <a:lnTo>
                    <a:pt x="1756133" y="0"/>
                  </a:lnTo>
                  <a:lnTo>
                    <a:pt x="0" y="926510"/>
                  </a:lnTo>
                  <a:close/>
                </a:path>
              </a:pathLst>
            </a:custGeom>
            <a:gradFill>
              <a:gsLst>
                <a:gs pos="0">
                  <a:schemeClr val="accent2"/>
                </a:gs>
                <a:gs pos="56000">
                  <a:schemeClr val="accent4">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1" name="Rectangle: Rounded Corners 30"/>
            <p:cNvSpPr/>
            <p:nvPr/>
          </p:nvSpPr>
          <p:spPr>
            <a:xfrm>
              <a:off x="4656138" y="3450931"/>
              <a:ext cx="1756229" cy="937436"/>
            </a:xfrm>
            <a:prstGeom prst="roundRect">
              <a:avLst>
                <a:gd name="adj" fmla="val 0"/>
              </a:avLst>
            </a:prstGeom>
            <a:solidFill>
              <a:srgbClr val="FFC107"/>
            </a:soli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Shape 681"/>
            <p:cNvSpPr/>
            <p:nvPr/>
          </p:nvSpPr>
          <p:spPr>
            <a:xfrm>
              <a:off x="5516991" y="3803511"/>
              <a:ext cx="50728" cy="88543"/>
            </a:xfrm>
            <a:custGeom>
              <a:avLst/>
              <a:gdLst/>
              <a:ahLst/>
              <a:cxnLst>
                <a:cxn ang="0">
                  <a:pos x="wd2" y="hd2"/>
                </a:cxn>
                <a:cxn ang="5400000">
                  <a:pos x="wd2" y="hd2"/>
                </a:cxn>
                <a:cxn ang="10800000">
                  <a:pos x="wd2" y="hd2"/>
                </a:cxn>
                <a:cxn ang="16200000">
                  <a:pos x="wd2" y="hd2"/>
                </a:cxn>
              </a:cxnLst>
              <a:rect l="0" t="0" r="r" b="b"/>
              <a:pathLst>
                <a:path w="20842" h="21536" extrusionOk="0">
                  <a:moveTo>
                    <a:pt x="10407" y="21536"/>
                  </a:moveTo>
                  <a:cubicBezTo>
                    <a:pt x="11271" y="21536"/>
                    <a:pt x="12135" y="21022"/>
                    <a:pt x="12135" y="20507"/>
                  </a:cubicBezTo>
                  <a:cubicBezTo>
                    <a:pt x="12135" y="3022"/>
                    <a:pt x="12135" y="3022"/>
                    <a:pt x="12135" y="3022"/>
                  </a:cubicBezTo>
                  <a:cubicBezTo>
                    <a:pt x="18183" y="5850"/>
                    <a:pt x="18183" y="5850"/>
                    <a:pt x="18183" y="5850"/>
                  </a:cubicBezTo>
                  <a:cubicBezTo>
                    <a:pt x="18183" y="6107"/>
                    <a:pt x="18615" y="6107"/>
                    <a:pt x="19047" y="6107"/>
                  </a:cubicBezTo>
                  <a:cubicBezTo>
                    <a:pt x="19479" y="6107"/>
                    <a:pt x="19911" y="5850"/>
                    <a:pt x="20343" y="5593"/>
                  </a:cubicBezTo>
                  <a:cubicBezTo>
                    <a:pt x="21207" y="5336"/>
                    <a:pt x="20775" y="4565"/>
                    <a:pt x="20343" y="4307"/>
                  </a:cubicBezTo>
                  <a:cubicBezTo>
                    <a:pt x="11703" y="193"/>
                    <a:pt x="11703" y="193"/>
                    <a:pt x="11703" y="193"/>
                  </a:cubicBezTo>
                  <a:cubicBezTo>
                    <a:pt x="10839" y="-64"/>
                    <a:pt x="9975" y="-64"/>
                    <a:pt x="9543" y="193"/>
                  </a:cubicBezTo>
                  <a:cubicBezTo>
                    <a:pt x="903" y="4307"/>
                    <a:pt x="903" y="4307"/>
                    <a:pt x="903" y="4307"/>
                  </a:cubicBezTo>
                  <a:cubicBezTo>
                    <a:pt x="39" y="4565"/>
                    <a:pt x="-393" y="5336"/>
                    <a:pt x="471" y="5593"/>
                  </a:cubicBezTo>
                  <a:cubicBezTo>
                    <a:pt x="903" y="6107"/>
                    <a:pt x="2199" y="6365"/>
                    <a:pt x="3063" y="5850"/>
                  </a:cubicBezTo>
                  <a:cubicBezTo>
                    <a:pt x="8679" y="3022"/>
                    <a:pt x="8679" y="3022"/>
                    <a:pt x="8679" y="3022"/>
                  </a:cubicBezTo>
                  <a:cubicBezTo>
                    <a:pt x="8679" y="20507"/>
                    <a:pt x="8679" y="20507"/>
                    <a:pt x="8679" y="20507"/>
                  </a:cubicBezTo>
                  <a:cubicBezTo>
                    <a:pt x="8679" y="21022"/>
                    <a:pt x="9543" y="21536"/>
                    <a:pt x="10407" y="21536"/>
                  </a:cubicBezTo>
                  <a:close/>
                </a:path>
              </a:pathLst>
            </a:custGeom>
            <a:solidFill>
              <a:schemeClr val="accent5"/>
            </a:solidFill>
            <a:ln w="12700">
              <a:miter lim="400000"/>
            </a:ln>
          </p:spPr>
          <p:txBody>
            <a:bodyPr tIns="45720" bIns="45720"/>
            <a:lstStyle/>
            <a:p>
              <a:pPr>
                <a:defRPr sz="3600">
                  <a:latin typeface="等线" panose="02010600030101010101" charset="-122"/>
                  <a:ea typeface="等线" panose="02010600030101010101" charset="-122"/>
                  <a:cs typeface="等线" panose="02010600030101010101" charset="-122"/>
                  <a:sym typeface="等线" panose="02010600030101010101" charset="-122"/>
                </a:defRPr>
              </a:pPr>
              <a:endParaRPr>
                <a:cs typeface="+mn-ea"/>
                <a:sym typeface="+mn-lt"/>
              </a:endParaRPr>
            </a:p>
          </p:txBody>
        </p:sp>
        <p:sp>
          <p:nvSpPr>
            <p:cNvPr id="23" name="TextBox 23"/>
            <p:cNvSpPr txBox="1"/>
            <p:nvPr/>
          </p:nvSpPr>
          <p:spPr>
            <a:xfrm>
              <a:off x="4649633" y="3627650"/>
              <a:ext cx="1756229" cy="646331"/>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a:solidFill>
                    <a:schemeClr val="bg1"/>
                  </a:solidFill>
                  <a:effectLst>
                    <a:outerShdw blurRad="38100" dist="12700" dir="2700000" algn="tl" rotWithShape="0">
                      <a:prstClr val="black">
                        <a:alpha val="40000"/>
                      </a:prstClr>
                    </a:outerShdw>
                  </a:effectLst>
                  <a:latin typeface="+mn-lt"/>
                  <a:cs typeface="+mn-ea"/>
                  <a:sym typeface="+mn-lt"/>
                </a:rPr>
                <a:t>异步任务调度引擎</a:t>
              </a:r>
            </a:p>
          </p:txBody>
        </p:sp>
      </p:grpSp>
      <p:grpSp>
        <p:nvGrpSpPr>
          <p:cNvPr id="26" name="Group 8"/>
          <p:cNvGrpSpPr/>
          <p:nvPr/>
        </p:nvGrpSpPr>
        <p:grpSpPr>
          <a:xfrm>
            <a:off x="4695829" y="4938344"/>
            <a:ext cx="3524376" cy="1768243"/>
            <a:chOff x="4650178" y="5213119"/>
            <a:chExt cx="3524376" cy="1768243"/>
          </a:xfrm>
        </p:grpSpPr>
        <p:sp>
          <p:nvSpPr>
            <p:cNvPr id="27" name="Freeform: Shape 13"/>
            <p:cNvSpPr/>
            <p:nvPr/>
          </p:nvSpPr>
          <p:spPr>
            <a:xfrm>
              <a:off x="4650178" y="5213119"/>
              <a:ext cx="3524376" cy="1768243"/>
            </a:xfrm>
            <a:custGeom>
              <a:avLst/>
              <a:gdLst>
                <a:gd name="connsiteX0" fmla="*/ 0 w 3524376"/>
                <a:gd name="connsiteY0" fmla="*/ 908343 h 1750076"/>
                <a:gd name="connsiteX1" fmla="*/ 841733 w 3524376"/>
                <a:gd name="connsiteY1" fmla="*/ 1750076 h 1750076"/>
                <a:gd name="connsiteX2" fmla="*/ 3524376 w 3524376"/>
                <a:gd name="connsiteY2" fmla="*/ 1750076 h 1750076"/>
                <a:gd name="connsiteX3" fmla="*/ 1774300 w 3524376"/>
                <a:gd name="connsiteY3" fmla="*/ 0 h 1750076"/>
                <a:gd name="connsiteX4" fmla="*/ 0 w 3524376"/>
                <a:gd name="connsiteY4" fmla="*/ 908343 h 1750076"/>
                <a:gd name="connsiteX0-1" fmla="*/ 0 w 3524376"/>
                <a:gd name="connsiteY0-2" fmla="*/ 938621 h 1780354"/>
                <a:gd name="connsiteX1-3" fmla="*/ 841733 w 3524376"/>
                <a:gd name="connsiteY1-4" fmla="*/ 1780354 h 1780354"/>
                <a:gd name="connsiteX2-5" fmla="*/ 3524376 w 3524376"/>
                <a:gd name="connsiteY2-6" fmla="*/ 1780354 h 1780354"/>
                <a:gd name="connsiteX3-7" fmla="*/ 1762189 w 3524376"/>
                <a:gd name="connsiteY3-8" fmla="*/ 0 h 1780354"/>
                <a:gd name="connsiteX4-9" fmla="*/ 0 w 3524376"/>
                <a:gd name="connsiteY4-10" fmla="*/ 938621 h 1780354"/>
                <a:gd name="connsiteX0-11" fmla="*/ 0 w 3524376"/>
                <a:gd name="connsiteY0-12" fmla="*/ 926510 h 1768243"/>
                <a:gd name="connsiteX1-13" fmla="*/ 841733 w 3524376"/>
                <a:gd name="connsiteY1-14" fmla="*/ 1768243 h 1768243"/>
                <a:gd name="connsiteX2-15" fmla="*/ 3524376 w 3524376"/>
                <a:gd name="connsiteY2-16" fmla="*/ 1768243 h 1768243"/>
                <a:gd name="connsiteX3-17" fmla="*/ 1744022 w 3524376"/>
                <a:gd name="connsiteY3-18" fmla="*/ 0 h 1768243"/>
                <a:gd name="connsiteX4-19" fmla="*/ 0 w 3524376"/>
                <a:gd name="connsiteY4-20" fmla="*/ 926510 h 1768243"/>
                <a:gd name="connsiteX0-21" fmla="*/ 0 w 3524376"/>
                <a:gd name="connsiteY0-22" fmla="*/ 926510 h 1768243"/>
                <a:gd name="connsiteX1-23" fmla="*/ 841733 w 3524376"/>
                <a:gd name="connsiteY1-24" fmla="*/ 1768243 h 1768243"/>
                <a:gd name="connsiteX2-25" fmla="*/ 3524376 w 3524376"/>
                <a:gd name="connsiteY2-26" fmla="*/ 1768243 h 1768243"/>
                <a:gd name="connsiteX3-27" fmla="*/ 1756133 w 3524376"/>
                <a:gd name="connsiteY3-28" fmla="*/ 0 h 1768243"/>
                <a:gd name="connsiteX4-29" fmla="*/ 0 w 3524376"/>
                <a:gd name="connsiteY4-30" fmla="*/ 926510 h 1768243"/>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524376" h="1768243">
                  <a:moveTo>
                    <a:pt x="0" y="926510"/>
                  </a:moveTo>
                  <a:lnTo>
                    <a:pt x="841733" y="1768243"/>
                  </a:lnTo>
                  <a:lnTo>
                    <a:pt x="3524376" y="1768243"/>
                  </a:lnTo>
                  <a:lnTo>
                    <a:pt x="1756133" y="0"/>
                  </a:lnTo>
                  <a:lnTo>
                    <a:pt x="0" y="926510"/>
                  </a:lnTo>
                  <a:close/>
                </a:path>
              </a:pathLst>
            </a:custGeom>
            <a:gradFill>
              <a:gsLst>
                <a:gs pos="0">
                  <a:schemeClr val="accent4"/>
                </a:gs>
                <a:gs pos="56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8" name="Rectangle: Rounded Corners 31"/>
            <p:cNvSpPr/>
            <p:nvPr/>
          </p:nvSpPr>
          <p:spPr>
            <a:xfrm>
              <a:off x="4656137" y="5213119"/>
              <a:ext cx="1756229" cy="937436"/>
            </a:xfrm>
            <a:prstGeom prst="roundRect">
              <a:avLst>
                <a:gd name="adj" fmla="val 0"/>
              </a:avLst>
            </a:prstGeom>
            <a:solidFill>
              <a:srgbClr val="2842A2"/>
            </a:solidFill>
            <a:ln w="25400">
              <a:noFill/>
            </a:ln>
            <a:effectLst>
              <a:outerShdw blurRad="9144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30" name="TextBox 25"/>
            <p:cNvSpPr txBox="1"/>
            <p:nvPr/>
          </p:nvSpPr>
          <p:spPr>
            <a:xfrm>
              <a:off x="4662894" y="5450520"/>
              <a:ext cx="1729706" cy="646331"/>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a:solidFill>
                    <a:schemeClr val="bg1"/>
                  </a:solidFill>
                  <a:effectLst>
                    <a:outerShdw blurRad="38100" dist="12700" dir="2700000" algn="tl" rotWithShape="0">
                      <a:prstClr val="black">
                        <a:alpha val="40000"/>
                      </a:prstClr>
                    </a:outerShdw>
                  </a:effectLst>
                  <a:latin typeface="+mn-lt"/>
                  <a:cs typeface="+mn-ea"/>
                  <a:sym typeface="+mn-lt"/>
                </a:rPr>
                <a:t>集群监控管理界面</a:t>
              </a:r>
            </a:p>
          </p:txBody>
        </p:sp>
      </p:grpSp>
      <p:sp>
        <p:nvSpPr>
          <p:cNvPr id="31" name="Rectangle 26"/>
          <p:cNvSpPr/>
          <p:nvPr/>
        </p:nvSpPr>
        <p:spPr>
          <a:xfrm>
            <a:off x="6631085" y="1476471"/>
            <a:ext cx="4389842" cy="415498"/>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solidFill>
                  <a:schemeClr val="tx1">
                    <a:lumMod val="65000"/>
                    <a:lumOff val="35000"/>
                  </a:schemeClr>
                </a:solidFill>
                <a:cs typeface="+mn-ea"/>
                <a:sym typeface="+mn-lt"/>
              </a:rPr>
              <a:t>集群化流量信息存储引擎是</a:t>
            </a:r>
            <a:r>
              <a:rPr lang="zh-CN" altLang="en-US" sz="1050">
                <a:solidFill>
                  <a:srgbClr val="2842A2"/>
                </a:solidFill>
                <a:cs typeface="+mn-ea"/>
                <a:sym typeface="+mn-lt"/>
              </a:rPr>
              <a:t>为了实现大规模网络设备流量信息的有效存储、查询和管理</a:t>
            </a:r>
            <a:r>
              <a:rPr lang="zh-CN" altLang="en-US" sz="1050">
                <a:solidFill>
                  <a:schemeClr val="tx1">
                    <a:lumMod val="65000"/>
                    <a:lumOff val="35000"/>
                  </a:schemeClr>
                </a:solidFill>
                <a:cs typeface="+mn-ea"/>
                <a:sym typeface="+mn-lt"/>
              </a:rPr>
              <a:t>而设计的。</a:t>
            </a:r>
          </a:p>
        </p:txBody>
      </p:sp>
      <p:sp>
        <p:nvSpPr>
          <p:cNvPr id="32" name="Rectangle 27"/>
          <p:cNvSpPr/>
          <p:nvPr/>
        </p:nvSpPr>
        <p:spPr>
          <a:xfrm>
            <a:off x="6631084" y="3245059"/>
            <a:ext cx="4389842" cy="577081"/>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solidFill>
                  <a:schemeClr val="tx1">
                    <a:lumMod val="65000"/>
                    <a:lumOff val="35000"/>
                  </a:schemeClr>
                </a:solidFill>
                <a:cs typeface="+mn-ea"/>
                <a:sym typeface="+mn-lt"/>
              </a:rPr>
              <a:t>异步任务调度引擎</a:t>
            </a:r>
            <a:r>
              <a:rPr lang="zh-CN" altLang="en-US" sz="1050">
                <a:solidFill>
                  <a:srgbClr val="2842A2"/>
                </a:solidFill>
                <a:cs typeface="+mn-ea"/>
                <a:sym typeface="+mn-lt"/>
              </a:rPr>
              <a:t>负责高效管理和调度包括定时轮询任务和用户操作请求在内的各种异步任务</a:t>
            </a:r>
            <a:r>
              <a:rPr lang="zh-CN" altLang="en-US" sz="1050">
                <a:solidFill>
                  <a:schemeClr val="tx1">
                    <a:lumMod val="65000"/>
                    <a:lumOff val="35000"/>
                  </a:schemeClr>
                </a:solidFill>
                <a:cs typeface="+mn-ea"/>
                <a:sym typeface="+mn-lt"/>
              </a:rPr>
              <a:t>，以优化资源使用、保证数据实时性和处理用户请求的及时性。</a:t>
            </a:r>
          </a:p>
        </p:txBody>
      </p:sp>
      <p:sp>
        <p:nvSpPr>
          <p:cNvPr id="33" name="Rectangle 29"/>
          <p:cNvSpPr/>
          <p:nvPr/>
        </p:nvSpPr>
        <p:spPr>
          <a:xfrm>
            <a:off x="6631084" y="5013302"/>
            <a:ext cx="4389842" cy="415498"/>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solidFill>
                  <a:schemeClr val="tx1">
                    <a:lumMod val="65000"/>
                    <a:lumOff val="35000"/>
                  </a:schemeClr>
                </a:solidFill>
                <a:cs typeface="+mn-ea"/>
                <a:sym typeface="+mn-lt"/>
              </a:rPr>
              <a:t>集群监控管理界面为管理员提供一个直观、易于操作的用户界面，</a:t>
            </a:r>
            <a:r>
              <a:rPr lang="zh-CN" altLang="en-US" sz="1050">
                <a:solidFill>
                  <a:srgbClr val="2842A2"/>
                </a:solidFill>
                <a:cs typeface="+mn-ea"/>
                <a:sym typeface="+mn-lt"/>
              </a:rPr>
              <a:t>用于实时监控和管理集群的状态和性能</a:t>
            </a:r>
            <a:r>
              <a:rPr lang="zh-CN" altLang="en-US" sz="1050">
                <a:solidFill>
                  <a:schemeClr val="tx1">
                    <a:lumMod val="65000"/>
                    <a:lumOff val="35000"/>
                  </a:schemeClr>
                </a:solidFill>
                <a:cs typeface="+mn-ea"/>
                <a:sym typeface="+mn-lt"/>
              </a:rPr>
              <a:t>。</a:t>
            </a:r>
          </a:p>
        </p:txBody>
      </p:sp>
      <p:grpSp>
        <p:nvGrpSpPr>
          <p:cNvPr id="9" name="组合 8">
            <a:extLst>
              <a:ext uri="{FF2B5EF4-FFF2-40B4-BE49-F238E27FC236}">
                <a16:creationId xmlns:a16="http://schemas.microsoft.com/office/drawing/2014/main" id="{897304E8-9984-599C-27B8-DE4B55DF1158}"/>
              </a:ext>
            </a:extLst>
          </p:cNvPr>
          <p:cNvGrpSpPr/>
          <p:nvPr/>
        </p:nvGrpSpPr>
        <p:grpSpPr>
          <a:xfrm>
            <a:off x="260208" y="264665"/>
            <a:ext cx="11269382" cy="706996"/>
            <a:chOff x="5315329" y="170572"/>
            <a:chExt cx="11269382" cy="706996"/>
          </a:xfrm>
        </p:grpSpPr>
        <p:sp>
          <p:nvSpPr>
            <p:cNvPr id="34" name="PA_矩形 1122">
              <a:extLst>
                <a:ext uri="{FF2B5EF4-FFF2-40B4-BE49-F238E27FC236}">
                  <a16:creationId xmlns:a16="http://schemas.microsoft.com/office/drawing/2014/main" id="{24E77155-B56E-34DB-4F21-A672D1A9687D}"/>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35" name="PA_矩形 1123">
              <a:extLst>
                <a:ext uri="{FF2B5EF4-FFF2-40B4-BE49-F238E27FC236}">
                  <a16:creationId xmlns:a16="http://schemas.microsoft.com/office/drawing/2014/main" id="{821FE8A1-A8D4-9347-6F0E-CEDA6FC2DB1E}"/>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solidFill>
                    <a:srgbClr val="FFC107"/>
                  </a:solidFill>
                  <a:cs typeface="+mn-ea"/>
                  <a:sym typeface="+mn-lt"/>
                </a:rPr>
                <a:t>设计与实现</a:t>
              </a:r>
            </a:p>
          </p:txBody>
        </p:sp>
        <p:sp>
          <p:nvSpPr>
            <p:cNvPr id="36" name="PA_矩形 1125">
              <a:extLst>
                <a:ext uri="{FF2B5EF4-FFF2-40B4-BE49-F238E27FC236}">
                  <a16:creationId xmlns:a16="http://schemas.microsoft.com/office/drawing/2014/main" id="{51AD5222-5818-B1C7-9B4F-E4A55E8A8700}"/>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37" name="PA_矩形 1126">
              <a:extLst>
                <a:ext uri="{FF2B5EF4-FFF2-40B4-BE49-F238E27FC236}">
                  <a16:creationId xmlns:a16="http://schemas.microsoft.com/office/drawing/2014/main" id="{EC605D49-7958-C639-01BB-DEC7BB5025BD}"/>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38" name="PA_矩形 1127">
              <a:extLst>
                <a:ext uri="{FF2B5EF4-FFF2-40B4-BE49-F238E27FC236}">
                  <a16:creationId xmlns:a16="http://schemas.microsoft.com/office/drawing/2014/main" id="{31A3809B-F18B-5FFE-D055-260E6C41DE62}"/>
                </a:ext>
              </a:extLst>
            </p:cNvPr>
            <p:cNvSpPr/>
            <p:nvPr>
              <p:custDataLst>
                <p:tags r:id="rId5"/>
              </p:custDataLst>
            </p:nvPr>
          </p:nvSpPr>
          <p:spPr>
            <a:xfrm>
              <a:off x="10805565" y="176992"/>
              <a:ext cx="5779146" cy="700576"/>
            </a:xfrm>
            <a:prstGeom prst="rect">
              <a:avLst/>
            </a:prstGeom>
          </p:spPr>
          <p:txBody>
            <a:bodyPr wrap="none">
              <a:spAutoFit/>
            </a:bodyPr>
            <a:lstStyle/>
            <a:p>
              <a:pPr>
                <a:lnSpc>
                  <a:spcPct val="150000"/>
                </a:lnSpc>
              </a:pPr>
              <a:r>
                <a:rPr lang="zh-CN" altLang="en-US" sz="1400" u="sng">
                  <a:solidFill>
                    <a:srgbClr val="FFC107"/>
                  </a:solidFill>
                  <a:cs typeface="+mn-ea"/>
                  <a:sym typeface="+mn-lt"/>
                </a:rPr>
                <a:t>设计与实现</a:t>
              </a:r>
              <a:r>
                <a:rPr lang="en-US" altLang="zh-CN" sz="1400" u="sng">
                  <a:solidFill>
                    <a:srgbClr val="FFC107"/>
                  </a:solidFill>
                  <a:cs typeface="+mn-ea"/>
                  <a:sym typeface="+mn-lt"/>
                </a:rPr>
                <a:t>——</a:t>
              </a:r>
              <a:r>
                <a:rPr lang="zh-CN" altLang="en-US" sz="1400" u="sng">
                  <a:solidFill>
                    <a:srgbClr val="FFC107"/>
                  </a:solidFill>
                  <a:cs typeface="+mn-ea"/>
                  <a:sym typeface="+mn-lt"/>
                </a:rPr>
                <a:t>集群风控管理系统架构</a:t>
              </a:r>
              <a:endParaRPr lang="en-US" altLang="zh-CN" sz="1400" u="sng">
                <a:solidFill>
                  <a:srgbClr val="FFC107"/>
                </a:solidFill>
                <a:cs typeface="+mn-ea"/>
                <a:sym typeface="+mn-lt"/>
              </a:endParaRPr>
            </a:p>
            <a:p>
              <a:pPr>
                <a:lnSpc>
                  <a:spcPct val="150000"/>
                </a:lnSpc>
              </a:pPr>
              <a:r>
                <a:rPr lang="en-US" altLang="zh-CN" sz="1400" u="sng">
                  <a:solidFill>
                    <a:srgbClr val="FFC107"/>
                  </a:solidFill>
                  <a:cs typeface="+mn-ea"/>
                  <a:sym typeface="+mn-lt"/>
                </a:rPr>
                <a:t>——</a:t>
              </a:r>
              <a:r>
                <a:rPr lang="zh-CN" altLang="en-US" sz="1400" u="sng">
                  <a:solidFill>
                    <a:srgbClr val="FFC107"/>
                  </a:solidFill>
                  <a:cs typeface="+mn-ea"/>
                  <a:sym typeface="+mn-lt"/>
                </a:rPr>
                <a:t>集群化流量信息存储引擎、异步任务调度引擎、集群监控管理界面</a:t>
              </a:r>
            </a:p>
          </p:txBody>
        </p:sp>
      </p:grpSp>
      <p:sp>
        <p:nvSpPr>
          <p:cNvPr id="40" name="íṧḷíďe">
            <a:extLst>
              <a:ext uri="{FF2B5EF4-FFF2-40B4-BE49-F238E27FC236}">
                <a16:creationId xmlns:a16="http://schemas.microsoft.com/office/drawing/2014/main" id="{64BD6669-77FB-4F1B-E28B-070E5DBFD00C}"/>
              </a:ext>
            </a:extLst>
          </p:cNvPr>
          <p:cNvSpPr/>
          <p:nvPr/>
        </p:nvSpPr>
        <p:spPr>
          <a:xfrm>
            <a:off x="1525233" y="860864"/>
            <a:ext cx="2056962" cy="1624701"/>
          </a:xfrm>
          <a:prstGeom prst="roundRect">
            <a:avLst>
              <a:gd name="adj" fmla="val 7346"/>
            </a:avLst>
          </a:prstGeom>
          <a:blipFill dpi="0" rotWithShape="1">
            <a:blip r:embed="rId9">
              <a:extLst>
                <a:ext uri="{28A0092B-C50C-407E-A947-70E740481C1C}">
                  <a14:useLocalDpi xmlns:a14="http://schemas.microsoft.com/office/drawing/2010/main" val="0"/>
                </a:ext>
              </a:extLst>
            </a:blip>
            <a:srcRect/>
            <a:stretch>
              <a:fillRect/>
            </a:stretch>
          </a:blipFill>
          <a:ln w="38100" cap="flat" cmpd="sng" algn="ctr">
            <a:noFill/>
            <a:prstDash val="solid"/>
            <a:round/>
            <a:headEnd/>
            <a:tailEnd/>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等线"/>
              <a:cs typeface="+mn-cs"/>
            </a:endParaRPr>
          </a:p>
        </p:txBody>
      </p:sp>
      <p:sp>
        <p:nvSpPr>
          <p:cNvPr id="45" name="isļiďé">
            <a:extLst>
              <a:ext uri="{FF2B5EF4-FFF2-40B4-BE49-F238E27FC236}">
                <a16:creationId xmlns:a16="http://schemas.microsoft.com/office/drawing/2014/main" id="{7450B13C-D63A-C0F3-49D4-C927E83C4331}"/>
              </a:ext>
            </a:extLst>
          </p:cNvPr>
          <p:cNvSpPr/>
          <p:nvPr/>
        </p:nvSpPr>
        <p:spPr>
          <a:xfrm>
            <a:off x="360420" y="2511379"/>
            <a:ext cx="4181052" cy="2297888"/>
          </a:xfrm>
          <a:prstGeom prst="roundRect">
            <a:avLst>
              <a:gd name="adj" fmla="val 5493"/>
            </a:avLst>
          </a:prstGeom>
          <a:blipFill dpi="0" rotWithShape="1">
            <a:blip r:embed="rId10" cstate="print">
              <a:extLst>
                <a:ext uri="{28A0092B-C50C-407E-A947-70E740481C1C}">
                  <a14:useLocalDpi xmlns:a14="http://schemas.microsoft.com/office/drawing/2010/main" val="0"/>
                </a:ext>
              </a:extLst>
            </a:blip>
            <a:srcRect/>
            <a:stretch>
              <a:fillRect/>
            </a:stretch>
          </a:blipFill>
          <a:ln w="38100" cap="flat" cmpd="sng" algn="ctr">
            <a:noFill/>
            <a:prstDash val="solid"/>
            <a:round/>
            <a:headEnd/>
            <a:tailEnd/>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等线"/>
              <a:cs typeface="+mn-cs"/>
            </a:endParaRPr>
          </a:p>
        </p:txBody>
      </p:sp>
      <p:sp>
        <p:nvSpPr>
          <p:cNvPr id="46" name="iṡlîḑè">
            <a:extLst>
              <a:ext uri="{FF2B5EF4-FFF2-40B4-BE49-F238E27FC236}">
                <a16:creationId xmlns:a16="http://schemas.microsoft.com/office/drawing/2014/main" id="{83FAD156-FBEC-93E9-54B7-4739EFDDC7AA}"/>
              </a:ext>
            </a:extLst>
          </p:cNvPr>
          <p:cNvSpPr/>
          <p:nvPr/>
        </p:nvSpPr>
        <p:spPr>
          <a:xfrm>
            <a:off x="360420" y="4937626"/>
            <a:ext cx="4162342" cy="1876308"/>
          </a:xfrm>
          <a:prstGeom prst="roundRect">
            <a:avLst>
              <a:gd name="adj" fmla="val 5459"/>
            </a:avLst>
          </a:prstGeom>
          <a:blipFill dpi="0" rotWithShape="1">
            <a:blip r:embed="rId11" cstate="print">
              <a:extLst>
                <a:ext uri="{28A0092B-C50C-407E-A947-70E740481C1C}">
                  <a14:useLocalDpi xmlns:a14="http://schemas.microsoft.com/office/drawing/2010/main" val="0"/>
                </a:ext>
              </a:extLst>
            </a:blip>
            <a:srcRect/>
            <a:stretch>
              <a:fillRect/>
            </a:stretch>
          </a:blipFill>
          <a:ln w="38100" cap="flat" cmpd="sng" algn="ctr">
            <a:noFill/>
            <a:prstDash val="solid"/>
            <a:round/>
            <a:headEnd/>
            <a:tailEnd/>
          </a:ln>
          <a:effectLst/>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FFFFFF"/>
              </a:solidFill>
              <a:effectLst/>
              <a:uLnTx/>
              <a:uFillTx/>
              <a:latin typeface="Segoe UI"/>
              <a:ea typeface="等线"/>
              <a:cs typeface="+mn-cs"/>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1"/>
                                        </p:tgtEl>
                                        <p:attrNameLst>
                                          <p:attrName>style.visibility</p:attrName>
                                        </p:attrNameLst>
                                      </p:cBhvr>
                                      <p:to>
                                        <p:strVal val="visible"/>
                                      </p:to>
                                    </p:set>
                                    <p:animEffect transition="in" filter="fade">
                                      <p:cBhvr>
                                        <p:cTn id="11" dur="500"/>
                                        <p:tgtEl>
                                          <p:spTgt spid="31"/>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fade">
                                      <p:cBhvr>
                                        <p:cTn id="19" dur="500"/>
                                        <p:tgtEl>
                                          <p:spTgt spid="32"/>
                                        </p:tgtEl>
                                      </p:cBhvr>
                                    </p:animEffect>
                                  </p:childTnLst>
                                </p:cTn>
                              </p:par>
                            </p:childTnLst>
                          </p:cTn>
                        </p:par>
                        <p:par>
                          <p:cTn id="20" fill="hold">
                            <p:stCondLst>
                              <p:cond delay="2000"/>
                            </p:stCondLst>
                            <p:childTnLst>
                              <p:par>
                                <p:cTn id="21" presetID="22" presetClass="entr" presetSubtype="8" fill="hold" nodeType="after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500"/>
                                        <p:tgtEl>
                                          <p:spTgt spid="26"/>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fade">
                                      <p:cBhvr>
                                        <p:cTn id="27"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1B8AE79-1D2F-13B4-0F88-125E37FE8A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200" name="文本框 199">
            <a:extLst>
              <a:ext uri="{FF2B5EF4-FFF2-40B4-BE49-F238E27FC236}">
                <a16:creationId xmlns:a16="http://schemas.microsoft.com/office/drawing/2014/main" id="{C37335BB-7088-4041-912C-4F440368D9C8}"/>
              </a:ext>
            </a:extLst>
          </p:cNvPr>
          <p:cNvSpPr txBox="1"/>
          <p:nvPr/>
        </p:nvSpPr>
        <p:spPr>
          <a:xfrm>
            <a:off x="3818226" y="712522"/>
            <a:ext cx="4555547" cy="15070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4000" b="1">
                <a:solidFill>
                  <a:schemeClr val="tx1">
                    <a:lumMod val="75000"/>
                    <a:lumOff val="25000"/>
                  </a:schemeClr>
                </a:solidFill>
                <a:latin typeface="微软雅黑" panose="020B0503020204020204" pitchFamily="34" charset="-122"/>
                <a:ea typeface="微软雅黑" panose="020B0503020204020204" pitchFamily="34" charset="-122"/>
              </a:rPr>
              <a:t>第三部分</a:t>
            </a:r>
            <a:endParaRPr lang="en-US" altLang="zh-CN" sz="4000" b="1">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4000" b="1">
                <a:solidFill>
                  <a:schemeClr val="accent1"/>
                </a:solidFill>
                <a:latin typeface="微软雅黑" panose="020B0503020204020204" pitchFamily="34" charset="-122"/>
                <a:ea typeface="微软雅黑" panose="020B0503020204020204" pitchFamily="34" charset="-122"/>
              </a:rPr>
              <a:t>展示与测试</a:t>
            </a:r>
          </a:p>
        </p:txBody>
      </p:sp>
      <p:sp>
        <p:nvSpPr>
          <p:cNvPr id="399" name="任意多边形: 形状 398">
            <a:extLst>
              <a:ext uri="{FF2B5EF4-FFF2-40B4-BE49-F238E27FC236}">
                <a16:creationId xmlns:a16="http://schemas.microsoft.com/office/drawing/2014/main" id="{730D8389-7096-4CD5-8EE7-2E3B869C5516}"/>
              </a:ext>
            </a:extLst>
          </p:cNvPr>
          <p:cNvSpPr/>
          <p:nvPr/>
        </p:nvSpPr>
        <p:spPr>
          <a:xfrm>
            <a:off x="66743" y="2577724"/>
            <a:ext cx="11958837" cy="3255206"/>
          </a:xfrm>
          <a:custGeom>
            <a:avLst/>
            <a:gdLst>
              <a:gd name="connsiteX0" fmla="*/ 2922024 w 11411436"/>
              <a:gd name="connsiteY0" fmla="*/ 3094791 h 3106203"/>
              <a:gd name="connsiteX1" fmla="*/ 2999058 w 11411436"/>
              <a:gd name="connsiteY1" fmla="*/ 3101448 h 3106203"/>
              <a:gd name="connsiteX2" fmla="*/ 2922024 w 11411436"/>
              <a:gd name="connsiteY2" fmla="*/ 3094791 h 3106203"/>
              <a:gd name="connsiteX3" fmla="*/ 2889036 w 11411436"/>
              <a:gd name="connsiteY3" fmla="*/ 3086588 h 3106203"/>
              <a:gd name="connsiteX4" fmla="*/ 2922024 w 11411436"/>
              <a:gd name="connsiteY4" fmla="*/ 3094791 h 3106203"/>
              <a:gd name="connsiteX5" fmla="*/ 2854976 w 11411436"/>
              <a:gd name="connsiteY5" fmla="*/ 3089084 h 3106203"/>
              <a:gd name="connsiteX6" fmla="*/ 2889036 w 11411436"/>
              <a:gd name="connsiteY6" fmla="*/ 3086588 h 3106203"/>
              <a:gd name="connsiteX7" fmla="*/ 4553049 w 11411436"/>
              <a:gd name="connsiteY7" fmla="*/ 3042008 h 3106203"/>
              <a:gd name="connsiteX8" fmla="*/ 4075629 w 11411436"/>
              <a:gd name="connsiteY8" fmla="*/ 3106203 h 3106203"/>
              <a:gd name="connsiteX9" fmla="*/ 2052163 w 11411436"/>
              <a:gd name="connsiteY9" fmla="*/ 2985102 h 3106203"/>
              <a:gd name="connsiteX10" fmla="*/ 2163099 w 11411436"/>
              <a:gd name="connsiteY10" fmla="*/ 3012051 h 3106203"/>
              <a:gd name="connsiteX11" fmla="*/ 2054205 w 11411436"/>
              <a:gd name="connsiteY11" fmla="*/ 3024414 h 3106203"/>
              <a:gd name="connsiteX12" fmla="*/ 2063715 w 11411436"/>
              <a:gd name="connsiteY12" fmla="*/ 3007296 h 3106203"/>
              <a:gd name="connsiteX13" fmla="*/ 2015689 w 11411436"/>
              <a:gd name="connsiteY13" fmla="*/ 2994932 h 3106203"/>
              <a:gd name="connsiteX14" fmla="*/ 2052163 w 11411436"/>
              <a:gd name="connsiteY14" fmla="*/ 2985102 h 3106203"/>
              <a:gd name="connsiteX15" fmla="*/ 3563022 w 11411436"/>
              <a:gd name="connsiteY15" fmla="*/ 2982569 h 3106203"/>
              <a:gd name="connsiteX16" fmla="*/ 3592029 w 11411436"/>
              <a:gd name="connsiteY16" fmla="*/ 2982569 h 3106203"/>
              <a:gd name="connsiteX17" fmla="*/ 3585847 w 11411436"/>
              <a:gd name="connsiteY17" fmla="*/ 2994932 h 3106203"/>
              <a:gd name="connsiteX18" fmla="*/ 1929145 w 11411436"/>
              <a:gd name="connsiteY18" fmla="*/ 2982093 h 3106203"/>
              <a:gd name="connsiteX19" fmla="*/ 1993340 w 11411436"/>
              <a:gd name="connsiteY19" fmla="*/ 2987324 h 3106203"/>
              <a:gd name="connsiteX20" fmla="*/ 1929145 w 11411436"/>
              <a:gd name="connsiteY20" fmla="*/ 2982093 h 3106203"/>
              <a:gd name="connsiteX21" fmla="*/ 3794124 w 11411436"/>
              <a:gd name="connsiteY21" fmla="*/ 2964974 h 3106203"/>
              <a:gd name="connsiteX22" fmla="*/ 3845003 w 11411436"/>
              <a:gd name="connsiteY22" fmla="*/ 2964974 h 3106203"/>
              <a:gd name="connsiteX23" fmla="*/ 3784138 w 11411436"/>
              <a:gd name="connsiteY23" fmla="*/ 2970205 h 3106203"/>
              <a:gd name="connsiteX24" fmla="*/ 3140288 w 11411436"/>
              <a:gd name="connsiteY24" fmla="*/ 2964974 h 3106203"/>
              <a:gd name="connsiteX25" fmla="*/ 3168819 w 11411436"/>
              <a:gd name="connsiteY25" fmla="*/ 2982568 h 3106203"/>
              <a:gd name="connsiteX26" fmla="*/ 3130777 w 11411436"/>
              <a:gd name="connsiteY26" fmla="*/ 2970205 h 3106203"/>
              <a:gd name="connsiteX27" fmla="*/ 2169280 w 11411436"/>
              <a:gd name="connsiteY27" fmla="*/ 2923129 h 3106203"/>
              <a:gd name="connsiteX28" fmla="*/ 2169280 w 11411436"/>
              <a:gd name="connsiteY28" fmla="*/ 2935492 h 3106203"/>
              <a:gd name="connsiteX29" fmla="*/ 2114596 w 11411436"/>
              <a:gd name="connsiteY29" fmla="*/ 2927884 h 3106203"/>
              <a:gd name="connsiteX30" fmla="*/ 5200703 w 11411436"/>
              <a:gd name="connsiteY30" fmla="*/ 2917898 h 3106203"/>
              <a:gd name="connsiteX31" fmla="*/ 4575873 w 11411436"/>
              <a:gd name="connsiteY31" fmla="*/ 3036777 h 3106203"/>
              <a:gd name="connsiteX32" fmla="*/ 5200703 w 11411436"/>
              <a:gd name="connsiteY32" fmla="*/ 2917898 h 3106203"/>
              <a:gd name="connsiteX33" fmla="*/ 3280091 w 11411436"/>
              <a:gd name="connsiteY33" fmla="*/ 2898522 h 3106203"/>
              <a:gd name="connsiteX34" fmla="*/ 3354747 w 11411436"/>
              <a:gd name="connsiteY34" fmla="*/ 2906010 h 3106203"/>
              <a:gd name="connsiteX35" fmla="*/ 3216847 w 11411436"/>
              <a:gd name="connsiteY35" fmla="*/ 2906010 h 3106203"/>
              <a:gd name="connsiteX36" fmla="*/ 3280091 w 11411436"/>
              <a:gd name="connsiteY36" fmla="*/ 2898522 h 3106203"/>
              <a:gd name="connsiteX37" fmla="*/ 2460773 w 11411436"/>
              <a:gd name="connsiteY37" fmla="*/ 2898402 h 3106203"/>
              <a:gd name="connsiteX38" fmla="*/ 2662868 w 11411436"/>
              <a:gd name="connsiteY38" fmla="*/ 2923129 h 3106203"/>
              <a:gd name="connsiteX39" fmla="*/ 2992877 w 11411436"/>
              <a:gd name="connsiteY39" fmla="*/ 2964974 h 3106203"/>
              <a:gd name="connsiteX40" fmla="*/ 2861636 w 11411436"/>
              <a:gd name="connsiteY40" fmla="*/ 2957366 h 3106203"/>
              <a:gd name="connsiteX41" fmla="*/ 2855454 w 11411436"/>
              <a:gd name="connsiteY41" fmla="*/ 2969730 h 3106203"/>
              <a:gd name="connsiteX42" fmla="*/ 2785076 w 11411436"/>
              <a:gd name="connsiteY42" fmla="*/ 2957366 h 3106203"/>
              <a:gd name="connsiteX43" fmla="*/ 2756070 w 11411436"/>
              <a:gd name="connsiteY43" fmla="*/ 2964974 h 3106203"/>
              <a:gd name="connsiteX44" fmla="*/ 2762252 w 11411436"/>
              <a:gd name="connsiteY44" fmla="*/ 2977338 h 3106203"/>
              <a:gd name="connsiteX45" fmla="*/ 2739903 w 11411436"/>
              <a:gd name="connsiteY45" fmla="*/ 2977338 h 3106203"/>
              <a:gd name="connsiteX46" fmla="*/ 2717554 w 11411436"/>
              <a:gd name="connsiteY46" fmla="*/ 2957366 h 3106203"/>
              <a:gd name="connsiteX47" fmla="*/ 2422733 w 11411436"/>
              <a:gd name="connsiteY47" fmla="*/ 2952611 h 3106203"/>
              <a:gd name="connsiteX48" fmla="*/ 2217785 w 11411436"/>
              <a:gd name="connsiteY48" fmla="*/ 2923129 h 3106203"/>
              <a:gd name="connsiteX49" fmla="*/ 2447935 w 11411436"/>
              <a:gd name="connsiteY49" fmla="*/ 2910765 h 3106203"/>
              <a:gd name="connsiteX50" fmla="*/ 3566412 w 11411436"/>
              <a:gd name="connsiteY50" fmla="*/ 2893588 h 3106203"/>
              <a:gd name="connsiteX51" fmla="*/ 3709484 w 11411436"/>
              <a:gd name="connsiteY51" fmla="*/ 2893647 h 3106203"/>
              <a:gd name="connsiteX52" fmla="*/ 3422270 w 11411436"/>
              <a:gd name="connsiteY52" fmla="*/ 2906011 h 3106203"/>
              <a:gd name="connsiteX53" fmla="*/ 3566412 w 11411436"/>
              <a:gd name="connsiteY53" fmla="*/ 2893588 h 3106203"/>
              <a:gd name="connsiteX54" fmla="*/ 3877339 w 11411436"/>
              <a:gd name="connsiteY54" fmla="*/ 2881283 h 3106203"/>
              <a:gd name="connsiteX55" fmla="*/ 3709483 w 11411436"/>
              <a:gd name="connsiteY55" fmla="*/ 2893646 h 3106203"/>
              <a:gd name="connsiteX56" fmla="*/ 3877339 w 11411436"/>
              <a:gd name="connsiteY56" fmla="*/ 2881283 h 3106203"/>
              <a:gd name="connsiteX57" fmla="*/ 1871133 w 11411436"/>
              <a:gd name="connsiteY57" fmla="*/ 2868445 h 3106203"/>
              <a:gd name="connsiteX58" fmla="*/ 1961006 w 11411436"/>
              <a:gd name="connsiteY58" fmla="*/ 2880808 h 3106203"/>
              <a:gd name="connsiteX59" fmla="*/ 1871133 w 11411436"/>
              <a:gd name="connsiteY59" fmla="*/ 2868445 h 3106203"/>
              <a:gd name="connsiteX60" fmla="*/ 2206157 w 11411436"/>
              <a:gd name="connsiteY60" fmla="*/ 2865647 h 3106203"/>
              <a:gd name="connsiteX61" fmla="*/ 2225419 w 11411436"/>
              <a:gd name="connsiteY61" fmla="*/ 2866067 h 3106203"/>
              <a:gd name="connsiteX62" fmla="*/ 2208243 w 11411436"/>
              <a:gd name="connsiteY62" fmla="*/ 2866364 h 3106203"/>
              <a:gd name="connsiteX63" fmla="*/ 2667470 w 11411436"/>
              <a:gd name="connsiteY63" fmla="*/ 2858161 h 3106203"/>
              <a:gd name="connsiteX64" fmla="*/ 2652908 w 11411436"/>
              <a:gd name="connsiteY64" fmla="*/ 2863689 h 3106203"/>
              <a:gd name="connsiteX65" fmla="*/ 2682390 w 11411436"/>
              <a:gd name="connsiteY65" fmla="*/ 2863689 h 3106203"/>
              <a:gd name="connsiteX66" fmla="*/ 2700935 w 11411436"/>
              <a:gd name="connsiteY66" fmla="*/ 2863689 h 3106203"/>
              <a:gd name="connsiteX67" fmla="*/ 2682390 w 11411436"/>
              <a:gd name="connsiteY67" fmla="*/ 2863689 h 3106203"/>
              <a:gd name="connsiteX68" fmla="*/ 2667470 w 11411436"/>
              <a:gd name="connsiteY68" fmla="*/ 2858161 h 3106203"/>
              <a:gd name="connsiteX69" fmla="*/ 3691414 w 11411436"/>
              <a:gd name="connsiteY69" fmla="*/ 2851326 h 3106203"/>
              <a:gd name="connsiteX70" fmla="*/ 3739442 w 11411436"/>
              <a:gd name="connsiteY70" fmla="*/ 2851326 h 3106203"/>
              <a:gd name="connsiteX71" fmla="*/ 3684757 w 11411436"/>
              <a:gd name="connsiteY71" fmla="*/ 2858934 h 3106203"/>
              <a:gd name="connsiteX72" fmla="*/ 2569693 w 11411436"/>
              <a:gd name="connsiteY72" fmla="*/ 2851326 h 3106203"/>
              <a:gd name="connsiteX73" fmla="*/ 2537833 w 11411436"/>
              <a:gd name="connsiteY73" fmla="*/ 2858934 h 3106203"/>
              <a:gd name="connsiteX74" fmla="*/ 2569693 w 11411436"/>
              <a:gd name="connsiteY74" fmla="*/ 2863689 h 3106203"/>
              <a:gd name="connsiteX75" fmla="*/ 3492648 w 11411436"/>
              <a:gd name="connsiteY75" fmla="*/ 2846571 h 3106203"/>
              <a:gd name="connsiteX76" fmla="*/ 3499305 w 11411436"/>
              <a:gd name="connsiteY76" fmla="*/ 2858934 h 3106203"/>
              <a:gd name="connsiteX77" fmla="*/ 3393264 w 11411436"/>
              <a:gd name="connsiteY77" fmla="*/ 2851326 h 3106203"/>
              <a:gd name="connsiteX78" fmla="*/ 3284371 w 11411436"/>
              <a:gd name="connsiteY78" fmla="*/ 2838962 h 3106203"/>
              <a:gd name="connsiteX79" fmla="*/ 3306720 w 11411436"/>
              <a:gd name="connsiteY79" fmla="*/ 2838962 h 3106203"/>
              <a:gd name="connsiteX80" fmla="*/ 3284371 w 11411436"/>
              <a:gd name="connsiteY80" fmla="*/ 2851325 h 3106203"/>
              <a:gd name="connsiteX81" fmla="*/ 2630558 w 11411436"/>
              <a:gd name="connsiteY81" fmla="*/ 2838962 h 3106203"/>
              <a:gd name="connsiteX82" fmla="*/ 2739926 w 11411436"/>
              <a:gd name="connsiteY82" fmla="*/ 2851326 h 3106203"/>
              <a:gd name="connsiteX83" fmla="*/ 2662893 w 11411436"/>
              <a:gd name="connsiteY83" fmla="*/ 2838962 h 3106203"/>
              <a:gd name="connsiteX84" fmla="*/ 2223993 w 11411436"/>
              <a:gd name="connsiteY84" fmla="*/ 2834207 h 3106203"/>
              <a:gd name="connsiteX85" fmla="*/ 2493135 w 11411436"/>
              <a:gd name="connsiteY85" fmla="*/ 2851326 h 3106203"/>
              <a:gd name="connsiteX86" fmla="*/ 2223993 w 11411436"/>
              <a:gd name="connsiteY86" fmla="*/ 2834207 h 3106203"/>
              <a:gd name="connsiteX87" fmla="*/ 2058693 w 11411436"/>
              <a:gd name="connsiteY87" fmla="*/ 2821309 h 3106203"/>
              <a:gd name="connsiteX88" fmla="*/ 2038067 w 11411436"/>
              <a:gd name="connsiteY88" fmla="*/ 2821844 h 3106203"/>
              <a:gd name="connsiteX89" fmla="*/ 2091801 w 11411436"/>
              <a:gd name="connsiteY89" fmla="*/ 2827550 h 3106203"/>
              <a:gd name="connsiteX90" fmla="*/ 2058693 w 11411436"/>
              <a:gd name="connsiteY90" fmla="*/ 2821309 h 3106203"/>
              <a:gd name="connsiteX91" fmla="*/ 1922520 w 11411436"/>
              <a:gd name="connsiteY91" fmla="*/ 2816613 h 3106203"/>
              <a:gd name="connsiteX92" fmla="*/ 2076107 w 11411436"/>
              <a:gd name="connsiteY92" fmla="*/ 2858459 h 3106203"/>
              <a:gd name="connsiteX93" fmla="*/ 1992895 w 11411436"/>
              <a:gd name="connsiteY93" fmla="*/ 2833732 h 3106203"/>
              <a:gd name="connsiteX94" fmla="*/ 2009063 w 11411436"/>
              <a:gd name="connsiteY94" fmla="*/ 2816613 h 3106203"/>
              <a:gd name="connsiteX95" fmla="*/ 3361405 w 11411436"/>
              <a:gd name="connsiteY95" fmla="*/ 2809480 h 3106203"/>
              <a:gd name="connsiteX96" fmla="*/ 3393265 w 11411436"/>
              <a:gd name="connsiteY96" fmla="*/ 2809480 h 3106203"/>
              <a:gd name="connsiteX97" fmla="*/ 3383754 w 11411436"/>
              <a:gd name="connsiteY97" fmla="*/ 2821844 h 3106203"/>
              <a:gd name="connsiteX98" fmla="*/ 3361405 w 11411436"/>
              <a:gd name="connsiteY98" fmla="*/ 2809480 h 3106203"/>
              <a:gd name="connsiteX99" fmla="*/ 1819831 w 11411436"/>
              <a:gd name="connsiteY99" fmla="*/ 2808306 h 3106203"/>
              <a:gd name="connsiteX100" fmla="*/ 1807438 w 11411436"/>
              <a:gd name="connsiteY100" fmla="*/ 2821368 h 3106203"/>
              <a:gd name="connsiteX101" fmla="*/ 1877345 w 11411436"/>
              <a:gd name="connsiteY101" fmla="*/ 2828501 h 3106203"/>
              <a:gd name="connsiteX102" fmla="*/ 1819831 w 11411436"/>
              <a:gd name="connsiteY102" fmla="*/ 2808306 h 3106203"/>
              <a:gd name="connsiteX103" fmla="*/ 3300539 w 11411436"/>
              <a:gd name="connsiteY103" fmla="*/ 2804725 h 3106203"/>
              <a:gd name="connsiteX104" fmla="*/ 3284371 w 11411436"/>
              <a:gd name="connsiteY104" fmla="*/ 2821843 h 3106203"/>
              <a:gd name="connsiteX105" fmla="*/ 3284371 w 11411436"/>
              <a:gd name="connsiteY105" fmla="*/ 2809480 h 3106203"/>
              <a:gd name="connsiteX106" fmla="*/ 3300539 w 11411436"/>
              <a:gd name="connsiteY106" fmla="*/ 2804725 h 3106203"/>
              <a:gd name="connsiteX107" fmla="*/ 4322423 w 11411436"/>
              <a:gd name="connsiteY107" fmla="*/ 2804250 h 3106203"/>
              <a:gd name="connsiteX108" fmla="*/ 4124133 w 11411436"/>
              <a:gd name="connsiteY108" fmla="*/ 2828977 h 3106203"/>
              <a:gd name="connsiteX109" fmla="*/ 4130314 w 11411436"/>
              <a:gd name="connsiteY109" fmla="*/ 2821844 h 3106203"/>
              <a:gd name="connsiteX110" fmla="*/ 3563025 w 11411436"/>
              <a:gd name="connsiteY110" fmla="*/ 2791886 h 3106203"/>
              <a:gd name="connsiteX111" fmla="*/ 3652898 w 11411436"/>
              <a:gd name="connsiteY111" fmla="*/ 2791886 h 3106203"/>
              <a:gd name="connsiteX112" fmla="*/ 3559221 w 11411436"/>
              <a:gd name="connsiteY112" fmla="*/ 2803774 h 3106203"/>
              <a:gd name="connsiteX113" fmla="*/ 3569207 w 11411436"/>
              <a:gd name="connsiteY113" fmla="*/ 2799494 h 3106203"/>
              <a:gd name="connsiteX114" fmla="*/ 3976721 w 11411436"/>
              <a:gd name="connsiteY114" fmla="*/ 2757173 h 3106203"/>
              <a:gd name="connsiteX115" fmla="*/ 3976721 w 11411436"/>
              <a:gd name="connsiteY115" fmla="*/ 2769537 h 3106203"/>
              <a:gd name="connsiteX116" fmla="*/ 3691415 w 11411436"/>
              <a:gd name="connsiteY116" fmla="*/ 2787131 h 3106203"/>
              <a:gd name="connsiteX117" fmla="*/ 2031410 w 11411436"/>
              <a:gd name="connsiteY117" fmla="*/ 2732446 h 3106203"/>
              <a:gd name="connsiteX118" fmla="*/ 2377585 w 11411436"/>
              <a:gd name="connsiteY118" fmla="*/ 2769537 h 3106203"/>
              <a:gd name="connsiteX119" fmla="*/ 2031410 w 11411436"/>
              <a:gd name="connsiteY119" fmla="*/ 2732446 h 3106203"/>
              <a:gd name="connsiteX120" fmla="*/ 3534020 w 11411436"/>
              <a:gd name="connsiteY120" fmla="*/ 2729118 h 3106203"/>
              <a:gd name="connsiteX121" fmla="*/ 3630551 w 11411436"/>
              <a:gd name="connsiteY121" fmla="*/ 2744810 h 3106203"/>
              <a:gd name="connsiteX122" fmla="*/ 3515000 w 11411436"/>
              <a:gd name="connsiteY122" fmla="*/ 2744810 h 3106203"/>
              <a:gd name="connsiteX123" fmla="*/ 3537349 w 11411436"/>
              <a:gd name="connsiteY123" fmla="*/ 2732447 h 3106203"/>
              <a:gd name="connsiteX124" fmla="*/ 1909681 w 11411436"/>
              <a:gd name="connsiteY124" fmla="*/ 2727691 h 3106203"/>
              <a:gd name="connsiteX125" fmla="*/ 1948200 w 11411436"/>
              <a:gd name="connsiteY125" fmla="*/ 2740055 h 3106203"/>
              <a:gd name="connsiteX126" fmla="*/ 1970548 w 11411436"/>
              <a:gd name="connsiteY126" fmla="*/ 2740055 h 3106203"/>
              <a:gd name="connsiteX127" fmla="*/ 2952521 w 11411436"/>
              <a:gd name="connsiteY127" fmla="*/ 2727394 h 3106203"/>
              <a:gd name="connsiteX128" fmla="*/ 2970531 w 11411436"/>
              <a:gd name="connsiteY128" fmla="*/ 2732446 h 3106203"/>
              <a:gd name="connsiteX129" fmla="*/ 2932017 w 11411436"/>
              <a:gd name="connsiteY129" fmla="*/ 2727691 h 3106203"/>
              <a:gd name="connsiteX130" fmla="*/ 2952521 w 11411436"/>
              <a:gd name="connsiteY130" fmla="*/ 2727394 h 3106203"/>
              <a:gd name="connsiteX131" fmla="*/ 4177865 w 11411436"/>
              <a:gd name="connsiteY131" fmla="*/ 2726265 h 3106203"/>
              <a:gd name="connsiteX132" fmla="*/ 4107964 w 11411436"/>
              <a:gd name="connsiteY132" fmla="*/ 2740055 h 3106203"/>
              <a:gd name="connsiteX133" fmla="*/ 4177865 w 11411436"/>
              <a:gd name="connsiteY133" fmla="*/ 2726265 h 3106203"/>
              <a:gd name="connsiteX134" fmla="*/ 3524510 w 11411436"/>
              <a:gd name="connsiteY134" fmla="*/ 2720083 h 3106203"/>
              <a:gd name="connsiteX135" fmla="*/ 3534021 w 11411436"/>
              <a:gd name="connsiteY135" fmla="*/ 2729118 h 3106203"/>
              <a:gd name="connsiteX136" fmla="*/ 3523084 w 11411436"/>
              <a:gd name="connsiteY136" fmla="*/ 2721509 h 3106203"/>
              <a:gd name="connsiteX137" fmla="*/ 3524510 w 11411436"/>
              <a:gd name="connsiteY137" fmla="*/ 2720083 h 3106203"/>
              <a:gd name="connsiteX138" fmla="*/ 1662857 w 11411436"/>
              <a:gd name="connsiteY138" fmla="*/ 2710573 h 3106203"/>
              <a:gd name="connsiteX139" fmla="*/ 1640509 w 11411436"/>
              <a:gd name="connsiteY139" fmla="*/ 2720083 h 3106203"/>
              <a:gd name="connsiteX140" fmla="*/ 1640509 w 11411436"/>
              <a:gd name="connsiteY140" fmla="*/ 2715328 h 3106203"/>
              <a:gd name="connsiteX141" fmla="*/ 4876876 w 11411436"/>
              <a:gd name="connsiteY141" fmla="*/ 2702964 h 3106203"/>
              <a:gd name="connsiteX142" fmla="*/ 4909211 w 11411436"/>
              <a:gd name="connsiteY142" fmla="*/ 2702964 h 3106203"/>
              <a:gd name="connsiteX143" fmla="*/ 4870694 w 11411436"/>
              <a:gd name="connsiteY143" fmla="*/ 2710572 h 3106203"/>
              <a:gd name="connsiteX144" fmla="*/ 1746094 w 11411436"/>
              <a:gd name="connsiteY144" fmla="*/ 2702964 h 3106203"/>
              <a:gd name="connsiteX145" fmla="*/ 1777956 w 11411436"/>
              <a:gd name="connsiteY145" fmla="*/ 2715328 h 3106203"/>
              <a:gd name="connsiteX146" fmla="*/ 1768444 w 11411436"/>
              <a:gd name="connsiteY146" fmla="*/ 2702964 h 3106203"/>
              <a:gd name="connsiteX147" fmla="*/ 1586301 w 11411436"/>
              <a:gd name="connsiteY147" fmla="*/ 2702964 h 3106203"/>
              <a:gd name="connsiteX148" fmla="*/ 1614831 w 11411436"/>
              <a:gd name="connsiteY148" fmla="*/ 2715327 h 3106203"/>
              <a:gd name="connsiteX149" fmla="*/ 1601992 w 11411436"/>
              <a:gd name="connsiteY149" fmla="*/ 2715327 h 3106203"/>
              <a:gd name="connsiteX150" fmla="*/ 3141064 w 11411436"/>
              <a:gd name="connsiteY150" fmla="*/ 2697734 h 3106203"/>
              <a:gd name="connsiteX151" fmla="*/ 3162641 w 11411436"/>
              <a:gd name="connsiteY151" fmla="*/ 2698209 h 3106203"/>
              <a:gd name="connsiteX152" fmla="*/ 3162641 w 11411436"/>
              <a:gd name="connsiteY152" fmla="*/ 2702964 h 3106203"/>
              <a:gd name="connsiteX153" fmla="*/ 3124123 w 11411436"/>
              <a:gd name="connsiteY153" fmla="*/ 2702964 h 3106203"/>
              <a:gd name="connsiteX154" fmla="*/ 3141064 w 11411436"/>
              <a:gd name="connsiteY154" fmla="*/ 2697734 h 3106203"/>
              <a:gd name="connsiteX155" fmla="*/ 3223566 w 11411436"/>
              <a:gd name="connsiteY155" fmla="*/ 2697258 h 3106203"/>
              <a:gd name="connsiteX156" fmla="*/ 3239675 w 11411436"/>
              <a:gd name="connsiteY156" fmla="*/ 2702964 h 3106203"/>
              <a:gd name="connsiteX157" fmla="*/ 3207815 w 11411436"/>
              <a:gd name="connsiteY157" fmla="*/ 2702964 h 3106203"/>
              <a:gd name="connsiteX158" fmla="*/ 3223566 w 11411436"/>
              <a:gd name="connsiteY158" fmla="*/ 2697258 h 3106203"/>
              <a:gd name="connsiteX159" fmla="*/ 1986715 w 11411436"/>
              <a:gd name="connsiteY159" fmla="*/ 2661119 h 3106203"/>
              <a:gd name="connsiteX160" fmla="*/ 2255855 w 11411436"/>
              <a:gd name="connsiteY160" fmla="*/ 2685846 h 3106203"/>
              <a:gd name="connsiteX161" fmla="*/ 1986715 w 11411436"/>
              <a:gd name="connsiteY161" fmla="*/ 2661119 h 3106203"/>
              <a:gd name="connsiteX162" fmla="*/ 4124133 w 11411436"/>
              <a:gd name="connsiteY162" fmla="*/ 2651133 h 3106203"/>
              <a:gd name="connsiteX163" fmla="*/ 4124133 w 11411436"/>
              <a:gd name="connsiteY163" fmla="*/ 2673482 h 3106203"/>
              <a:gd name="connsiteX164" fmla="*/ 4107964 w 11411436"/>
              <a:gd name="connsiteY164" fmla="*/ 2661119 h 3106203"/>
              <a:gd name="connsiteX165" fmla="*/ 3870681 w 11411436"/>
              <a:gd name="connsiteY165" fmla="*/ 2698209 h 3106203"/>
              <a:gd name="connsiteX166" fmla="*/ 3909198 w 11411436"/>
              <a:gd name="connsiteY166" fmla="*/ 2710573 h 3106203"/>
              <a:gd name="connsiteX167" fmla="*/ 3800311 w 11411436"/>
              <a:gd name="connsiteY167" fmla="*/ 2702964 h 3106203"/>
              <a:gd name="connsiteX168" fmla="*/ 3515000 w 11411436"/>
              <a:gd name="connsiteY168" fmla="*/ 2710573 h 3106203"/>
              <a:gd name="connsiteX169" fmla="*/ 3523084 w 11411436"/>
              <a:gd name="connsiteY169" fmla="*/ 2721985 h 3106203"/>
              <a:gd name="connsiteX170" fmla="*/ 3492651 w 11411436"/>
              <a:gd name="connsiteY170" fmla="*/ 2740530 h 3106203"/>
              <a:gd name="connsiteX171" fmla="*/ 3460790 w 11411436"/>
              <a:gd name="connsiteY171" fmla="*/ 2720558 h 3106203"/>
              <a:gd name="connsiteX172" fmla="*/ 3460790 w 11411436"/>
              <a:gd name="connsiteY172" fmla="*/ 2745285 h 3106203"/>
              <a:gd name="connsiteX173" fmla="*/ 3454610 w 11411436"/>
              <a:gd name="connsiteY173" fmla="*/ 2728167 h 3106203"/>
              <a:gd name="connsiteX174" fmla="*/ 3393742 w 11411436"/>
              <a:gd name="connsiteY174" fmla="*/ 2732922 h 3106203"/>
              <a:gd name="connsiteX175" fmla="*/ 3432260 w 11411436"/>
              <a:gd name="connsiteY175" fmla="*/ 2745285 h 3106203"/>
              <a:gd name="connsiteX176" fmla="*/ 2977189 w 11411436"/>
              <a:gd name="connsiteY176" fmla="*/ 2715803 h 3106203"/>
              <a:gd name="connsiteX177" fmla="*/ 3031873 w 11411436"/>
              <a:gd name="connsiteY177" fmla="*/ 2711048 h 3106203"/>
              <a:gd name="connsiteX178" fmla="*/ 3294835 w 11411436"/>
              <a:gd name="connsiteY178" fmla="*/ 2715803 h 3106203"/>
              <a:gd name="connsiteX179" fmla="*/ 3256318 w 11411436"/>
              <a:gd name="connsiteY179" fmla="*/ 2698685 h 3106203"/>
              <a:gd name="connsiteX180" fmla="*/ 4124133 w 11411436"/>
              <a:gd name="connsiteY180" fmla="*/ 2651133 h 3106203"/>
              <a:gd name="connsiteX181" fmla="*/ 1378025 w 11411436"/>
              <a:gd name="connsiteY181" fmla="*/ 2643525 h 3106203"/>
              <a:gd name="connsiteX182" fmla="*/ 1416065 w 11411436"/>
              <a:gd name="connsiteY182" fmla="*/ 2643525 h 3106203"/>
              <a:gd name="connsiteX183" fmla="*/ 1422724 w 11411436"/>
              <a:gd name="connsiteY183" fmla="*/ 2661119 h 3106203"/>
              <a:gd name="connsiteX184" fmla="*/ 4370926 w 11411436"/>
              <a:gd name="connsiteY184" fmla="*/ 2579330 h 3106203"/>
              <a:gd name="connsiteX185" fmla="*/ 4383289 w 11411436"/>
              <a:gd name="connsiteY185" fmla="*/ 2591693 h 3106203"/>
              <a:gd name="connsiteX186" fmla="*/ 4322423 w 11411436"/>
              <a:gd name="connsiteY186" fmla="*/ 2596448 h 3106203"/>
              <a:gd name="connsiteX187" fmla="*/ 4293891 w 11411436"/>
              <a:gd name="connsiteY187" fmla="*/ 2512282 h 3106203"/>
              <a:gd name="connsiteX188" fmla="*/ 4261556 w 11411436"/>
              <a:gd name="connsiteY188" fmla="*/ 2524645 h 3106203"/>
              <a:gd name="connsiteX189" fmla="*/ 4261556 w 11411436"/>
              <a:gd name="connsiteY189" fmla="*/ 2519890 h 3106203"/>
              <a:gd name="connsiteX190" fmla="*/ 4332409 w 11411436"/>
              <a:gd name="connsiteY190" fmla="*/ 2507527 h 3106203"/>
              <a:gd name="connsiteX191" fmla="*/ 4354758 w 11411436"/>
              <a:gd name="connsiteY191" fmla="*/ 2507527 h 3106203"/>
              <a:gd name="connsiteX192" fmla="*/ 4322423 w 11411436"/>
              <a:gd name="connsiteY192" fmla="*/ 2512282 h 3106203"/>
              <a:gd name="connsiteX193" fmla="*/ 1230162 w 11411436"/>
              <a:gd name="connsiteY193" fmla="*/ 2502772 h 3106203"/>
              <a:gd name="connsiteX194" fmla="*/ 1246329 w 11411436"/>
              <a:gd name="connsiteY194" fmla="*/ 2519890 h 3106203"/>
              <a:gd name="connsiteX195" fmla="*/ 1255839 w 11411436"/>
              <a:gd name="connsiteY195" fmla="*/ 2502772 h 3106203"/>
              <a:gd name="connsiteX196" fmla="*/ 5268228 w 11411436"/>
              <a:gd name="connsiteY196" fmla="*/ 2477569 h 3106203"/>
              <a:gd name="connsiteX197" fmla="*/ 5262046 w 11411436"/>
              <a:gd name="connsiteY197" fmla="*/ 2494688 h 3106203"/>
              <a:gd name="connsiteX198" fmla="*/ 5153152 w 11411436"/>
              <a:gd name="connsiteY198" fmla="*/ 2519415 h 3106203"/>
              <a:gd name="connsiteX199" fmla="*/ 4976735 w 11411436"/>
              <a:gd name="connsiteY199" fmla="*/ 2571246 h 3106203"/>
              <a:gd name="connsiteX200" fmla="*/ 4685242 w 11411436"/>
              <a:gd name="connsiteY200" fmla="*/ 2630686 h 3106203"/>
              <a:gd name="connsiteX201" fmla="*/ 4640544 w 11411436"/>
              <a:gd name="connsiteY201" fmla="*/ 2672531 h 3106203"/>
              <a:gd name="connsiteX202" fmla="*/ 4384240 w 11411436"/>
              <a:gd name="connsiteY202" fmla="*/ 2689650 h 3106203"/>
              <a:gd name="connsiteX203" fmla="*/ 4384240 w 11411436"/>
              <a:gd name="connsiteY203" fmla="*/ 2680615 h 3106203"/>
              <a:gd name="connsiteX204" fmla="*/ 4408967 w 11411436"/>
              <a:gd name="connsiteY204" fmla="*/ 2680615 h 3106203"/>
              <a:gd name="connsiteX205" fmla="*/ 4447484 w 11411436"/>
              <a:gd name="connsiteY205" fmla="*/ 2655888 h 3106203"/>
              <a:gd name="connsiteX206" fmla="*/ 4546867 w 11411436"/>
              <a:gd name="connsiteY206" fmla="*/ 2643525 h 3106203"/>
              <a:gd name="connsiteX207" fmla="*/ 4976259 w 11411436"/>
              <a:gd name="connsiteY207" fmla="*/ 2561736 h 3106203"/>
              <a:gd name="connsiteX208" fmla="*/ 4970077 w 11411436"/>
              <a:gd name="connsiteY208" fmla="*/ 2554127 h 3106203"/>
              <a:gd name="connsiteX209" fmla="*/ 5268228 w 11411436"/>
              <a:gd name="connsiteY209" fmla="*/ 2477569 h 3106203"/>
              <a:gd name="connsiteX210" fmla="*/ 8143205 w 11411436"/>
              <a:gd name="connsiteY210" fmla="*/ 2440479 h 3106203"/>
              <a:gd name="connsiteX211" fmla="*/ 7985333 w 11411436"/>
              <a:gd name="connsiteY211" fmla="*/ 2453318 h 3106203"/>
              <a:gd name="connsiteX212" fmla="*/ 5613928 w 11411436"/>
              <a:gd name="connsiteY212" fmla="*/ 2423360 h 3106203"/>
              <a:gd name="connsiteX213" fmla="*/ 5453679 w 11411436"/>
              <a:gd name="connsiteY213" fmla="*/ 2472814 h 3106203"/>
              <a:gd name="connsiteX214" fmla="*/ 5200703 w 11411436"/>
              <a:gd name="connsiteY214" fmla="*/ 2406241 h 3106203"/>
              <a:gd name="connsiteX215" fmla="*/ 5162186 w 11411436"/>
              <a:gd name="connsiteY215" fmla="*/ 2413374 h 3106203"/>
              <a:gd name="connsiteX216" fmla="*/ 5152676 w 11411436"/>
              <a:gd name="connsiteY216" fmla="*/ 2413374 h 3106203"/>
              <a:gd name="connsiteX217" fmla="*/ 4454143 w 11411436"/>
              <a:gd name="connsiteY217" fmla="*/ 2383892 h 3106203"/>
              <a:gd name="connsiteX218" fmla="*/ 4063268 w 11411436"/>
              <a:gd name="connsiteY218" fmla="*/ 2435724 h 3106203"/>
              <a:gd name="connsiteX219" fmla="*/ 4454143 w 11411436"/>
              <a:gd name="connsiteY219" fmla="*/ 2383892 h 3106203"/>
              <a:gd name="connsiteX220" fmla="*/ 4652909 w 11411436"/>
              <a:gd name="connsiteY220" fmla="*/ 2346326 h 3106203"/>
              <a:gd name="connsiteX221" fmla="*/ 4493613 w 11411436"/>
              <a:gd name="connsiteY221" fmla="*/ 2380088 h 3106203"/>
              <a:gd name="connsiteX222" fmla="*/ 4652909 w 11411436"/>
              <a:gd name="connsiteY222" fmla="*/ 2346326 h 3106203"/>
              <a:gd name="connsiteX223" fmla="*/ 6261582 w 11411436"/>
              <a:gd name="connsiteY223" fmla="*/ 2299726 h 3106203"/>
              <a:gd name="connsiteX224" fmla="*/ 5729478 w 11411436"/>
              <a:gd name="connsiteY224" fmla="*/ 2413375 h 3106203"/>
              <a:gd name="connsiteX225" fmla="*/ 6261582 w 11411436"/>
              <a:gd name="connsiteY225" fmla="*/ 2299726 h 3106203"/>
              <a:gd name="connsiteX226" fmla="*/ 999514 w 11411436"/>
              <a:gd name="connsiteY226" fmla="*/ 2294970 h 3106203"/>
              <a:gd name="connsiteX227" fmla="*/ 1038031 w 11411436"/>
              <a:gd name="connsiteY227" fmla="*/ 2304956 h 3106203"/>
              <a:gd name="connsiteX228" fmla="*/ 999514 w 11411436"/>
              <a:gd name="connsiteY228" fmla="*/ 2294970 h 3106203"/>
              <a:gd name="connsiteX229" fmla="*/ 916299 w 11411436"/>
              <a:gd name="connsiteY229" fmla="*/ 2257880 h 3106203"/>
              <a:gd name="connsiteX230" fmla="*/ 948634 w 11411436"/>
              <a:gd name="connsiteY230" fmla="*/ 2270244 h 3106203"/>
              <a:gd name="connsiteX231" fmla="*/ 932467 w 11411436"/>
              <a:gd name="connsiteY231" fmla="*/ 2270244 h 3106203"/>
              <a:gd name="connsiteX232" fmla="*/ 7075192 w 11411436"/>
              <a:gd name="connsiteY232" fmla="*/ 2240286 h 3106203"/>
              <a:gd name="connsiteX233" fmla="*/ 7100871 w 11411436"/>
              <a:gd name="connsiteY233" fmla="*/ 2240286 h 3106203"/>
              <a:gd name="connsiteX234" fmla="*/ 7068535 w 11411436"/>
              <a:gd name="connsiteY234" fmla="*/ 2245517 h 3106203"/>
              <a:gd name="connsiteX235" fmla="*/ 5668613 w 11411436"/>
              <a:gd name="connsiteY235" fmla="*/ 2223167 h 3106203"/>
              <a:gd name="connsiteX236" fmla="*/ 5690965 w 11411436"/>
              <a:gd name="connsiteY236" fmla="*/ 2223167 h 3106203"/>
              <a:gd name="connsiteX237" fmla="*/ 5652449 w 11411436"/>
              <a:gd name="connsiteY237" fmla="*/ 2235530 h 3106203"/>
              <a:gd name="connsiteX238" fmla="*/ 7123220 w 11411436"/>
              <a:gd name="connsiteY238" fmla="*/ 2186077 h 3106203"/>
              <a:gd name="connsiteX239" fmla="*/ 7084703 w 11411436"/>
              <a:gd name="connsiteY239" fmla="*/ 2193210 h 3106203"/>
              <a:gd name="connsiteX240" fmla="*/ 7062354 w 11411436"/>
              <a:gd name="connsiteY240" fmla="*/ 2193210 h 3106203"/>
              <a:gd name="connsiteX241" fmla="*/ 6892594 w 11411436"/>
              <a:gd name="connsiteY241" fmla="*/ 2181322 h 3106203"/>
              <a:gd name="connsiteX242" fmla="*/ 6892594 w 11411436"/>
              <a:gd name="connsiteY242" fmla="*/ 2186077 h 3106203"/>
              <a:gd name="connsiteX243" fmla="*/ 6815560 w 11411436"/>
              <a:gd name="connsiteY243" fmla="*/ 2193686 h 3106203"/>
              <a:gd name="connsiteX244" fmla="*/ 6892594 w 11411436"/>
              <a:gd name="connsiteY244" fmla="*/ 2181322 h 3106203"/>
              <a:gd name="connsiteX245" fmla="*/ 823574 w 11411436"/>
              <a:gd name="connsiteY245" fmla="*/ 2168958 h 3106203"/>
              <a:gd name="connsiteX246" fmla="*/ 855434 w 11411436"/>
              <a:gd name="connsiteY246" fmla="*/ 2168958 h 3106203"/>
              <a:gd name="connsiteX247" fmla="*/ 893951 w 11411436"/>
              <a:gd name="connsiteY247" fmla="*/ 2198440 h 3106203"/>
              <a:gd name="connsiteX248" fmla="*/ 884440 w 11411436"/>
              <a:gd name="connsiteY248" fmla="*/ 2206048 h 3106203"/>
              <a:gd name="connsiteX249" fmla="*/ 6959642 w 11411436"/>
              <a:gd name="connsiteY249" fmla="*/ 2168482 h 3106203"/>
              <a:gd name="connsiteX250" fmla="*/ 6959642 w 11411436"/>
              <a:gd name="connsiteY250" fmla="*/ 2180846 h 3106203"/>
              <a:gd name="connsiteX251" fmla="*/ 6908286 w 11411436"/>
              <a:gd name="connsiteY251" fmla="*/ 2180846 h 3106203"/>
              <a:gd name="connsiteX252" fmla="*/ 6959642 w 11411436"/>
              <a:gd name="connsiteY252" fmla="*/ 2168482 h 3106203"/>
              <a:gd name="connsiteX253" fmla="*/ 7315329 w 11411436"/>
              <a:gd name="connsiteY253" fmla="*/ 2156119 h 3106203"/>
              <a:gd name="connsiteX254" fmla="*/ 7167919 w 11411436"/>
              <a:gd name="connsiteY254" fmla="*/ 2180846 h 3106203"/>
              <a:gd name="connsiteX255" fmla="*/ 7062354 w 11411436"/>
              <a:gd name="connsiteY255" fmla="*/ 2156119 h 3106203"/>
              <a:gd name="connsiteX256" fmla="*/ 7008145 w 11411436"/>
              <a:gd name="connsiteY256" fmla="*/ 2163727 h 3106203"/>
              <a:gd name="connsiteX257" fmla="*/ 937327 w 11411436"/>
              <a:gd name="connsiteY257" fmla="*/ 2124742 h 3106203"/>
              <a:gd name="connsiteX258" fmla="*/ 961000 w 11411436"/>
              <a:gd name="connsiteY258" fmla="*/ 2163727 h 3106203"/>
              <a:gd name="connsiteX259" fmla="*/ 916301 w 11411436"/>
              <a:gd name="connsiteY259" fmla="*/ 2126637 h 3106203"/>
              <a:gd name="connsiteX260" fmla="*/ 937327 w 11411436"/>
              <a:gd name="connsiteY260" fmla="*/ 2124742 h 3106203"/>
              <a:gd name="connsiteX261" fmla="*/ 6512181 w 11411436"/>
              <a:gd name="connsiteY261" fmla="*/ 2003954 h 3106203"/>
              <a:gd name="connsiteX262" fmla="*/ 6331960 w 11411436"/>
              <a:gd name="connsiteY262" fmla="*/ 2020121 h 3106203"/>
              <a:gd name="connsiteX263" fmla="*/ 6512181 w 11411436"/>
              <a:gd name="connsiteY263" fmla="*/ 2003954 h 3106203"/>
              <a:gd name="connsiteX264" fmla="*/ 10573767 w 11411436"/>
              <a:gd name="connsiteY264" fmla="*/ 1994117 h 3106203"/>
              <a:gd name="connsiteX265" fmla="*/ 10590217 w 11411436"/>
              <a:gd name="connsiteY265" fmla="*/ 2007758 h 3106203"/>
              <a:gd name="connsiteX266" fmla="*/ 10513183 w 11411436"/>
              <a:gd name="connsiteY266" fmla="*/ 2015366 h 3106203"/>
              <a:gd name="connsiteX267" fmla="*/ 10513183 w 11411436"/>
              <a:gd name="connsiteY267" fmla="*/ 2007758 h 3106203"/>
              <a:gd name="connsiteX268" fmla="*/ 10573767 w 11411436"/>
              <a:gd name="connsiteY268" fmla="*/ 1994117 h 3106203"/>
              <a:gd name="connsiteX269" fmla="*/ 6706667 w 11411436"/>
              <a:gd name="connsiteY269" fmla="*/ 1931200 h 3106203"/>
              <a:gd name="connsiteX270" fmla="*/ 6700486 w 11411436"/>
              <a:gd name="connsiteY270" fmla="*/ 1943563 h 3106203"/>
              <a:gd name="connsiteX271" fmla="*/ 6745185 w 11411436"/>
              <a:gd name="connsiteY271" fmla="*/ 1931200 h 3106203"/>
              <a:gd name="connsiteX272" fmla="*/ 6898777 w 11411436"/>
              <a:gd name="connsiteY272" fmla="*/ 1918836 h 3106203"/>
              <a:gd name="connsiteX273" fmla="*/ 6777044 w 11411436"/>
              <a:gd name="connsiteY273" fmla="*/ 1926444 h 3106203"/>
              <a:gd name="connsiteX274" fmla="*/ 6767534 w 11411436"/>
              <a:gd name="connsiteY274" fmla="*/ 1931200 h 3106203"/>
              <a:gd name="connsiteX275" fmla="*/ 7772301 w 11411436"/>
              <a:gd name="connsiteY275" fmla="*/ 1895060 h 3106203"/>
              <a:gd name="connsiteX276" fmla="*/ 7745197 w 11411436"/>
              <a:gd name="connsiteY276" fmla="*/ 1901242 h 3106203"/>
              <a:gd name="connsiteX277" fmla="*/ 7772301 w 11411436"/>
              <a:gd name="connsiteY277" fmla="*/ 1895060 h 3106203"/>
              <a:gd name="connsiteX278" fmla="*/ 7799406 w 11411436"/>
              <a:gd name="connsiteY278" fmla="*/ 1888879 h 3106203"/>
              <a:gd name="connsiteX279" fmla="*/ 7772301 w 11411436"/>
              <a:gd name="connsiteY279" fmla="*/ 1895061 h 3106203"/>
              <a:gd name="connsiteX280" fmla="*/ 6985320 w 11411436"/>
              <a:gd name="connsiteY280" fmla="*/ 1888879 h 3106203"/>
              <a:gd name="connsiteX281" fmla="*/ 6953461 w 11411436"/>
              <a:gd name="connsiteY281" fmla="*/ 1896487 h 3106203"/>
              <a:gd name="connsiteX282" fmla="*/ 6991502 w 11411436"/>
              <a:gd name="connsiteY282" fmla="*/ 1901242 h 3106203"/>
              <a:gd name="connsiteX283" fmla="*/ 10138476 w 11411436"/>
              <a:gd name="connsiteY283" fmla="*/ 1866529 h 3106203"/>
              <a:gd name="connsiteX284" fmla="*/ 9677224 w 11411436"/>
              <a:gd name="connsiteY284" fmla="*/ 1908850 h 3106203"/>
              <a:gd name="connsiteX285" fmla="*/ 10138476 w 11411436"/>
              <a:gd name="connsiteY285" fmla="*/ 1866529 h 3106203"/>
              <a:gd name="connsiteX286" fmla="*/ 7584472 w 11411436"/>
              <a:gd name="connsiteY286" fmla="*/ 1795202 h 3106203"/>
              <a:gd name="connsiteX287" fmla="*/ 7661506 w 11411436"/>
              <a:gd name="connsiteY287" fmla="*/ 1807565 h 3106203"/>
              <a:gd name="connsiteX288" fmla="*/ 7584472 w 11411436"/>
              <a:gd name="connsiteY288" fmla="*/ 1795202 h 3106203"/>
              <a:gd name="connsiteX289" fmla="*/ 8126139 w 11411436"/>
              <a:gd name="connsiteY289" fmla="*/ 1777415 h 3106203"/>
              <a:gd name="connsiteX290" fmla="*/ 8138926 w 11411436"/>
              <a:gd name="connsiteY290" fmla="*/ 1777608 h 3106203"/>
              <a:gd name="connsiteX291" fmla="*/ 8138926 w 11411436"/>
              <a:gd name="connsiteY291" fmla="*/ 1789971 h 3106203"/>
              <a:gd name="connsiteX292" fmla="*/ 8090898 w 11411436"/>
              <a:gd name="connsiteY292" fmla="*/ 1782363 h 3106203"/>
              <a:gd name="connsiteX293" fmla="*/ 8126139 w 11411436"/>
              <a:gd name="connsiteY293" fmla="*/ 1777415 h 3106203"/>
              <a:gd name="connsiteX294" fmla="*/ 9713987 w 11411436"/>
              <a:gd name="connsiteY294" fmla="*/ 1769866 h 3106203"/>
              <a:gd name="connsiteX295" fmla="*/ 9830816 w 11411436"/>
              <a:gd name="connsiteY295" fmla="*/ 1770475 h 3106203"/>
              <a:gd name="connsiteX296" fmla="*/ 9359578 w 11411436"/>
              <a:gd name="connsiteY296" fmla="*/ 1782839 h 3106203"/>
              <a:gd name="connsiteX297" fmla="*/ 9713987 w 11411436"/>
              <a:gd name="connsiteY297" fmla="*/ 1769866 h 3106203"/>
              <a:gd name="connsiteX298" fmla="*/ 8337691 w 11411436"/>
              <a:gd name="connsiteY298" fmla="*/ 1765244 h 3106203"/>
              <a:gd name="connsiteX299" fmla="*/ 8420907 w 11411436"/>
              <a:gd name="connsiteY299" fmla="*/ 1765244 h 3106203"/>
              <a:gd name="connsiteX300" fmla="*/ 8331510 w 11411436"/>
              <a:gd name="connsiteY300" fmla="*/ 1770475 h 3106203"/>
              <a:gd name="connsiteX301" fmla="*/ 8574975 w 11411436"/>
              <a:gd name="connsiteY301" fmla="*/ 1748125 h 3106203"/>
              <a:gd name="connsiteX302" fmla="*/ 8584485 w 11411436"/>
              <a:gd name="connsiteY302" fmla="*/ 1752880 h 3106203"/>
              <a:gd name="connsiteX303" fmla="*/ 8552150 w 11411436"/>
              <a:gd name="connsiteY303" fmla="*/ 1752880 h 3106203"/>
              <a:gd name="connsiteX304" fmla="*/ 8661043 w 11411436"/>
              <a:gd name="connsiteY304" fmla="*/ 1711036 h 3106203"/>
              <a:gd name="connsiteX305" fmla="*/ 8398557 w 11411436"/>
              <a:gd name="connsiteY305" fmla="*/ 1723399 h 3106203"/>
              <a:gd name="connsiteX306" fmla="*/ 8661043 w 11411436"/>
              <a:gd name="connsiteY306" fmla="*/ 1711036 h 3106203"/>
              <a:gd name="connsiteX307" fmla="*/ 8677211 w 11411436"/>
              <a:gd name="connsiteY307" fmla="*/ 1693916 h 3106203"/>
              <a:gd name="connsiteX308" fmla="*/ 8760426 w 11411436"/>
              <a:gd name="connsiteY308" fmla="*/ 1711035 h 3106203"/>
              <a:gd name="connsiteX309" fmla="*/ 8738077 w 11411436"/>
              <a:gd name="connsiteY309" fmla="*/ 1711035 h 3106203"/>
              <a:gd name="connsiteX310" fmla="*/ 8677211 w 11411436"/>
              <a:gd name="connsiteY310" fmla="*/ 1693916 h 3106203"/>
              <a:gd name="connsiteX311" fmla="*/ 9090911 w 11411436"/>
              <a:gd name="connsiteY311" fmla="*/ 1681077 h 3106203"/>
              <a:gd name="connsiteX312" fmla="*/ 9090911 w 11411436"/>
              <a:gd name="connsiteY312" fmla="*/ 1688685 h 3106203"/>
              <a:gd name="connsiteX313" fmla="*/ 8953011 w 11411436"/>
              <a:gd name="connsiteY313" fmla="*/ 1693441 h 3106203"/>
              <a:gd name="connsiteX314" fmla="*/ 9090911 w 11411436"/>
              <a:gd name="connsiteY314" fmla="*/ 1681077 h 3106203"/>
              <a:gd name="connsiteX315" fmla="*/ 486929 w 11411436"/>
              <a:gd name="connsiteY315" fmla="*/ 1664434 h 3106203"/>
              <a:gd name="connsiteX316" fmla="*/ 845944 w 11411436"/>
              <a:gd name="connsiteY316" fmla="*/ 1829914 h 3106203"/>
              <a:gd name="connsiteX317" fmla="*/ 862111 w 11411436"/>
              <a:gd name="connsiteY317" fmla="*/ 1829914 h 3106203"/>
              <a:gd name="connsiteX318" fmla="*/ 862111 w 11411436"/>
              <a:gd name="connsiteY318" fmla="*/ 1807565 h 3106203"/>
              <a:gd name="connsiteX319" fmla="*/ 486929 w 11411436"/>
              <a:gd name="connsiteY319" fmla="*/ 1664434 h 3106203"/>
              <a:gd name="connsiteX320" fmla="*/ 9683406 w 11411436"/>
              <a:gd name="connsiteY320" fmla="*/ 1659204 h 3106203"/>
              <a:gd name="connsiteX321" fmla="*/ 9683406 w 11411436"/>
              <a:gd name="connsiteY321" fmla="*/ 1671568 h 3106203"/>
              <a:gd name="connsiteX322" fmla="*/ 9535995 w 11411436"/>
              <a:gd name="connsiteY322" fmla="*/ 1688686 h 3106203"/>
              <a:gd name="connsiteX323" fmla="*/ 9574512 w 11411436"/>
              <a:gd name="connsiteY323" fmla="*/ 1701050 h 3106203"/>
              <a:gd name="connsiteX324" fmla="*/ 8815111 w 11411436"/>
              <a:gd name="connsiteY324" fmla="*/ 1735762 h 3106203"/>
              <a:gd name="connsiteX325" fmla="*/ 9683406 w 11411436"/>
              <a:gd name="connsiteY325" fmla="*/ 1659204 h 3106203"/>
              <a:gd name="connsiteX326" fmla="*/ 9710748 w 11411436"/>
              <a:gd name="connsiteY326" fmla="*/ 1651714 h 3106203"/>
              <a:gd name="connsiteX327" fmla="*/ 9721922 w 11411436"/>
              <a:gd name="connsiteY327" fmla="*/ 1659203 h 3106203"/>
              <a:gd name="connsiteX328" fmla="*/ 9699573 w 11411436"/>
              <a:gd name="connsiteY328" fmla="*/ 1659203 h 3106203"/>
              <a:gd name="connsiteX329" fmla="*/ 9710748 w 11411436"/>
              <a:gd name="connsiteY329" fmla="*/ 1651714 h 3106203"/>
              <a:gd name="connsiteX330" fmla="*/ 9545506 w 11411436"/>
              <a:gd name="connsiteY330" fmla="*/ 1634477 h 3106203"/>
              <a:gd name="connsiteX331" fmla="*/ 9552163 w 11411436"/>
              <a:gd name="connsiteY331" fmla="*/ 1646841 h 3106203"/>
              <a:gd name="connsiteX332" fmla="*/ 9414263 w 11411436"/>
              <a:gd name="connsiteY332" fmla="*/ 1651596 h 3106203"/>
              <a:gd name="connsiteX333" fmla="*/ 9869333 w 11411436"/>
              <a:gd name="connsiteY333" fmla="*/ 1634001 h 3106203"/>
              <a:gd name="connsiteX334" fmla="*/ 9869333 w 11411436"/>
              <a:gd name="connsiteY334" fmla="*/ 1646364 h 3106203"/>
              <a:gd name="connsiteX335" fmla="*/ 9830816 w 11411436"/>
              <a:gd name="connsiteY335" fmla="*/ 1641609 h 3106203"/>
              <a:gd name="connsiteX336" fmla="*/ 9728105 w 11411436"/>
              <a:gd name="connsiteY336" fmla="*/ 1612128 h 3106203"/>
              <a:gd name="connsiteX337" fmla="*/ 9683406 w 11411436"/>
              <a:gd name="connsiteY337" fmla="*/ 1622114 h 3106203"/>
              <a:gd name="connsiteX338" fmla="*/ 11189369 w 11411436"/>
              <a:gd name="connsiteY338" fmla="*/ 1562674 h 3106203"/>
              <a:gd name="connsiteX339" fmla="*/ 11221705 w 11411436"/>
              <a:gd name="connsiteY339" fmla="*/ 1569807 h 3106203"/>
              <a:gd name="connsiteX340" fmla="*/ 11128503 w 11411436"/>
              <a:gd name="connsiteY340" fmla="*/ 1569807 h 3106203"/>
              <a:gd name="connsiteX341" fmla="*/ 10737627 w 11411436"/>
              <a:gd name="connsiteY341" fmla="*/ 1545080 h 3106203"/>
              <a:gd name="connsiteX342" fmla="*/ 10759977 w 11411436"/>
              <a:gd name="connsiteY342" fmla="*/ 1545080 h 3106203"/>
              <a:gd name="connsiteX343" fmla="*/ 10728117 w 11411436"/>
              <a:gd name="connsiteY343" fmla="*/ 1552688 h 3106203"/>
              <a:gd name="connsiteX344" fmla="*/ 608661 w 11411436"/>
              <a:gd name="connsiteY344" fmla="*/ 1545080 h 3106203"/>
              <a:gd name="connsiteX345" fmla="*/ 756071 w 11411436"/>
              <a:gd name="connsiteY345" fmla="*/ 1592156 h 3106203"/>
              <a:gd name="connsiteX346" fmla="*/ 624829 w 11411436"/>
              <a:gd name="connsiteY346" fmla="*/ 1545080 h 3106203"/>
              <a:gd name="connsiteX347" fmla="*/ 7767071 w 11411436"/>
              <a:gd name="connsiteY347" fmla="*/ 1540324 h 3106203"/>
              <a:gd name="connsiteX348" fmla="*/ 7552612 w 11411436"/>
              <a:gd name="connsiteY348" fmla="*/ 1575037 h 3106203"/>
              <a:gd name="connsiteX349" fmla="*/ 7414712 w 11411436"/>
              <a:gd name="connsiteY349" fmla="*/ 1575037 h 3106203"/>
              <a:gd name="connsiteX350" fmla="*/ 7767071 w 11411436"/>
              <a:gd name="connsiteY350" fmla="*/ 1540324 h 3106203"/>
              <a:gd name="connsiteX351" fmla="*/ 7574962 w 11411436"/>
              <a:gd name="connsiteY351" fmla="*/ 1532716 h 3106203"/>
              <a:gd name="connsiteX352" fmla="*/ 7535494 w 11411436"/>
              <a:gd name="connsiteY352" fmla="*/ 1539373 h 3106203"/>
              <a:gd name="connsiteX353" fmla="*/ 7821756 w 11411436"/>
              <a:gd name="connsiteY353" fmla="*/ 1527961 h 3106203"/>
              <a:gd name="connsiteX354" fmla="*/ 7831266 w 11411436"/>
              <a:gd name="connsiteY354" fmla="*/ 1532716 h 3106203"/>
              <a:gd name="connsiteX355" fmla="*/ 7792749 w 11411436"/>
              <a:gd name="connsiteY355" fmla="*/ 1532716 h 3106203"/>
              <a:gd name="connsiteX356" fmla="*/ 776667 w 11411436"/>
              <a:gd name="connsiteY356" fmla="*/ 1527426 h 3106203"/>
              <a:gd name="connsiteX357" fmla="*/ 756071 w 11411436"/>
              <a:gd name="connsiteY357" fmla="*/ 1532716 h 3106203"/>
              <a:gd name="connsiteX358" fmla="*/ 833105 w 11411436"/>
              <a:gd name="connsiteY358" fmla="*/ 1545080 h 3106203"/>
              <a:gd name="connsiteX359" fmla="*/ 776667 w 11411436"/>
              <a:gd name="connsiteY359" fmla="*/ 1527426 h 3106203"/>
              <a:gd name="connsiteX360" fmla="*/ 10523169 w 11411436"/>
              <a:gd name="connsiteY360" fmla="*/ 1523206 h 3106203"/>
              <a:gd name="connsiteX361" fmla="*/ 10561686 w 11411436"/>
              <a:gd name="connsiteY361" fmla="*/ 1523206 h 3106203"/>
              <a:gd name="connsiteX362" fmla="*/ 10523169 w 11411436"/>
              <a:gd name="connsiteY362" fmla="*/ 1523206 h 3106203"/>
              <a:gd name="connsiteX363" fmla="*/ 9452780 w 11411436"/>
              <a:gd name="connsiteY363" fmla="*/ 1503234 h 3106203"/>
              <a:gd name="connsiteX364" fmla="*/ 8574975 w 11411436"/>
              <a:gd name="connsiteY364" fmla="*/ 1557443 h 3106203"/>
              <a:gd name="connsiteX365" fmla="*/ 8584485 w 11411436"/>
              <a:gd name="connsiteY365" fmla="*/ 1569806 h 3106203"/>
              <a:gd name="connsiteX366" fmla="*/ 9497479 w 11411436"/>
              <a:gd name="connsiteY366" fmla="*/ 1515597 h 3106203"/>
              <a:gd name="connsiteX367" fmla="*/ 9869333 w 11411436"/>
              <a:gd name="connsiteY367" fmla="*/ 1480885 h 3106203"/>
              <a:gd name="connsiteX368" fmla="*/ 9523157 w 11411436"/>
              <a:gd name="connsiteY368" fmla="*/ 1503234 h 3106203"/>
              <a:gd name="connsiteX369" fmla="*/ 9753782 w 11411436"/>
              <a:gd name="connsiteY369" fmla="*/ 1503234 h 3106203"/>
              <a:gd name="connsiteX370" fmla="*/ 9869333 w 11411436"/>
              <a:gd name="connsiteY370" fmla="*/ 1480885 h 3106203"/>
              <a:gd name="connsiteX371" fmla="*/ 10522694 w 11411436"/>
              <a:gd name="connsiteY371" fmla="*/ 1468521 h 3106203"/>
              <a:gd name="connsiteX372" fmla="*/ 10490834 w 11411436"/>
              <a:gd name="connsiteY372" fmla="*/ 1473276 h 3106203"/>
              <a:gd name="connsiteX373" fmla="*/ 10513184 w 11411436"/>
              <a:gd name="connsiteY373" fmla="*/ 1473276 h 3106203"/>
              <a:gd name="connsiteX374" fmla="*/ 10836952 w 11411436"/>
              <a:gd name="connsiteY374" fmla="*/ 1438446 h 3106203"/>
              <a:gd name="connsiteX375" fmla="*/ 10868871 w 11411436"/>
              <a:gd name="connsiteY375" fmla="*/ 1443795 h 3106203"/>
              <a:gd name="connsiteX376" fmla="*/ 10804676 w 11411436"/>
              <a:gd name="connsiteY376" fmla="*/ 1443795 h 3106203"/>
              <a:gd name="connsiteX377" fmla="*/ 10836952 w 11411436"/>
              <a:gd name="connsiteY377" fmla="*/ 1438446 h 3106203"/>
              <a:gd name="connsiteX378" fmla="*/ 7590655 w 11411436"/>
              <a:gd name="connsiteY378" fmla="*/ 1426200 h 3106203"/>
              <a:gd name="connsiteX379" fmla="*/ 7584473 w 11411436"/>
              <a:gd name="connsiteY379" fmla="*/ 1433808 h 3106203"/>
              <a:gd name="connsiteX380" fmla="*/ 7613004 w 11411436"/>
              <a:gd name="connsiteY380" fmla="*/ 1426200 h 3106203"/>
              <a:gd name="connsiteX381" fmla="*/ 8943575 w 11411436"/>
              <a:gd name="connsiteY381" fmla="*/ 1416437 h 3106203"/>
              <a:gd name="connsiteX382" fmla="*/ 8937319 w 11411436"/>
              <a:gd name="connsiteY382" fmla="*/ 1421445 h 3106203"/>
              <a:gd name="connsiteX383" fmla="*/ 8961095 w 11411436"/>
              <a:gd name="connsiteY383" fmla="*/ 1426200 h 3106203"/>
              <a:gd name="connsiteX384" fmla="*/ 8943575 w 11411436"/>
              <a:gd name="connsiteY384" fmla="*/ 1416437 h 3106203"/>
              <a:gd name="connsiteX385" fmla="*/ 9754258 w 11411436"/>
              <a:gd name="connsiteY385" fmla="*/ 1404326 h 3106203"/>
              <a:gd name="connsiteX386" fmla="*/ 9754258 w 11411436"/>
              <a:gd name="connsiteY386" fmla="*/ 1409081 h 3106203"/>
              <a:gd name="connsiteX387" fmla="*/ 9715741 w 11411436"/>
              <a:gd name="connsiteY387" fmla="*/ 1409081 h 3106203"/>
              <a:gd name="connsiteX388" fmla="*/ 8844118 w 11411436"/>
              <a:gd name="connsiteY388" fmla="*/ 1391963 h 3106203"/>
              <a:gd name="connsiteX389" fmla="*/ 8744734 w 11411436"/>
              <a:gd name="connsiteY389" fmla="*/ 1409082 h 3106203"/>
              <a:gd name="connsiteX390" fmla="*/ 8744734 w 11411436"/>
              <a:gd name="connsiteY390" fmla="*/ 1396718 h 3106203"/>
              <a:gd name="connsiteX391" fmla="*/ 9259422 w 11411436"/>
              <a:gd name="connsiteY391" fmla="*/ 1385068 h 3106203"/>
              <a:gd name="connsiteX392" fmla="*/ 9321536 w 11411436"/>
              <a:gd name="connsiteY392" fmla="*/ 1396718 h 3106203"/>
              <a:gd name="connsiteX393" fmla="*/ 9199804 w 11411436"/>
              <a:gd name="connsiteY393" fmla="*/ 1391963 h 3106203"/>
              <a:gd name="connsiteX394" fmla="*/ 9259422 w 11411436"/>
              <a:gd name="connsiteY394" fmla="*/ 1385068 h 3106203"/>
              <a:gd name="connsiteX395" fmla="*/ 7921138 w 11411436"/>
              <a:gd name="connsiteY395" fmla="*/ 1379599 h 3106203"/>
              <a:gd name="connsiteX396" fmla="*/ 7952998 w 11411436"/>
              <a:gd name="connsiteY396" fmla="*/ 1396718 h 3106203"/>
              <a:gd name="connsiteX397" fmla="*/ 7946816 w 11411436"/>
              <a:gd name="connsiteY397" fmla="*/ 1396718 h 3106203"/>
              <a:gd name="connsiteX398" fmla="*/ 10006758 w 11411436"/>
              <a:gd name="connsiteY398" fmla="*/ 1374845 h 3106203"/>
              <a:gd name="connsiteX399" fmla="*/ 9914032 w 11411436"/>
              <a:gd name="connsiteY399" fmla="*/ 1379600 h 3106203"/>
              <a:gd name="connsiteX400" fmla="*/ 10145133 w 11411436"/>
              <a:gd name="connsiteY400" fmla="*/ 1367236 h 3106203"/>
              <a:gd name="connsiteX401" fmla="*/ 10222167 w 11411436"/>
              <a:gd name="connsiteY401" fmla="*/ 1367236 h 3106203"/>
              <a:gd name="connsiteX402" fmla="*/ 10145133 w 11411436"/>
              <a:gd name="connsiteY402" fmla="*/ 1367236 h 3106203"/>
              <a:gd name="connsiteX403" fmla="*/ 9292530 w 11411436"/>
              <a:gd name="connsiteY403" fmla="*/ 1354873 h 3106203"/>
              <a:gd name="connsiteX404" fmla="*/ 9343886 w 11411436"/>
              <a:gd name="connsiteY404" fmla="*/ 1354873 h 3106203"/>
              <a:gd name="connsiteX405" fmla="*/ 9369564 w 11411436"/>
              <a:gd name="connsiteY405" fmla="*/ 1362006 h 3106203"/>
              <a:gd name="connsiteX406" fmla="*/ 8337691 w 11411436"/>
              <a:gd name="connsiteY406" fmla="*/ 1349642 h 3106203"/>
              <a:gd name="connsiteX407" fmla="*/ 8052381 w 11411436"/>
              <a:gd name="connsiteY407" fmla="*/ 1366761 h 3106203"/>
              <a:gd name="connsiteX408" fmla="*/ 10206000 w 11411436"/>
              <a:gd name="connsiteY408" fmla="*/ 1337278 h 3106203"/>
              <a:gd name="connsiteX409" fmla="*/ 10215510 w 11411436"/>
              <a:gd name="connsiteY409" fmla="*/ 1344886 h 3106203"/>
              <a:gd name="connsiteX410" fmla="*/ 10122308 w 11411436"/>
              <a:gd name="connsiteY410" fmla="*/ 1344886 h 3106203"/>
              <a:gd name="connsiteX411" fmla="*/ 8885963 w 11411436"/>
              <a:gd name="connsiteY411" fmla="*/ 1324439 h 3106203"/>
              <a:gd name="connsiteX412" fmla="*/ 8844118 w 11411436"/>
              <a:gd name="connsiteY412" fmla="*/ 1332523 h 3106203"/>
              <a:gd name="connsiteX413" fmla="*/ 8885963 w 11411436"/>
              <a:gd name="connsiteY413" fmla="*/ 1324439 h 3106203"/>
              <a:gd name="connsiteX414" fmla="*/ 10391926 w 11411436"/>
              <a:gd name="connsiteY414" fmla="*/ 1315405 h 3106203"/>
              <a:gd name="connsiteX415" fmla="*/ 10408094 w 11411436"/>
              <a:gd name="connsiteY415" fmla="*/ 1337754 h 3106203"/>
              <a:gd name="connsiteX416" fmla="*/ 10382416 w 11411436"/>
              <a:gd name="connsiteY416" fmla="*/ 1332999 h 3106203"/>
              <a:gd name="connsiteX417" fmla="*/ 10369577 w 11411436"/>
              <a:gd name="connsiteY417" fmla="*/ 1355348 h 3106203"/>
              <a:gd name="connsiteX418" fmla="*/ 10292543 w 11411436"/>
              <a:gd name="connsiteY418" fmla="*/ 1355348 h 3106203"/>
              <a:gd name="connsiteX419" fmla="*/ 10292543 w 11411436"/>
              <a:gd name="connsiteY419" fmla="*/ 1354873 h 3106203"/>
              <a:gd name="connsiteX420" fmla="*/ 10343899 w 11411436"/>
              <a:gd name="connsiteY420" fmla="*/ 1320160 h 3106203"/>
              <a:gd name="connsiteX421" fmla="*/ 10391926 w 11411436"/>
              <a:gd name="connsiteY421" fmla="*/ 1315405 h 3106203"/>
              <a:gd name="connsiteX422" fmla="*/ 9843654 w 11411436"/>
              <a:gd name="connsiteY422" fmla="*/ 1137086 h 3106203"/>
              <a:gd name="connsiteX423" fmla="*/ 9882172 w 11411436"/>
              <a:gd name="connsiteY423" fmla="*/ 1137086 h 3106203"/>
              <a:gd name="connsiteX424" fmla="*/ 9837473 w 11411436"/>
              <a:gd name="connsiteY424" fmla="*/ 1141841 h 3106203"/>
              <a:gd name="connsiteX425" fmla="*/ 3987186 w 11411436"/>
              <a:gd name="connsiteY425" fmla="*/ 1102848 h 3106203"/>
              <a:gd name="connsiteX426" fmla="*/ 3592060 w 11411436"/>
              <a:gd name="connsiteY426" fmla="*/ 1171798 h 3106203"/>
              <a:gd name="connsiteX427" fmla="*/ 3987186 w 11411436"/>
              <a:gd name="connsiteY427" fmla="*/ 1102848 h 3106203"/>
              <a:gd name="connsiteX428" fmla="*/ 823594 w 11411436"/>
              <a:gd name="connsiteY428" fmla="*/ 1070513 h 3106203"/>
              <a:gd name="connsiteX429" fmla="*/ 768910 w 11411436"/>
              <a:gd name="connsiteY429" fmla="*/ 1082877 h 3106203"/>
              <a:gd name="connsiteX430" fmla="*/ 871621 w 11411436"/>
              <a:gd name="connsiteY430" fmla="*/ 1107604 h 3106203"/>
              <a:gd name="connsiteX431" fmla="*/ 823594 w 11411436"/>
              <a:gd name="connsiteY431" fmla="*/ 1070513 h 3106203"/>
              <a:gd name="connsiteX432" fmla="*/ 3163720 w 11411436"/>
              <a:gd name="connsiteY432" fmla="*/ 1064153 h 3106203"/>
              <a:gd name="connsiteX433" fmla="*/ 3191655 w 11411436"/>
              <a:gd name="connsiteY433" fmla="*/ 1070037 h 3106203"/>
              <a:gd name="connsiteX434" fmla="*/ 3133643 w 11411436"/>
              <a:gd name="connsiteY434" fmla="*/ 1071464 h 3106203"/>
              <a:gd name="connsiteX435" fmla="*/ 3163720 w 11411436"/>
              <a:gd name="connsiteY435" fmla="*/ 1064153 h 3106203"/>
              <a:gd name="connsiteX436" fmla="*/ 3268215 w 11411436"/>
              <a:gd name="connsiteY436" fmla="*/ 1058150 h 3106203"/>
              <a:gd name="connsiteX437" fmla="*/ 3268215 w 11411436"/>
              <a:gd name="connsiteY437" fmla="*/ 1065283 h 3106203"/>
              <a:gd name="connsiteX438" fmla="*/ 3229697 w 11411436"/>
              <a:gd name="connsiteY438" fmla="*/ 1065283 h 3106203"/>
              <a:gd name="connsiteX439" fmla="*/ 2999088 w 11411436"/>
              <a:gd name="connsiteY439" fmla="*/ 1035801 h 3106203"/>
              <a:gd name="connsiteX440" fmla="*/ 3015730 w 11411436"/>
              <a:gd name="connsiteY440" fmla="*/ 1035801 h 3106203"/>
              <a:gd name="connsiteX441" fmla="*/ 2999088 w 11411436"/>
              <a:gd name="connsiteY441" fmla="*/ 1041031 h 3106203"/>
              <a:gd name="connsiteX442" fmla="*/ 3563036 w 11411436"/>
              <a:gd name="connsiteY442" fmla="*/ 1023437 h 3106203"/>
              <a:gd name="connsiteX443" fmla="*/ 3563036 w 11411436"/>
              <a:gd name="connsiteY443" fmla="*/ 1035800 h 3106203"/>
              <a:gd name="connsiteX444" fmla="*/ 3486478 w 11411436"/>
              <a:gd name="connsiteY444" fmla="*/ 1035800 h 3106203"/>
              <a:gd name="connsiteX445" fmla="*/ 1640534 w 11411436"/>
              <a:gd name="connsiteY445" fmla="*/ 1011073 h 3106203"/>
              <a:gd name="connsiteX446" fmla="*/ 1832643 w 11411436"/>
              <a:gd name="connsiteY446" fmla="*/ 1035800 h 3106203"/>
              <a:gd name="connsiteX447" fmla="*/ 1948200 w 11411436"/>
              <a:gd name="connsiteY447" fmla="*/ 1048164 h 3106203"/>
              <a:gd name="connsiteX448" fmla="*/ 1954380 w 11411436"/>
              <a:gd name="connsiteY448" fmla="*/ 1035800 h 3106203"/>
              <a:gd name="connsiteX449" fmla="*/ 1640534 w 11411436"/>
              <a:gd name="connsiteY449" fmla="*/ 1011073 h 3106203"/>
              <a:gd name="connsiteX450" fmla="*/ 1993371 w 11411436"/>
              <a:gd name="connsiteY450" fmla="*/ 1005843 h 3106203"/>
              <a:gd name="connsiteX451" fmla="*/ 2024278 w 11411436"/>
              <a:gd name="connsiteY451" fmla="*/ 1014878 h 3106203"/>
              <a:gd name="connsiteX452" fmla="*/ 2063745 w 11411436"/>
              <a:gd name="connsiteY452" fmla="*/ 1011073 h 3106203"/>
              <a:gd name="connsiteX453" fmla="*/ 2024278 w 11411436"/>
              <a:gd name="connsiteY453" fmla="*/ 1014878 h 3106203"/>
              <a:gd name="connsiteX454" fmla="*/ 1993371 w 11411436"/>
              <a:gd name="connsiteY454" fmla="*/ 1005843 h 3106203"/>
              <a:gd name="connsiteX455" fmla="*/ 1514520 w 11411436"/>
              <a:gd name="connsiteY455" fmla="*/ 993004 h 3106203"/>
              <a:gd name="connsiteX456" fmla="*/ 1525457 w 11411436"/>
              <a:gd name="connsiteY456" fmla="*/ 998234 h 3106203"/>
              <a:gd name="connsiteX457" fmla="*/ 1470773 w 11411436"/>
              <a:gd name="connsiteY457" fmla="*/ 1005843 h 3106203"/>
              <a:gd name="connsiteX458" fmla="*/ 1614856 w 11411436"/>
              <a:gd name="connsiteY458" fmla="*/ 1028192 h 3106203"/>
              <a:gd name="connsiteX459" fmla="*/ 1608673 w 11411436"/>
              <a:gd name="connsiteY459" fmla="*/ 1018206 h 3106203"/>
              <a:gd name="connsiteX460" fmla="*/ 1614856 w 11411436"/>
              <a:gd name="connsiteY460" fmla="*/ 1010598 h 3106203"/>
              <a:gd name="connsiteX461" fmla="*/ 1514520 w 11411436"/>
              <a:gd name="connsiteY461" fmla="*/ 993004 h 3106203"/>
              <a:gd name="connsiteX462" fmla="*/ 4469836 w 11411436"/>
              <a:gd name="connsiteY462" fmla="*/ 968752 h 3106203"/>
              <a:gd name="connsiteX463" fmla="*/ 4322424 w 11411436"/>
              <a:gd name="connsiteY463" fmla="*/ 993479 h 3106203"/>
              <a:gd name="connsiteX464" fmla="*/ 4469836 w 11411436"/>
              <a:gd name="connsiteY464" fmla="*/ 968752 h 3106203"/>
              <a:gd name="connsiteX465" fmla="*/ 10491310 w 11411436"/>
              <a:gd name="connsiteY465" fmla="*/ 946879 h 3106203"/>
              <a:gd name="connsiteX466" fmla="*/ 10414276 w 11411436"/>
              <a:gd name="connsiteY466" fmla="*/ 951634 h 3106203"/>
              <a:gd name="connsiteX467" fmla="*/ 10491310 w 11411436"/>
              <a:gd name="connsiteY467" fmla="*/ 946879 h 3106203"/>
              <a:gd name="connsiteX468" fmla="*/ 1124596 w 11411436"/>
              <a:gd name="connsiteY468" fmla="*/ 934040 h 3106203"/>
              <a:gd name="connsiteX469" fmla="*/ 1293880 w 11411436"/>
              <a:gd name="connsiteY469" fmla="*/ 968277 h 3106203"/>
              <a:gd name="connsiteX470" fmla="*/ 1268202 w 11411436"/>
              <a:gd name="connsiteY470" fmla="*/ 975885 h 3106203"/>
              <a:gd name="connsiteX471" fmla="*/ 1345237 w 11411436"/>
              <a:gd name="connsiteY471" fmla="*/ 998234 h 3106203"/>
              <a:gd name="connsiteX472" fmla="*/ 1438438 w 11411436"/>
              <a:gd name="connsiteY472" fmla="*/ 975885 h 3106203"/>
              <a:gd name="connsiteX473" fmla="*/ 1124596 w 11411436"/>
              <a:gd name="connsiteY473" fmla="*/ 934040 h 3106203"/>
              <a:gd name="connsiteX474" fmla="*/ 822205 w 11411436"/>
              <a:gd name="connsiteY474" fmla="*/ 931685 h 3106203"/>
              <a:gd name="connsiteX475" fmla="*/ 794588 w 11411436"/>
              <a:gd name="connsiteY475" fmla="*/ 934040 h 3106203"/>
              <a:gd name="connsiteX476" fmla="*/ 823594 w 11411436"/>
              <a:gd name="connsiteY476" fmla="*/ 946403 h 3106203"/>
              <a:gd name="connsiteX477" fmla="*/ 801245 w 11411436"/>
              <a:gd name="connsiteY477" fmla="*/ 958766 h 3106203"/>
              <a:gd name="connsiteX478" fmla="*/ 884460 w 11411436"/>
              <a:gd name="connsiteY478" fmla="*/ 958766 h 3106203"/>
              <a:gd name="connsiteX479" fmla="*/ 822205 w 11411436"/>
              <a:gd name="connsiteY479" fmla="*/ 931685 h 3106203"/>
              <a:gd name="connsiteX480" fmla="*/ 10933125 w 11411436"/>
              <a:gd name="connsiteY480" fmla="*/ 926907 h 3106203"/>
              <a:gd name="connsiteX481" fmla="*/ 10952562 w 11411436"/>
              <a:gd name="connsiteY481" fmla="*/ 934040 h 3106203"/>
              <a:gd name="connsiteX482" fmla="*/ 10914045 w 11411436"/>
              <a:gd name="connsiteY482" fmla="*/ 934040 h 3106203"/>
              <a:gd name="connsiteX483" fmla="*/ 10933125 w 11411436"/>
              <a:gd name="connsiteY483" fmla="*/ 926907 h 3106203"/>
              <a:gd name="connsiteX484" fmla="*/ 11036253 w 11411436"/>
              <a:gd name="connsiteY484" fmla="*/ 905509 h 3106203"/>
              <a:gd name="connsiteX485" fmla="*/ 11012656 w 11411436"/>
              <a:gd name="connsiteY485" fmla="*/ 905806 h 3106203"/>
              <a:gd name="connsiteX486" fmla="*/ 11011594 w 11411436"/>
              <a:gd name="connsiteY486" fmla="*/ 905552 h 3106203"/>
              <a:gd name="connsiteX487" fmla="*/ 1017129 w 11411436"/>
              <a:gd name="connsiteY487" fmla="*/ 871866 h 3106203"/>
              <a:gd name="connsiteX488" fmla="*/ 922502 w 11411436"/>
              <a:gd name="connsiteY488" fmla="*/ 886963 h 3106203"/>
              <a:gd name="connsiteX489" fmla="*/ 921347 w 11411436"/>
              <a:gd name="connsiteY489" fmla="*/ 889271 h 3106203"/>
              <a:gd name="connsiteX490" fmla="*/ 920600 w 11411436"/>
              <a:gd name="connsiteY490" fmla="*/ 889341 h 3106203"/>
              <a:gd name="connsiteX491" fmla="*/ 917830 w 11411436"/>
              <a:gd name="connsiteY491" fmla="*/ 890105 h 3106203"/>
              <a:gd name="connsiteX492" fmla="*/ 902829 w 11411436"/>
              <a:gd name="connsiteY492" fmla="*/ 891439 h 3106203"/>
              <a:gd name="connsiteX493" fmla="*/ 899201 w 11411436"/>
              <a:gd name="connsiteY493" fmla="*/ 891243 h 3106203"/>
              <a:gd name="connsiteX494" fmla="*/ 893971 w 11411436"/>
              <a:gd name="connsiteY494" fmla="*/ 892194 h 3106203"/>
              <a:gd name="connsiteX495" fmla="*/ 899677 w 11411436"/>
              <a:gd name="connsiteY495" fmla="*/ 891719 h 3106203"/>
              <a:gd name="connsiteX496" fmla="*/ 902829 w 11411436"/>
              <a:gd name="connsiteY496" fmla="*/ 891439 h 3106203"/>
              <a:gd name="connsiteX497" fmla="*/ 911327 w 11411436"/>
              <a:gd name="connsiteY497" fmla="*/ 891897 h 3106203"/>
              <a:gd name="connsiteX498" fmla="*/ 917830 w 11411436"/>
              <a:gd name="connsiteY498" fmla="*/ 890105 h 3106203"/>
              <a:gd name="connsiteX499" fmla="*/ 921075 w 11411436"/>
              <a:gd name="connsiteY499" fmla="*/ 889816 h 3106203"/>
              <a:gd name="connsiteX500" fmla="*/ 921347 w 11411436"/>
              <a:gd name="connsiteY500" fmla="*/ 889271 h 3106203"/>
              <a:gd name="connsiteX501" fmla="*/ 1011007 w 11411436"/>
              <a:gd name="connsiteY501" fmla="*/ 880901 h 3106203"/>
              <a:gd name="connsiteX502" fmla="*/ 1101772 w 11411436"/>
              <a:gd name="connsiteY502" fmla="*/ 891719 h 3106203"/>
              <a:gd name="connsiteX503" fmla="*/ 1017129 w 11411436"/>
              <a:gd name="connsiteY503" fmla="*/ 871866 h 3106203"/>
              <a:gd name="connsiteX504" fmla="*/ 4630084 w 11411436"/>
              <a:gd name="connsiteY504" fmla="*/ 862712 h 3106203"/>
              <a:gd name="connsiteX505" fmla="*/ 4629521 w 11411436"/>
              <a:gd name="connsiteY505" fmla="*/ 863308 h 3106203"/>
              <a:gd name="connsiteX506" fmla="*/ 4628640 w 11411436"/>
              <a:gd name="connsiteY506" fmla="*/ 863376 h 3106203"/>
              <a:gd name="connsiteX507" fmla="*/ 679499 w 11411436"/>
              <a:gd name="connsiteY507" fmla="*/ 815636 h 3106203"/>
              <a:gd name="connsiteX508" fmla="*/ 708030 w 11411436"/>
              <a:gd name="connsiteY508" fmla="*/ 815636 h 3106203"/>
              <a:gd name="connsiteX509" fmla="*/ 669513 w 11411436"/>
              <a:gd name="connsiteY509" fmla="*/ 820391 h 3106203"/>
              <a:gd name="connsiteX510" fmla="*/ 3515026 w 11411436"/>
              <a:gd name="connsiteY510" fmla="*/ 815160 h 3106203"/>
              <a:gd name="connsiteX511" fmla="*/ 3447978 w 11411436"/>
              <a:gd name="connsiteY511" fmla="*/ 820391 h 3106203"/>
              <a:gd name="connsiteX512" fmla="*/ 3393292 w 11411436"/>
              <a:gd name="connsiteY512" fmla="*/ 840363 h 3106203"/>
              <a:gd name="connsiteX513" fmla="*/ 3662437 w 11411436"/>
              <a:gd name="connsiteY513" fmla="*/ 790909 h 3106203"/>
              <a:gd name="connsiteX514" fmla="*/ 3569711 w 11411436"/>
              <a:gd name="connsiteY514" fmla="*/ 803272 h 3106203"/>
              <a:gd name="connsiteX515" fmla="*/ 1262496 w 11411436"/>
              <a:gd name="connsiteY515" fmla="*/ 790909 h 3106203"/>
              <a:gd name="connsiteX516" fmla="*/ 1256315 w 11411436"/>
              <a:gd name="connsiteY516" fmla="*/ 798517 h 3106203"/>
              <a:gd name="connsiteX517" fmla="*/ 1278663 w 11411436"/>
              <a:gd name="connsiteY517" fmla="*/ 803272 h 3106203"/>
              <a:gd name="connsiteX518" fmla="*/ 473126 w 11411436"/>
              <a:gd name="connsiteY518" fmla="*/ 754190 h 3106203"/>
              <a:gd name="connsiteX519" fmla="*/ 515922 w 11411436"/>
              <a:gd name="connsiteY519" fmla="*/ 773315 h 3106203"/>
              <a:gd name="connsiteX520" fmla="*/ 455056 w 11411436"/>
              <a:gd name="connsiteY520" fmla="*/ 760951 h 3106203"/>
              <a:gd name="connsiteX521" fmla="*/ 473126 w 11411436"/>
              <a:gd name="connsiteY521" fmla="*/ 754190 h 3106203"/>
              <a:gd name="connsiteX522" fmla="*/ 10700597 w 11411436"/>
              <a:gd name="connsiteY522" fmla="*/ 738602 h 3106203"/>
              <a:gd name="connsiteX523" fmla="*/ 10715279 w 11411436"/>
              <a:gd name="connsiteY523" fmla="*/ 743832 h 3106203"/>
              <a:gd name="connsiteX524" fmla="*/ 10683419 w 11411436"/>
              <a:gd name="connsiteY524" fmla="*/ 743832 h 3106203"/>
              <a:gd name="connsiteX525" fmla="*/ 10683419 w 11411436"/>
              <a:gd name="connsiteY525" fmla="*/ 739077 h 3106203"/>
              <a:gd name="connsiteX526" fmla="*/ 10700597 w 11411436"/>
              <a:gd name="connsiteY526" fmla="*/ 738602 h 3106203"/>
              <a:gd name="connsiteX527" fmla="*/ 2806978 w 11411436"/>
              <a:gd name="connsiteY527" fmla="*/ 713875 h 3106203"/>
              <a:gd name="connsiteX528" fmla="*/ 2868324 w 11411436"/>
              <a:gd name="connsiteY528" fmla="*/ 722910 h 3106203"/>
              <a:gd name="connsiteX529" fmla="*/ 2806978 w 11411436"/>
              <a:gd name="connsiteY529" fmla="*/ 713875 h 3106203"/>
              <a:gd name="connsiteX530" fmla="*/ 1461264 w 11411436"/>
              <a:gd name="connsiteY530" fmla="*/ 701987 h 3106203"/>
              <a:gd name="connsiteX531" fmla="*/ 2038067 w 11411436"/>
              <a:gd name="connsiteY531" fmla="*/ 768560 h 3106203"/>
              <a:gd name="connsiteX532" fmla="*/ 1461264 w 11411436"/>
              <a:gd name="connsiteY532" fmla="*/ 701987 h 3106203"/>
              <a:gd name="connsiteX533" fmla="*/ 5591580 w 11411436"/>
              <a:gd name="connsiteY533" fmla="*/ 701512 h 3106203"/>
              <a:gd name="connsiteX534" fmla="*/ 5601092 w 11411436"/>
              <a:gd name="connsiteY534" fmla="*/ 709120 h 3106203"/>
              <a:gd name="connsiteX535" fmla="*/ 5599666 w 11411436"/>
              <a:gd name="connsiteY535" fmla="*/ 710071 h 3106203"/>
              <a:gd name="connsiteX536" fmla="*/ 5591580 w 11411436"/>
              <a:gd name="connsiteY536" fmla="*/ 701512 h 3106203"/>
              <a:gd name="connsiteX537" fmla="*/ 6353239 w 11411436"/>
              <a:gd name="connsiteY537" fmla="*/ 700204 h 3106203"/>
              <a:gd name="connsiteX538" fmla="*/ 6341470 w 11411436"/>
              <a:gd name="connsiteY538" fmla="*/ 705316 h 3106203"/>
              <a:gd name="connsiteX539" fmla="*/ 6317669 w 11411436"/>
              <a:gd name="connsiteY539" fmla="*/ 708677 h 3106203"/>
              <a:gd name="connsiteX540" fmla="*/ 6314841 w 11411436"/>
              <a:gd name="connsiteY540" fmla="*/ 708169 h 3106203"/>
              <a:gd name="connsiteX541" fmla="*/ 6293439 w 11411436"/>
              <a:gd name="connsiteY541" fmla="*/ 712099 h 3106203"/>
              <a:gd name="connsiteX542" fmla="*/ 6076309 w 11411436"/>
              <a:gd name="connsiteY542" fmla="*/ 742763 h 3106203"/>
              <a:gd name="connsiteX543" fmla="*/ 5822205 w 11411436"/>
              <a:gd name="connsiteY543" fmla="*/ 798042 h 3106203"/>
              <a:gd name="connsiteX544" fmla="*/ 6023349 w 11411436"/>
              <a:gd name="connsiteY544" fmla="*/ 760000 h 3106203"/>
              <a:gd name="connsiteX545" fmla="*/ 6215458 w 11411436"/>
              <a:gd name="connsiteY545" fmla="*/ 730043 h 3106203"/>
              <a:gd name="connsiteX546" fmla="*/ 6222116 w 11411436"/>
              <a:gd name="connsiteY546" fmla="*/ 750014 h 3106203"/>
              <a:gd name="connsiteX547" fmla="*/ 6255283 w 11411436"/>
              <a:gd name="connsiteY547" fmla="*/ 719106 h 3106203"/>
              <a:gd name="connsiteX548" fmla="*/ 6293439 w 11411436"/>
              <a:gd name="connsiteY548" fmla="*/ 712099 h 3106203"/>
              <a:gd name="connsiteX549" fmla="*/ 6317669 w 11411436"/>
              <a:gd name="connsiteY549" fmla="*/ 708677 h 3106203"/>
              <a:gd name="connsiteX550" fmla="*/ 6324767 w 11411436"/>
              <a:gd name="connsiteY550" fmla="*/ 709952 h 3106203"/>
              <a:gd name="connsiteX551" fmla="*/ 6332910 w 11411436"/>
              <a:gd name="connsiteY551" fmla="*/ 716728 h 3106203"/>
              <a:gd name="connsiteX552" fmla="*/ 6333386 w 11411436"/>
              <a:gd name="connsiteY552" fmla="*/ 721959 h 3106203"/>
              <a:gd name="connsiteX553" fmla="*/ 6299149 w 11411436"/>
              <a:gd name="connsiteY553" fmla="*/ 730518 h 3106203"/>
              <a:gd name="connsiteX554" fmla="*/ 6337666 w 11411436"/>
              <a:gd name="connsiteY554" fmla="*/ 725763 h 3106203"/>
              <a:gd name="connsiteX555" fmla="*/ 6333386 w 11411436"/>
              <a:gd name="connsiteY555" fmla="*/ 721959 h 3106203"/>
              <a:gd name="connsiteX556" fmla="*/ 6337666 w 11411436"/>
              <a:gd name="connsiteY556" fmla="*/ 721008 h 3106203"/>
              <a:gd name="connsiteX557" fmla="*/ 6333386 w 11411436"/>
              <a:gd name="connsiteY557" fmla="*/ 717204 h 3106203"/>
              <a:gd name="connsiteX558" fmla="*/ 6341470 w 11411436"/>
              <a:gd name="connsiteY558" fmla="*/ 705316 h 3106203"/>
              <a:gd name="connsiteX559" fmla="*/ 6370001 w 11411436"/>
              <a:gd name="connsiteY559" fmla="*/ 701512 h 3106203"/>
              <a:gd name="connsiteX560" fmla="*/ 6353239 w 11411436"/>
              <a:gd name="connsiteY560" fmla="*/ 700204 h 3106203"/>
              <a:gd name="connsiteX561" fmla="*/ 11354329 w 11411436"/>
              <a:gd name="connsiteY561" fmla="*/ 696118 h 3106203"/>
              <a:gd name="connsiteX562" fmla="*/ 11411436 w 11411436"/>
              <a:gd name="connsiteY562" fmla="*/ 720057 h 3106203"/>
              <a:gd name="connsiteX563" fmla="*/ 11330598 w 11411436"/>
              <a:gd name="connsiteY563" fmla="*/ 709120 h 3106203"/>
              <a:gd name="connsiteX564" fmla="*/ 11354329 w 11411436"/>
              <a:gd name="connsiteY564" fmla="*/ 696118 h 3106203"/>
              <a:gd name="connsiteX565" fmla="*/ 10946239 w 11411436"/>
              <a:gd name="connsiteY565" fmla="*/ 696081 h 3106203"/>
              <a:gd name="connsiteX566" fmla="*/ 11035777 w 11411436"/>
              <a:gd name="connsiteY566" fmla="*/ 709120 h 3106203"/>
              <a:gd name="connsiteX567" fmla="*/ 10914045 w 11411436"/>
              <a:gd name="connsiteY567" fmla="*/ 701512 h 3106203"/>
              <a:gd name="connsiteX568" fmla="*/ 10946239 w 11411436"/>
              <a:gd name="connsiteY568" fmla="*/ 696081 h 3106203"/>
              <a:gd name="connsiteX569" fmla="*/ 1470773 w 11411436"/>
              <a:gd name="connsiteY569" fmla="*/ 672030 h 3106203"/>
              <a:gd name="connsiteX570" fmla="*/ 1509289 w 11411436"/>
              <a:gd name="connsiteY570" fmla="*/ 679638 h 3106203"/>
              <a:gd name="connsiteX571" fmla="*/ 1499779 w 11411436"/>
              <a:gd name="connsiteY571" fmla="*/ 672030 h 3106203"/>
              <a:gd name="connsiteX572" fmla="*/ 1255839 w 11411436"/>
              <a:gd name="connsiteY572" fmla="*/ 672030 h 3106203"/>
              <a:gd name="connsiteX573" fmla="*/ 1355223 w 11411436"/>
              <a:gd name="connsiteY573" fmla="*/ 696756 h 3106203"/>
              <a:gd name="connsiteX574" fmla="*/ 1255839 w 11411436"/>
              <a:gd name="connsiteY574" fmla="*/ 672030 h 3106203"/>
              <a:gd name="connsiteX575" fmla="*/ 862098 w 11411436"/>
              <a:gd name="connsiteY575" fmla="*/ 672030 h 3106203"/>
              <a:gd name="connsiteX576" fmla="*/ 910125 w 11411436"/>
              <a:gd name="connsiteY576" fmla="*/ 691526 h 3106203"/>
              <a:gd name="connsiteX577" fmla="*/ 884447 w 11411436"/>
              <a:gd name="connsiteY577" fmla="*/ 691526 h 3106203"/>
              <a:gd name="connsiteX578" fmla="*/ 5613932 w 11411436"/>
              <a:gd name="connsiteY578" fmla="*/ 649680 h 3106203"/>
              <a:gd name="connsiteX579" fmla="*/ 5607752 w 11411436"/>
              <a:gd name="connsiteY579" fmla="*/ 672029 h 3106203"/>
              <a:gd name="connsiteX580" fmla="*/ 5591580 w 11411436"/>
              <a:gd name="connsiteY580" fmla="*/ 662043 h 3106203"/>
              <a:gd name="connsiteX581" fmla="*/ 1201631 w 11411436"/>
              <a:gd name="connsiteY581" fmla="*/ 642547 h 3106203"/>
              <a:gd name="connsiteX582" fmla="*/ 1217798 w 11411436"/>
              <a:gd name="connsiteY582" fmla="*/ 654911 h 3106203"/>
              <a:gd name="connsiteX583" fmla="*/ 1240146 w 11411436"/>
              <a:gd name="connsiteY583" fmla="*/ 654911 h 3106203"/>
              <a:gd name="connsiteX584" fmla="*/ 10830829 w 11411436"/>
              <a:gd name="connsiteY584" fmla="*/ 624953 h 3106203"/>
              <a:gd name="connsiteX585" fmla="*/ 10936394 w 11411436"/>
              <a:gd name="connsiteY585" fmla="*/ 624953 h 3106203"/>
              <a:gd name="connsiteX586" fmla="*/ 10930212 w 11411436"/>
              <a:gd name="connsiteY586" fmla="*/ 662043 h 3106203"/>
              <a:gd name="connsiteX587" fmla="*/ 10830829 w 11411436"/>
              <a:gd name="connsiteY587" fmla="*/ 624953 h 3106203"/>
              <a:gd name="connsiteX588" fmla="*/ 4075631 w 11411436"/>
              <a:gd name="connsiteY588" fmla="*/ 624953 h 3106203"/>
              <a:gd name="connsiteX589" fmla="*/ 4091796 w 11411436"/>
              <a:gd name="connsiteY589" fmla="*/ 624953 h 3106203"/>
              <a:gd name="connsiteX590" fmla="*/ 4063268 w 11411436"/>
              <a:gd name="connsiteY590" fmla="*/ 637316 h 3106203"/>
              <a:gd name="connsiteX591" fmla="*/ 1047563 w 11411436"/>
              <a:gd name="connsiteY591" fmla="*/ 612590 h 3106203"/>
              <a:gd name="connsiteX592" fmla="*/ 1146946 w 11411436"/>
              <a:gd name="connsiteY592" fmla="*/ 642072 h 3106203"/>
              <a:gd name="connsiteX593" fmla="*/ 1047563 w 11411436"/>
              <a:gd name="connsiteY593" fmla="*/ 612590 h 3106203"/>
              <a:gd name="connsiteX594" fmla="*/ 5282900 w 11411436"/>
              <a:gd name="connsiteY594" fmla="*/ 611498 h 3106203"/>
              <a:gd name="connsiteX595" fmla="*/ 5306269 w 11411436"/>
              <a:gd name="connsiteY595" fmla="*/ 612590 h 3106203"/>
              <a:gd name="connsiteX596" fmla="*/ 5223052 w 11411436"/>
              <a:gd name="connsiteY596" fmla="*/ 632562 h 3106203"/>
              <a:gd name="connsiteX597" fmla="*/ 5282900 w 11411436"/>
              <a:gd name="connsiteY597" fmla="*/ 611498 h 3106203"/>
              <a:gd name="connsiteX598" fmla="*/ 915725 w 11411436"/>
              <a:gd name="connsiteY598" fmla="*/ 588933 h 3106203"/>
              <a:gd name="connsiteX599" fmla="*/ 833105 w 11411436"/>
              <a:gd name="connsiteY599" fmla="*/ 590241 h 3106203"/>
              <a:gd name="connsiteX600" fmla="*/ 893971 w 11411436"/>
              <a:gd name="connsiteY600" fmla="*/ 612590 h 3106203"/>
              <a:gd name="connsiteX601" fmla="*/ 884460 w 11411436"/>
              <a:gd name="connsiteY601" fmla="*/ 602604 h 3106203"/>
              <a:gd name="connsiteX602" fmla="*/ 993354 w 11411436"/>
              <a:gd name="connsiteY602" fmla="*/ 602604 h 3106203"/>
              <a:gd name="connsiteX603" fmla="*/ 915725 w 11411436"/>
              <a:gd name="connsiteY603" fmla="*/ 588933 h 3106203"/>
              <a:gd name="connsiteX604" fmla="*/ 9681444 w 11411436"/>
              <a:gd name="connsiteY604" fmla="*/ 557608 h 3106203"/>
              <a:gd name="connsiteX605" fmla="*/ 9715741 w 11411436"/>
              <a:gd name="connsiteY605" fmla="*/ 565513 h 3106203"/>
              <a:gd name="connsiteX606" fmla="*/ 9645364 w 11411436"/>
              <a:gd name="connsiteY606" fmla="*/ 560758 h 3106203"/>
              <a:gd name="connsiteX607" fmla="*/ 9681444 w 11411436"/>
              <a:gd name="connsiteY607" fmla="*/ 557608 h 3106203"/>
              <a:gd name="connsiteX608" fmla="*/ 6370001 w 11411436"/>
              <a:gd name="connsiteY608" fmla="*/ 543164 h 3106203"/>
              <a:gd name="connsiteX609" fmla="*/ 6331959 w 11411436"/>
              <a:gd name="connsiteY609" fmla="*/ 565513 h 3106203"/>
              <a:gd name="connsiteX610" fmla="*/ 6331959 w 11411436"/>
              <a:gd name="connsiteY610" fmla="*/ 548395 h 3106203"/>
              <a:gd name="connsiteX611" fmla="*/ 7587184 w 11411436"/>
              <a:gd name="connsiteY611" fmla="*/ 542169 h 3106203"/>
              <a:gd name="connsiteX612" fmla="*/ 7437062 w 11411436"/>
              <a:gd name="connsiteY612" fmla="*/ 560758 h 3106203"/>
              <a:gd name="connsiteX613" fmla="*/ 7437062 w 11411436"/>
              <a:gd name="connsiteY613" fmla="*/ 565514 h 3106203"/>
              <a:gd name="connsiteX614" fmla="*/ 7392364 w 11411436"/>
              <a:gd name="connsiteY614" fmla="*/ 573122 h 3106203"/>
              <a:gd name="connsiteX615" fmla="*/ 7622989 w 11411436"/>
              <a:gd name="connsiteY615" fmla="*/ 553150 h 3106203"/>
              <a:gd name="connsiteX616" fmla="*/ 7587184 w 11411436"/>
              <a:gd name="connsiteY616" fmla="*/ 542169 h 3106203"/>
              <a:gd name="connsiteX617" fmla="*/ 6046649 w 11411436"/>
              <a:gd name="connsiteY617" fmla="*/ 536032 h 3106203"/>
              <a:gd name="connsiteX618" fmla="*/ 6085165 w 11411436"/>
              <a:gd name="connsiteY618" fmla="*/ 536032 h 3106203"/>
              <a:gd name="connsiteX619" fmla="*/ 6037138 w 11411436"/>
              <a:gd name="connsiteY619" fmla="*/ 543165 h 3106203"/>
              <a:gd name="connsiteX620" fmla="*/ 9952549 w 11411436"/>
              <a:gd name="connsiteY620" fmla="*/ 518437 h 3106203"/>
              <a:gd name="connsiteX621" fmla="*/ 9997723 w 11411436"/>
              <a:gd name="connsiteY621" fmla="*/ 518437 h 3106203"/>
              <a:gd name="connsiteX622" fmla="*/ 9946367 w 11411436"/>
              <a:gd name="connsiteY622" fmla="*/ 523668 h 3106203"/>
              <a:gd name="connsiteX623" fmla="*/ 9869333 w 11411436"/>
              <a:gd name="connsiteY623" fmla="*/ 518437 h 3106203"/>
              <a:gd name="connsiteX624" fmla="*/ 9869333 w 11411436"/>
              <a:gd name="connsiteY624" fmla="*/ 523668 h 3106203"/>
              <a:gd name="connsiteX625" fmla="*/ 9821305 w 11411436"/>
              <a:gd name="connsiteY625" fmla="*/ 523668 h 3106203"/>
              <a:gd name="connsiteX626" fmla="*/ 4130315 w 11411436"/>
              <a:gd name="connsiteY626" fmla="*/ 518437 h 3106203"/>
              <a:gd name="connsiteX627" fmla="*/ 3668605 w 11411436"/>
              <a:gd name="connsiteY627" fmla="*/ 612589 h 3106203"/>
              <a:gd name="connsiteX628" fmla="*/ 4130315 w 11411436"/>
              <a:gd name="connsiteY628" fmla="*/ 518437 h 3106203"/>
              <a:gd name="connsiteX629" fmla="*/ 10084029 w 11411436"/>
              <a:gd name="connsiteY629" fmla="*/ 517962 h 3106203"/>
              <a:gd name="connsiteX630" fmla="*/ 10099959 w 11411436"/>
              <a:gd name="connsiteY630" fmla="*/ 523668 h 3106203"/>
              <a:gd name="connsiteX631" fmla="*/ 10068099 w 11411436"/>
              <a:gd name="connsiteY631" fmla="*/ 523668 h 3106203"/>
              <a:gd name="connsiteX632" fmla="*/ 10084029 w 11411436"/>
              <a:gd name="connsiteY632" fmla="*/ 517962 h 3106203"/>
              <a:gd name="connsiteX633" fmla="*/ 6261107 w 11411436"/>
              <a:gd name="connsiteY633" fmla="*/ 501319 h 3106203"/>
              <a:gd name="connsiteX634" fmla="*/ 6261107 w 11411436"/>
              <a:gd name="connsiteY634" fmla="*/ 506074 h 3106203"/>
              <a:gd name="connsiteX635" fmla="*/ 6229247 w 11411436"/>
              <a:gd name="connsiteY635" fmla="*/ 506074 h 3106203"/>
              <a:gd name="connsiteX636" fmla="*/ 2784617 w 11411436"/>
              <a:gd name="connsiteY636" fmla="*/ 494662 h 3106203"/>
              <a:gd name="connsiteX637" fmla="*/ 2877345 w 11411436"/>
              <a:gd name="connsiteY637" fmla="*/ 506074 h 3106203"/>
              <a:gd name="connsiteX638" fmla="*/ 2784617 w 11411436"/>
              <a:gd name="connsiteY638" fmla="*/ 506074 h 3106203"/>
              <a:gd name="connsiteX639" fmla="*/ 2784617 w 11411436"/>
              <a:gd name="connsiteY639" fmla="*/ 494662 h 3106203"/>
              <a:gd name="connsiteX640" fmla="*/ 3063270 w 11411436"/>
              <a:gd name="connsiteY640" fmla="*/ 493711 h 3106203"/>
              <a:gd name="connsiteX641" fmla="*/ 3063270 w 11411436"/>
              <a:gd name="connsiteY641" fmla="*/ 501319 h 3106203"/>
              <a:gd name="connsiteX642" fmla="*/ 2992895 w 11411436"/>
              <a:gd name="connsiteY642" fmla="*/ 501319 h 3106203"/>
              <a:gd name="connsiteX643" fmla="*/ 2932031 w 11411436"/>
              <a:gd name="connsiteY643" fmla="*/ 493711 h 3106203"/>
              <a:gd name="connsiteX644" fmla="*/ 2932031 w 11411436"/>
              <a:gd name="connsiteY644" fmla="*/ 506074 h 3106203"/>
              <a:gd name="connsiteX645" fmla="*/ 2893510 w 11411436"/>
              <a:gd name="connsiteY645" fmla="*/ 501319 h 3106203"/>
              <a:gd name="connsiteX646" fmla="*/ 2932031 w 11411436"/>
              <a:gd name="connsiteY646" fmla="*/ 493711 h 3106203"/>
              <a:gd name="connsiteX647" fmla="*/ 2777957 w 11411436"/>
              <a:gd name="connsiteY647" fmla="*/ 488955 h 3106203"/>
              <a:gd name="connsiteX648" fmla="*/ 2784141 w 11411436"/>
              <a:gd name="connsiteY648" fmla="*/ 494661 h 3106203"/>
              <a:gd name="connsiteX649" fmla="*/ 2773679 w 11411436"/>
              <a:gd name="connsiteY649" fmla="*/ 493235 h 3106203"/>
              <a:gd name="connsiteX650" fmla="*/ 3245869 w 11411436"/>
              <a:gd name="connsiteY650" fmla="*/ 484200 h 3106203"/>
              <a:gd name="connsiteX651" fmla="*/ 3268218 w 11411436"/>
              <a:gd name="connsiteY651" fmla="*/ 488955 h 3106203"/>
              <a:gd name="connsiteX652" fmla="*/ 3239687 w 11411436"/>
              <a:gd name="connsiteY652" fmla="*/ 488955 h 3106203"/>
              <a:gd name="connsiteX653" fmla="*/ 9215972 w 11411436"/>
              <a:gd name="connsiteY653" fmla="*/ 471361 h 3106203"/>
              <a:gd name="connsiteX654" fmla="*/ 9228811 w 11411436"/>
              <a:gd name="connsiteY654" fmla="*/ 483724 h 3106203"/>
              <a:gd name="connsiteX655" fmla="*/ 8600652 w 11411436"/>
              <a:gd name="connsiteY655" fmla="*/ 493710 h 3106203"/>
              <a:gd name="connsiteX656" fmla="*/ 9590680 w 11411436"/>
              <a:gd name="connsiteY656" fmla="*/ 464228 h 3106203"/>
              <a:gd name="connsiteX657" fmla="*/ 9260671 w 11411436"/>
              <a:gd name="connsiteY657" fmla="*/ 476591 h 3106203"/>
              <a:gd name="connsiteX658" fmla="*/ 2307199 w 11411436"/>
              <a:gd name="connsiteY658" fmla="*/ 464228 h 3106203"/>
              <a:gd name="connsiteX659" fmla="*/ 2355227 w 11411436"/>
              <a:gd name="connsiteY659" fmla="*/ 476591 h 3106203"/>
              <a:gd name="connsiteX660" fmla="*/ 2729932 w 11411436"/>
              <a:gd name="connsiteY660" fmla="*/ 501318 h 3106203"/>
              <a:gd name="connsiteX661" fmla="*/ 2746099 w 11411436"/>
              <a:gd name="connsiteY661" fmla="*/ 484200 h 3106203"/>
              <a:gd name="connsiteX662" fmla="*/ 2774155 w 11411436"/>
              <a:gd name="connsiteY662" fmla="*/ 493710 h 3106203"/>
              <a:gd name="connsiteX663" fmla="*/ 2762266 w 11411436"/>
              <a:gd name="connsiteY663" fmla="*/ 506549 h 3106203"/>
              <a:gd name="connsiteX664" fmla="*/ 2332878 w 11411436"/>
              <a:gd name="connsiteY664" fmla="*/ 484200 h 3106203"/>
              <a:gd name="connsiteX665" fmla="*/ 2307199 w 11411436"/>
              <a:gd name="connsiteY665" fmla="*/ 464228 h 3106203"/>
              <a:gd name="connsiteX666" fmla="*/ 10277862 w 11411436"/>
              <a:gd name="connsiteY666" fmla="*/ 451746 h 3106203"/>
              <a:gd name="connsiteX667" fmla="*/ 10446135 w 11411436"/>
              <a:gd name="connsiteY667" fmla="*/ 471837 h 3106203"/>
              <a:gd name="connsiteX668" fmla="*/ 10099958 w 11411436"/>
              <a:gd name="connsiteY668" fmla="*/ 459473 h 3106203"/>
              <a:gd name="connsiteX669" fmla="*/ 10277862 w 11411436"/>
              <a:gd name="connsiteY669" fmla="*/ 451746 h 3106203"/>
              <a:gd name="connsiteX670" fmla="*/ 2070870 w 11411436"/>
              <a:gd name="connsiteY670" fmla="*/ 451657 h 3106203"/>
              <a:gd name="connsiteX671" fmla="*/ 2207819 w 11411436"/>
              <a:gd name="connsiteY671" fmla="*/ 464228 h 3106203"/>
              <a:gd name="connsiteX672" fmla="*/ 2207819 w 11411436"/>
              <a:gd name="connsiteY672" fmla="*/ 476591 h 3106203"/>
              <a:gd name="connsiteX673" fmla="*/ 2025222 w 11411436"/>
              <a:gd name="connsiteY673" fmla="*/ 454242 h 3106203"/>
              <a:gd name="connsiteX674" fmla="*/ 2070870 w 11411436"/>
              <a:gd name="connsiteY674" fmla="*/ 451657 h 3106203"/>
              <a:gd name="connsiteX675" fmla="*/ 3183162 w 11411436"/>
              <a:gd name="connsiteY675" fmla="*/ 449607 h 3106203"/>
              <a:gd name="connsiteX676" fmla="*/ 3201172 w 11411436"/>
              <a:gd name="connsiteY676" fmla="*/ 459473 h 3106203"/>
              <a:gd name="connsiteX677" fmla="*/ 3162656 w 11411436"/>
              <a:gd name="connsiteY677" fmla="*/ 454718 h 3106203"/>
              <a:gd name="connsiteX678" fmla="*/ 3183162 w 11411436"/>
              <a:gd name="connsiteY678" fmla="*/ 449607 h 3106203"/>
              <a:gd name="connsiteX679" fmla="*/ 8107066 w 11411436"/>
              <a:gd name="connsiteY679" fmla="*/ 434746 h 3106203"/>
              <a:gd name="connsiteX680" fmla="*/ 8129416 w 11411436"/>
              <a:gd name="connsiteY680" fmla="*/ 447110 h 3106203"/>
              <a:gd name="connsiteX681" fmla="*/ 8138926 w 11411436"/>
              <a:gd name="connsiteY681" fmla="*/ 442355 h 3106203"/>
              <a:gd name="connsiteX682" fmla="*/ 8107066 w 11411436"/>
              <a:gd name="connsiteY682" fmla="*/ 434746 h 3106203"/>
              <a:gd name="connsiteX683" fmla="*/ 7491746 w 11411436"/>
              <a:gd name="connsiteY683" fmla="*/ 434746 h 3106203"/>
              <a:gd name="connsiteX684" fmla="*/ 7497928 w 11411436"/>
              <a:gd name="connsiteY684" fmla="*/ 441879 h 3106203"/>
              <a:gd name="connsiteX685" fmla="*/ 7469397 w 11411436"/>
              <a:gd name="connsiteY685" fmla="*/ 441879 h 3106203"/>
              <a:gd name="connsiteX686" fmla="*/ 1720887 w 11411436"/>
              <a:gd name="connsiteY686" fmla="*/ 434390 h 3106203"/>
              <a:gd name="connsiteX687" fmla="*/ 1756072 w 11411436"/>
              <a:gd name="connsiteY687" fmla="*/ 441879 h 3106203"/>
              <a:gd name="connsiteX688" fmla="*/ 1717559 w 11411436"/>
              <a:gd name="connsiteY688" fmla="*/ 441879 h 3106203"/>
              <a:gd name="connsiteX689" fmla="*/ 1717559 w 11411436"/>
              <a:gd name="connsiteY689" fmla="*/ 454243 h 3106203"/>
              <a:gd name="connsiteX690" fmla="*/ 1685699 w 11411436"/>
              <a:gd name="connsiteY690" fmla="*/ 441879 h 3106203"/>
              <a:gd name="connsiteX691" fmla="*/ 1720887 w 11411436"/>
              <a:gd name="connsiteY691" fmla="*/ 434390 h 3106203"/>
              <a:gd name="connsiteX692" fmla="*/ 9389417 w 11411436"/>
              <a:gd name="connsiteY692" fmla="*/ 416736 h 3106203"/>
              <a:gd name="connsiteX693" fmla="*/ 9506989 w 11411436"/>
              <a:gd name="connsiteY693" fmla="*/ 429516 h 3106203"/>
              <a:gd name="connsiteX694" fmla="*/ 9266853 w 11411436"/>
              <a:gd name="connsiteY694" fmla="*/ 417152 h 3106203"/>
              <a:gd name="connsiteX695" fmla="*/ 9389417 w 11411436"/>
              <a:gd name="connsiteY695" fmla="*/ 416736 h 3106203"/>
              <a:gd name="connsiteX696" fmla="*/ 7382853 w 11411436"/>
              <a:gd name="connsiteY696" fmla="*/ 412397 h 3106203"/>
              <a:gd name="connsiteX697" fmla="*/ 7382853 w 11411436"/>
              <a:gd name="connsiteY697" fmla="*/ 429516 h 3106203"/>
              <a:gd name="connsiteX698" fmla="*/ 7200254 w 11411436"/>
              <a:gd name="connsiteY698" fmla="*/ 434746 h 3106203"/>
              <a:gd name="connsiteX699" fmla="*/ 8376208 w 11411436"/>
              <a:gd name="connsiteY699" fmla="*/ 404789 h 3106203"/>
              <a:gd name="connsiteX700" fmla="*/ 8414726 w 11411436"/>
              <a:gd name="connsiteY700" fmla="*/ 404789 h 3106203"/>
              <a:gd name="connsiteX701" fmla="*/ 8369551 w 11411436"/>
              <a:gd name="connsiteY701" fmla="*/ 412397 h 3106203"/>
              <a:gd name="connsiteX702" fmla="*/ 6793211 w 11411436"/>
              <a:gd name="connsiteY702" fmla="*/ 404789 h 3106203"/>
              <a:gd name="connsiteX703" fmla="*/ 6783700 w 11411436"/>
              <a:gd name="connsiteY703" fmla="*/ 412397 h 3106203"/>
              <a:gd name="connsiteX704" fmla="*/ 6767533 w 11411436"/>
              <a:gd name="connsiteY704" fmla="*/ 412397 h 3106203"/>
              <a:gd name="connsiteX705" fmla="*/ 7523606 w 11411436"/>
              <a:gd name="connsiteY705" fmla="*/ 400034 h 3106203"/>
              <a:gd name="connsiteX706" fmla="*/ 7414712 w 11411436"/>
              <a:gd name="connsiteY706" fmla="*/ 412397 h 3106203"/>
              <a:gd name="connsiteX707" fmla="*/ 7523606 w 11411436"/>
              <a:gd name="connsiteY707" fmla="*/ 400034 h 3106203"/>
              <a:gd name="connsiteX708" fmla="*/ 7699821 w 11411436"/>
              <a:gd name="connsiteY708" fmla="*/ 381830 h 3106203"/>
              <a:gd name="connsiteX709" fmla="*/ 7738063 w 11411436"/>
              <a:gd name="connsiteY709" fmla="*/ 387194 h 3106203"/>
              <a:gd name="connsiteX710" fmla="*/ 7613003 w 11411436"/>
              <a:gd name="connsiteY710" fmla="*/ 404313 h 3106203"/>
              <a:gd name="connsiteX711" fmla="*/ 7584472 w 11411436"/>
              <a:gd name="connsiteY711" fmla="*/ 394803 h 3106203"/>
              <a:gd name="connsiteX712" fmla="*/ 7699821 w 11411436"/>
              <a:gd name="connsiteY712" fmla="*/ 381830 h 3106203"/>
              <a:gd name="connsiteX713" fmla="*/ 7876440 w 11411436"/>
              <a:gd name="connsiteY713" fmla="*/ 375307 h 3106203"/>
              <a:gd name="connsiteX714" fmla="*/ 7882622 w 11411436"/>
              <a:gd name="connsiteY714" fmla="*/ 382440 h 3106203"/>
              <a:gd name="connsiteX715" fmla="*/ 7799406 w 11411436"/>
              <a:gd name="connsiteY715" fmla="*/ 382440 h 3106203"/>
              <a:gd name="connsiteX716" fmla="*/ 8282561 w 11411436"/>
              <a:gd name="connsiteY716" fmla="*/ 371087 h 3106203"/>
              <a:gd name="connsiteX717" fmla="*/ 8331510 w 11411436"/>
              <a:gd name="connsiteY717" fmla="*/ 387670 h 3106203"/>
              <a:gd name="connsiteX718" fmla="*/ 8267315 w 11411436"/>
              <a:gd name="connsiteY718" fmla="*/ 382439 h 3106203"/>
              <a:gd name="connsiteX719" fmla="*/ 8282561 w 11411436"/>
              <a:gd name="connsiteY719" fmla="*/ 371087 h 3106203"/>
              <a:gd name="connsiteX720" fmla="*/ 4216857 w 11411436"/>
              <a:gd name="connsiteY720" fmla="*/ 365321 h 3106203"/>
              <a:gd name="connsiteX721" fmla="*/ 4239208 w 11411436"/>
              <a:gd name="connsiteY721" fmla="*/ 365321 h 3106203"/>
              <a:gd name="connsiteX722" fmla="*/ 4207347 w 11411436"/>
              <a:gd name="connsiteY722" fmla="*/ 370076 h 3106203"/>
              <a:gd name="connsiteX723" fmla="*/ 8002733 w 11411436"/>
              <a:gd name="connsiteY723" fmla="*/ 363538 h 3106203"/>
              <a:gd name="connsiteX724" fmla="*/ 8030031 w 11411436"/>
              <a:gd name="connsiteY724" fmla="*/ 365321 h 3106203"/>
              <a:gd name="connsiteX725" fmla="*/ 8030031 w 11411436"/>
              <a:gd name="connsiteY725" fmla="*/ 387670 h 3106203"/>
              <a:gd name="connsiteX726" fmla="*/ 8023850 w 11411436"/>
              <a:gd name="connsiteY726" fmla="*/ 387670 h 3106203"/>
              <a:gd name="connsiteX727" fmla="*/ 7930648 w 11411436"/>
              <a:gd name="connsiteY727" fmla="*/ 375307 h 3106203"/>
              <a:gd name="connsiteX728" fmla="*/ 8002733 w 11411436"/>
              <a:gd name="connsiteY728" fmla="*/ 363538 h 3106203"/>
              <a:gd name="connsiteX729" fmla="*/ 8089754 w 11411436"/>
              <a:gd name="connsiteY729" fmla="*/ 363271 h 3106203"/>
              <a:gd name="connsiteX730" fmla="*/ 8090253 w 11411436"/>
              <a:gd name="connsiteY730" fmla="*/ 363330 h 3106203"/>
              <a:gd name="connsiteX731" fmla="*/ 8061891 w 11411436"/>
              <a:gd name="connsiteY731" fmla="*/ 365321 h 3106203"/>
              <a:gd name="connsiteX732" fmla="*/ 8089754 w 11411436"/>
              <a:gd name="connsiteY732" fmla="*/ 363271 h 3106203"/>
              <a:gd name="connsiteX733" fmla="*/ 9622539 w 11411436"/>
              <a:gd name="connsiteY733" fmla="*/ 357713 h 3106203"/>
              <a:gd name="connsiteX734" fmla="*/ 9622539 w 11411436"/>
              <a:gd name="connsiteY734" fmla="*/ 365321 h 3106203"/>
              <a:gd name="connsiteX735" fmla="*/ 9513646 w 11411436"/>
              <a:gd name="connsiteY735" fmla="*/ 365321 h 3106203"/>
              <a:gd name="connsiteX736" fmla="*/ 8266840 w 11411436"/>
              <a:gd name="connsiteY736" fmla="*/ 357713 h 3106203"/>
              <a:gd name="connsiteX737" fmla="*/ 8161275 w 11411436"/>
              <a:gd name="connsiteY737" fmla="*/ 380538 h 3106203"/>
              <a:gd name="connsiteX738" fmla="*/ 8167456 w 11411436"/>
              <a:gd name="connsiteY738" fmla="*/ 375307 h 3106203"/>
              <a:gd name="connsiteX739" fmla="*/ 8116100 w 11411436"/>
              <a:gd name="connsiteY739" fmla="*/ 366391 h 3106203"/>
              <a:gd name="connsiteX740" fmla="*/ 8090253 w 11411436"/>
              <a:gd name="connsiteY740" fmla="*/ 363330 h 3106203"/>
              <a:gd name="connsiteX741" fmla="*/ 8166862 w 11411436"/>
              <a:gd name="connsiteY741" fmla="*/ 357951 h 3106203"/>
              <a:gd name="connsiteX742" fmla="*/ 8266840 w 11411436"/>
              <a:gd name="connsiteY742" fmla="*/ 357713 h 3106203"/>
              <a:gd name="connsiteX743" fmla="*/ 5431331 w 11411436"/>
              <a:gd name="connsiteY743" fmla="*/ 352957 h 3106203"/>
              <a:gd name="connsiteX744" fmla="*/ 5476028 w 11411436"/>
              <a:gd name="connsiteY744" fmla="*/ 352957 h 3106203"/>
              <a:gd name="connsiteX745" fmla="*/ 5399471 w 11411436"/>
              <a:gd name="connsiteY745" fmla="*/ 370076 h 3106203"/>
              <a:gd name="connsiteX746" fmla="*/ 9944040 w 11411436"/>
              <a:gd name="connsiteY746" fmla="*/ 346739 h 3106203"/>
              <a:gd name="connsiteX747" fmla="*/ 9968716 w 11411436"/>
              <a:gd name="connsiteY747" fmla="*/ 352958 h 3106203"/>
              <a:gd name="connsiteX748" fmla="*/ 9936856 w 11411436"/>
              <a:gd name="connsiteY748" fmla="*/ 352958 h 3106203"/>
              <a:gd name="connsiteX749" fmla="*/ 9944040 w 11411436"/>
              <a:gd name="connsiteY749" fmla="*/ 346739 h 3106203"/>
              <a:gd name="connsiteX750" fmla="*/ 862104 w 11411436"/>
              <a:gd name="connsiteY750" fmla="*/ 345349 h 3106203"/>
              <a:gd name="connsiteX751" fmla="*/ 932481 w 11411436"/>
              <a:gd name="connsiteY751" fmla="*/ 365321 h 3106203"/>
              <a:gd name="connsiteX752" fmla="*/ 862104 w 11411436"/>
              <a:gd name="connsiteY752" fmla="*/ 345349 h 3106203"/>
              <a:gd name="connsiteX753" fmla="*/ 10228349 w 11411436"/>
              <a:gd name="connsiteY753" fmla="*/ 340594 h 3106203"/>
              <a:gd name="connsiteX754" fmla="*/ 10061442 w 11411436"/>
              <a:gd name="connsiteY754" fmla="*/ 352957 h 3106203"/>
              <a:gd name="connsiteX755" fmla="*/ 10068099 w 11411436"/>
              <a:gd name="connsiteY755" fmla="*/ 345349 h 3106203"/>
              <a:gd name="connsiteX756" fmla="*/ 778890 w 11411436"/>
              <a:gd name="connsiteY756" fmla="*/ 328230 h 3106203"/>
              <a:gd name="connsiteX757" fmla="*/ 794582 w 11411436"/>
              <a:gd name="connsiteY757" fmla="*/ 328230 h 3106203"/>
              <a:gd name="connsiteX758" fmla="*/ 807421 w 11411436"/>
              <a:gd name="connsiteY758" fmla="*/ 335363 h 3106203"/>
              <a:gd name="connsiteX759" fmla="*/ 604145 w 11411436"/>
              <a:gd name="connsiteY759" fmla="*/ 327814 h 3106203"/>
              <a:gd name="connsiteX760" fmla="*/ 679507 w 11411436"/>
              <a:gd name="connsiteY760" fmla="*/ 340118 h 3106203"/>
              <a:gd name="connsiteX761" fmla="*/ 653829 w 11411436"/>
              <a:gd name="connsiteY761" fmla="*/ 357237 h 3106203"/>
              <a:gd name="connsiteX762" fmla="*/ 708038 w 11411436"/>
              <a:gd name="connsiteY762" fmla="*/ 382439 h 3106203"/>
              <a:gd name="connsiteX763" fmla="*/ 576795 w 11411436"/>
              <a:gd name="connsiteY763" fmla="*/ 335363 h 3106203"/>
              <a:gd name="connsiteX764" fmla="*/ 604145 w 11411436"/>
              <a:gd name="connsiteY764" fmla="*/ 327814 h 3106203"/>
              <a:gd name="connsiteX765" fmla="*/ 5569231 w 11411436"/>
              <a:gd name="connsiteY765" fmla="*/ 323000 h 3106203"/>
              <a:gd name="connsiteX766" fmla="*/ 5530712 w 11411436"/>
              <a:gd name="connsiteY766" fmla="*/ 335364 h 3106203"/>
              <a:gd name="connsiteX767" fmla="*/ 5569231 w 11411436"/>
              <a:gd name="connsiteY767" fmla="*/ 323000 h 3106203"/>
              <a:gd name="connsiteX768" fmla="*/ 1076564 w 11411436"/>
              <a:gd name="connsiteY768" fmla="*/ 315867 h 3106203"/>
              <a:gd name="connsiteX769" fmla="*/ 1179276 w 11411436"/>
              <a:gd name="connsiteY769" fmla="*/ 340594 h 3106203"/>
              <a:gd name="connsiteX770" fmla="*/ 1076564 w 11411436"/>
              <a:gd name="connsiteY770" fmla="*/ 315867 h 3106203"/>
              <a:gd name="connsiteX771" fmla="*/ 4514535 w 11411436"/>
              <a:gd name="connsiteY771" fmla="*/ 311112 h 3106203"/>
              <a:gd name="connsiteX772" fmla="*/ 4421807 w 11411436"/>
              <a:gd name="connsiteY772" fmla="*/ 328231 h 3106203"/>
              <a:gd name="connsiteX773" fmla="*/ 9715742 w 11411436"/>
              <a:gd name="connsiteY773" fmla="*/ 305881 h 3106203"/>
              <a:gd name="connsiteX774" fmla="*/ 9584023 w 11411436"/>
              <a:gd name="connsiteY774" fmla="*/ 315867 h 3106203"/>
              <a:gd name="connsiteX775" fmla="*/ 9590680 w 11411436"/>
              <a:gd name="connsiteY775" fmla="*/ 310636 h 3106203"/>
              <a:gd name="connsiteX776" fmla="*/ 9744272 w 11411436"/>
              <a:gd name="connsiteY776" fmla="*/ 298273 h 3106203"/>
              <a:gd name="connsiteX777" fmla="*/ 9920689 w 11411436"/>
              <a:gd name="connsiteY777" fmla="*/ 310636 h 3106203"/>
              <a:gd name="connsiteX778" fmla="*/ 9738090 w 11411436"/>
              <a:gd name="connsiteY778" fmla="*/ 305881 h 3106203"/>
              <a:gd name="connsiteX779" fmla="*/ 5678125 w 11411436"/>
              <a:gd name="connsiteY779" fmla="*/ 298273 h 3106203"/>
              <a:gd name="connsiteX780" fmla="*/ 5700952 w 11411436"/>
              <a:gd name="connsiteY780" fmla="*/ 309685 h 3106203"/>
              <a:gd name="connsiteX781" fmla="*/ 5630100 w 11411436"/>
              <a:gd name="connsiteY781" fmla="*/ 323000 h 3106203"/>
              <a:gd name="connsiteX782" fmla="*/ 5678125 w 11411436"/>
              <a:gd name="connsiteY782" fmla="*/ 298273 h 3106203"/>
              <a:gd name="connsiteX783" fmla="*/ 4723284 w 11411436"/>
              <a:gd name="connsiteY783" fmla="*/ 276399 h 3106203"/>
              <a:gd name="connsiteX784" fmla="*/ 4652432 w 11411436"/>
              <a:gd name="connsiteY784" fmla="*/ 285909 h 3106203"/>
              <a:gd name="connsiteX785" fmla="*/ 4662418 w 11411436"/>
              <a:gd name="connsiteY785" fmla="*/ 281154 h 3106203"/>
              <a:gd name="connsiteX786" fmla="*/ 6668150 w 11411436"/>
              <a:gd name="connsiteY786" fmla="*/ 275924 h 3106203"/>
              <a:gd name="connsiteX787" fmla="*/ 6631060 w 11411436"/>
              <a:gd name="connsiteY787" fmla="*/ 292091 h 3106203"/>
              <a:gd name="connsiteX788" fmla="*/ 6627732 w 11411436"/>
              <a:gd name="connsiteY788" fmla="*/ 292091 h 3106203"/>
              <a:gd name="connsiteX789" fmla="*/ 6613466 w 11411436"/>
              <a:gd name="connsiteY789" fmla="*/ 286385 h 3106203"/>
              <a:gd name="connsiteX790" fmla="*/ 6627732 w 11411436"/>
              <a:gd name="connsiteY790" fmla="*/ 292091 h 3106203"/>
              <a:gd name="connsiteX791" fmla="*/ 6629634 w 11411436"/>
              <a:gd name="connsiteY791" fmla="*/ 293518 h 3106203"/>
              <a:gd name="connsiteX792" fmla="*/ 6631060 w 11411436"/>
              <a:gd name="connsiteY792" fmla="*/ 292091 h 3106203"/>
              <a:gd name="connsiteX793" fmla="*/ 6668150 w 11411436"/>
              <a:gd name="connsiteY793" fmla="*/ 275924 h 3106203"/>
              <a:gd name="connsiteX794" fmla="*/ 6717664 w 11411436"/>
              <a:gd name="connsiteY794" fmla="*/ 275864 h 3106203"/>
              <a:gd name="connsiteX795" fmla="*/ 6706667 w 11411436"/>
              <a:gd name="connsiteY795" fmla="*/ 281630 h 3106203"/>
              <a:gd name="connsiteX796" fmla="*/ 6684318 w 11411436"/>
              <a:gd name="connsiteY796" fmla="*/ 276399 h 3106203"/>
              <a:gd name="connsiteX797" fmla="*/ 6690500 w 11411436"/>
              <a:gd name="connsiteY797" fmla="*/ 281154 h 3106203"/>
              <a:gd name="connsiteX798" fmla="*/ 6706667 w 11411436"/>
              <a:gd name="connsiteY798" fmla="*/ 281630 h 3106203"/>
              <a:gd name="connsiteX799" fmla="*/ 6729017 w 11411436"/>
              <a:gd name="connsiteY799" fmla="*/ 281154 h 3106203"/>
              <a:gd name="connsiteX800" fmla="*/ 6717664 w 11411436"/>
              <a:gd name="connsiteY800" fmla="*/ 275864 h 3106203"/>
              <a:gd name="connsiteX801" fmla="*/ 5826722 w 11411436"/>
              <a:gd name="connsiteY801" fmla="*/ 268033 h 3106203"/>
              <a:gd name="connsiteX802" fmla="*/ 5860721 w 11411436"/>
              <a:gd name="connsiteY802" fmla="*/ 281154 h 3106203"/>
              <a:gd name="connsiteX803" fmla="*/ 5738989 w 11411436"/>
              <a:gd name="connsiteY803" fmla="*/ 305881 h 3106203"/>
              <a:gd name="connsiteX804" fmla="*/ 5826722 w 11411436"/>
              <a:gd name="connsiteY804" fmla="*/ 268033 h 3106203"/>
              <a:gd name="connsiteX805" fmla="*/ 6822218 w 11411436"/>
              <a:gd name="connsiteY805" fmla="*/ 246917 h 3106203"/>
              <a:gd name="connsiteX806" fmla="*/ 6761352 w 11411436"/>
              <a:gd name="connsiteY806" fmla="*/ 276399 h 3106203"/>
              <a:gd name="connsiteX807" fmla="*/ 6822218 w 11411436"/>
              <a:gd name="connsiteY807" fmla="*/ 246917 h 3106203"/>
              <a:gd name="connsiteX808" fmla="*/ 5959629 w 11411436"/>
              <a:gd name="connsiteY808" fmla="*/ 246917 h 3106203"/>
              <a:gd name="connsiteX809" fmla="*/ 5914930 w 11411436"/>
              <a:gd name="connsiteY809" fmla="*/ 264036 h 3106203"/>
              <a:gd name="connsiteX810" fmla="*/ 9104760 w 11411436"/>
              <a:gd name="connsiteY810" fmla="*/ 239190 h 3106203"/>
              <a:gd name="connsiteX811" fmla="*/ 9122771 w 11411436"/>
              <a:gd name="connsiteY811" fmla="*/ 246917 h 3106203"/>
              <a:gd name="connsiteX812" fmla="*/ 9084253 w 11411436"/>
              <a:gd name="connsiteY812" fmla="*/ 239309 h 3106203"/>
              <a:gd name="connsiteX813" fmla="*/ 9104760 w 11411436"/>
              <a:gd name="connsiteY813" fmla="*/ 239190 h 3106203"/>
              <a:gd name="connsiteX814" fmla="*/ 5261570 w 11411436"/>
              <a:gd name="connsiteY814" fmla="*/ 204596 h 3106203"/>
              <a:gd name="connsiteX815" fmla="*/ 5267752 w 11411436"/>
              <a:gd name="connsiteY815" fmla="*/ 216959 h 3106203"/>
              <a:gd name="connsiteX816" fmla="*/ 5216871 w 11411436"/>
              <a:gd name="connsiteY816" fmla="*/ 221715 h 3106203"/>
              <a:gd name="connsiteX817" fmla="*/ 5261570 w 11411436"/>
              <a:gd name="connsiteY817" fmla="*/ 204596 h 3106203"/>
              <a:gd name="connsiteX818" fmla="*/ 5410408 w 11411436"/>
              <a:gd name="connsiteY818" fmla="*/ 185575 h 3106203"/>
              <a:gd name="connsiteX819" fmla="*/ 5416589 w 11411436"/>
              <a:gd name="connsiteY819" fmla="*/ 185575 h 3106203"/>
              <a:gd name="connsiteX820" fmla="*/ 5415162 w 11411436"/>
              <a:gd name="connsiteY820" fmla="*/ 187002 h 3106203"/>
              <a:gd name="connsiteX821" fmla="*/ 5431330 w 11411436"/>
              <a:gd name="connsiteY821" fmla="*/ 167030 h 3106203"/>
              <a:gd name="connsiteX822" fmla="*/ 5469846 w 11411436"/>
              <a:gd name="connsiteY822" fmla="*/ 167030 h 3106203"/>
              <a:gd name="connsiteX823" fmla="*/ 5416589 w 11411436"/>
              <a:gd name="connsiteY823" fmla="*/ 185575 h 3106203"/>
              <a:gd name="connsiteX824" fmla="*/ 5431330 w 11411436"/>
              <a:gd name="connsiteY824" fmla="*/ 167030 h 3106203"/>
              <a:gd name="connsiteX825" fmla="*/ 6388367 w 11411436"/>
              <a:gd name="connsiteY825" fmla="*/ 144087 h 3106203"/>
              <a:gd name="connsiteX826" fmla="*/ 6450838 w 11411436"/>
              <a:gd name="connsiteY826" fmla="*/ 149911 h 3106203"/>
              <a:gd name="connsiteX827" fmla="*/ 6216408 w 11411436"/>
              <a:gd name="connsiteY827" fmla="*/ 196988 h 3106203"/>
              <a:gd name="connsiteX828" fmla="*/ 6331959 w 11411436"/>
              <a:gd name="connsiteY828" fmla="*/ 167506 h 3106203"/>
              <a:gd name="connsiteX829" fmla="*/ 6388367 w 11411436"/>
              <a:gd name="connsiteY829" fmla="*/ 144087 h 3106203"/>
              <a:gd name="connsiteX830" fmla="*/ 5652449 w 11411436"/>
              <a:gd name="connsiteY830" fmla="*/ 132793 h 3106203"/>
              <a:gd name="connsiteX831" fmla="*/ 5623445 w 11411436"/>
              <a:gd name="connsiteY831" fmla="*/ 145156 h 3106203"/>
              <a:gd name="connsiteX832" fmla="*/ 5623445 w 11411436"/>
              <a:gd name="connsiteY832" fmla="*/ 137548 h 3106203"/>
              <a:gd name="connsiteX833" fmla="*/ 6546418 w 11411436"/>
              <a:gd name="connsiteY833" fmla="*/ 127562 h 3106203"/>
              <a:gd name="connsiteX834" fmla="*/ 6514558 w 11411436"/>
              <a:gd name="connsiteY834" fmla="*/ 137548 h 3106203"/>
              <a:gd name="connsiteX835" fmla="*/ 6514558 w 11411436"/>
              <a:gd name="connsiteY835" fmla="*/ 132793 h 3106203"/>
              <a:gd name="connsiteX836" fmla="*/ 1330671 w 11411436"/>
              <a:gd name="connsiteY836" fmla="*/ 107650 h 3106203"/>
              <a:gd name="connsiteX837" fmla="*/ 1355220 w 11411436"/>
              <a:gd name="connsiteY837" fmla="*/ 120430 h 3106203"/>
              <a:gd name="connsiteX838" fmla="*/ 1294353 w 11411436"/>
              <a:gd name="connsiteY838" fmla="*/ 108066 h 3106203"/>
              <a:gd name="connsiteX839" fmla="*/ 1330671 w 11411436"/>
              <a:gd name="connsiteY839" fmla="*/ 107650 h 3106203"/>
              <a:gd name="connsiteX840" fmla="*/ 7975348 w 11411436"/>
              <a:gd name="connsiteY840" fmla="*/ 98080 h 3106203"/>
              <a:gd name="connsiteX841" fmla="*/ 7892132 w 11411436"/>
              <a:gd name="connsiteY841" fmla="*/ 108066 h 3106203"/>
              <a:gd name="connsiteX842" fmla="*/ 7267303 w 11411436"/>
              <a:gd name="connsiteY842" fmla="*/ 187477 h 3106203"/>
              <a:gd name="connsiteX843" fmla="*/ 6998160 w 11411436"/>
              <a:gd name="connsiteY843" fmla="*/ 216959 h 3106203"/>
              <a:gd name="connsiteX844" fmla="*/ 6969153 w 11411436"/>
              <a:gd name="connsiteY844" fmla="*/ 234078 h 3106203"/>
              <a:gd name="connsiteX845" fmla="*/ 6930636 w 11411436"/>
              <a:gd name="connsiteY845" fmla="*/ 226470 h 3106203"/>
              <a:gd name="connsiteX846" fmla="*/ 6902105 w 11411436"/>
              <a:gd name="connsiteY846" fmla="*/ 247868 h 3106203"/>
              <a:gd name="connsiteX847" fmla="*/ 7968691 w 11411436"/>
              <a:gd name="connsiteY847" fmla="*/ 115674 h 3106203"/>
              <a:gd name="connsiteX848" fmla="*/ 7946341 w 11411436"/>
              <a:gd name="connsiteY848" fmla="*/ 108066 h 3106203"/>
              <a:gd name="connsiteX849" fmla="*/ 6758022 w 11411436"/>
              <a:gd name="connsiteY849" fmla="*/ 83815 h 3106203"/>
              <a:gd name="connsiteX850" fmla="*/ 6645800 w 11411436"/>
              <a:gd name="connsiteY850" fmla="*/ 102836 h 3106203"/>
              <a:gd name="connsiteX851" fmla="*/ 6716177 w 11411436"/>
              <a:gd name="connsiteY851" fmla="*/ 98081 h 3106203"/>
              <a:gd name="connsiteX852" fmla="*/ 6716177 w 11411436"/>
              <a:gd name="connsiteY852" fmla="*/ 85717 h 3106203"/>
              <a:gd name="connsiteX853" fmla="*/ 6758022 w 11411436"/>
              <a:gd name="connsiteY853" fmla="*/ 83815 h 3106203"/>
              <a:gd name="connsiteX854" fmla="*/ 5998622 w 11411436"/>
              <a:gd name="connsiteY854" fmla="*/ 73353 h 3106203"/>
              <a:gd name="connsiteX855" fmla="*/ 5991964 w 11411436"/>
              <a:gd name="connsiteY855" fmla="*/ 85716 h 3106203"/>
              <a:gd name="connsiteX856" fmla="*/ 5969615 w 11411436"/>
              <a:gd name="connsiteY856" fmla="*/ 78108 h 3106203"/>
              <a:gd name="connsiteX857" fmla="*/ 8244966 w 11411436"/>
              <a:gd name="connsiteY857" fmla="*/ 68122 h 3106203"/>
              <a:gd name="connsiteX858" fmla="*/ 8244966 w 11411436"/>
              <a:gd name="connsiteY858" fmla="*/ 85716 h 3106203"/>
              <a:gd name="connsiteX859" fmla="*/ 8206449 w 11411436"/>
              <a:gd name="connsiteY859" fmla="*/ 78108 h 3106203"/>
              <a:gd name="connsiteX860" fmla="*/ 9369564 w 11411436"/>
              <a:gd name="connsiteY860" fmla="*/ 60990 h 3106203"/>
              <a:gd name="connsiteX861" fmla="*/ 9369564 w 11411436"/>
              <a:gd name="connsiteY861" fmla="*/ 73353 h 3106203"/>
              <a:gd name="connsiteX862" fmla="*/ 9446599 w 11411436"/>
              <a:gd name="connsiteY862" fmla="*/ 73353 h 3106203"/>
              <a:gd name="connsiteX863" fmla="*/ 9252706 w 11411436"/>
              <a:gd name="connsiteY863" fmla="*/ 57067 h 3106203"/>
              <a:gd name="connsiteX864" fmla="*/ 9176980 w 11411436"/>
              <a:gd name="connsiteY864" fmla="*/ 68598 h 3106203"/>
              <a:gd name="connsiteX865" fmla="*/ 9330572 w 11411436"/>
              <a:gd name="connsiteY865" fmla="*/ 73353 h 3106203"/>
              <a:gd name="connsiteX866" fmla="*/ 9252706 w 11411436"/>
              <a:gd name="connsiteY866" fmla="*/ 57067 h 3106203"/>
              <a:gd name="connsiteX867" fmla="*/ 9107079 w 11411436"/>
              <a:gd name="connsiteY867" fmla="*/ 56235 h 3106203"/>
              <a:gd name="connsiteX868" fmla="*/ 9111359 w 11411436"/>
              <a:gd name="connsiteY868" fmla="*/ 61941 h 3106203"/>
              <a:gd name="connsiteX869" fmla="*/ 9090911 w 11411436"/>
              <a:gd name="connsiteY869" fmla="*/ 68598 h 3106203"/>
              <a:gd name="connsiteX870" fmla="*/ 10099958 w 11411436"/>
              <a:gd name="connsiteY870" fmla="*/ 43872 h 3106203"/>
              <a:gd name="connsiteX871" fmla="*/ 10128965 w 11411436"/>
              <a:gd name="connsiteY871" fmla="*/ 48627 h 3106203"/>
              <a:gd name="connsiteX872" fmla="*/ 10099958 w 11411436"/>
              <a:gd name="connsiteY872" fmla="*/ 43872 h 3106203"/>
              <a:gd name="connsiteX873" fmla="*/ 9782788 w 11411436"/>
              <a:gd name="connsiteY873" fmla="*/ 26277 h 3106203"/>
              <a:gd name="connsiteX874" fmla="*/ 9792298 w 11411436"/>
              <a:gd name="connsiteY874" fmla="*/ 31508 h 3106203"/>
              <a:gd name="connsiteX875" fmla="*/ 9622539 w 11411436"/>
              <a:gd name="connsiteY875" fmla="*/ 31508 h 3106203"/>
              <a:gd name="connsiteX876" fmla="*/ 9019465 w 11411436"/>
              <a:gd name="connsiteY876" fmla="*/ 23186 h 3106203"/>
              <a:gd name="connsiteX877" fmla="*/ 9381452 w 11411436"/>
              <a:gd name="connsiteY877" fmla="*/ 38165 h 3106203"/>
              <a:gd name="connsiteX878" fmla="*/ 9551212 w 11411436"/>
              <a:gd name="connsiteY878" fmla="*/ 72878 h 3106203"/>
              <a:gd name="connsiteX879" fmla="*/ 9727630 w 11411436"/>
              <a:gd name="connsiteY879" fmla="*/ 78108 h 3106203"/>
              <a:gd name="connsiteX880" fmla="*/ 9727630 w 11411436"/>
              <a:gd name="connsiteY880" fmla="*/ 90947 h 3106203"/>
              <a:gd name="connsiteX881" fmla="*/ 10028631 w 11411436"/>
              <a:gd name="connsiteY881" fmla="*/ 108066 h 3106203"/>
              <a:gd name="connsiteX882" fmla="*/ 9727630 w 11411436"/>
              <a:gd name="connsiteY882" fmla="*/ 108066 h 3106203"/>
              <a:gd name="connsiteX883" fmla="*/ 9721448 w 11411436"/>
              <a:gd name="connsiteY883" fmla="*/ 138023 h 3106203"/>
              <a:gd name="connsiteX884" fmla="*/ 9189343 w 11411436"/>
              <a:gd name="connsiteY884" fmla="*/ 133268 h 3106203"/>
              <a:gd name="connsiteX885" fmla="*/ 9083779 w 11411436"/>
              <a:gd name="connsiteY885" fmla="*/ 133268 h 3106203"/>
              <a:gd name="connsiteX886" fmla="*/ 8414250 w 11411436"/>
              <a:gd name="connsiteY886" fmla="*/ 145632 h 3106203"/>
              <a:gd name="connsiteX887" fmla="*/ 8161275 w 11411436"/>
              <a:gd name="connsiteY887" fmla="*/ 175114 h 3106203"/>
              <a:gd name="connsiteX888" fmla="*/ 6459874 w 11411436"/>
              <a:gd name="connsiteY888" fmla="*/ 370551 h 3106203"/>
              <a:gd name="connsiteX889" fmla="*/ 6107516 w 11411436"/>
              <a:gd name="connsiteY889" fmla="*/ 434746 h 3106203"/>
              <a:gd name="connsiteX890" fmla="*/ 5883071 w 11411436"/>
              <a:gd name="connsiteY890" fmla="*/ 471837 h 3106203"/>
              <a:gd name="connsiteX891" fmla="*/ 5630100 w 11411436"/>
              <a:gd name="connsiteY891" fmla="*/ 523668 h 3106203"/>
              <a:gd name="connsiteX892" fmla="*/ 5537370 w 11411436"/>
              <a:gd name="connsiteY892" fmla="*/ 531276 h 3106203"/>
              <a:gd name="connsiteX893" fmla="*/ 5162664 w 11411436"/>
              <a:gd name="connsiteY893" fmla="*/ 637792 h 3106203"/>
              <a:gd name="connsiteX894" fmla="*/ 5185013 w 11411436"/>
              <a:gd name="connsiteY894" fmla="*/ 642547 h 3106203"/>
              <a:gd name="connsiteX895" fmla="*/ 5140313 w 11411436"/>
              <a:gd name="connsiteY895" fmla="*/ 654911 h 3106203"/>
              <a:gd name="connsiteX896" fmla="*/ 5162664 w 11411436"/>
              <a:gd name="connsiteY896" fmla="*/ 642547 h 3106203"/>
              <a:gd name="connsiteX897" fmla="*/ 5076120 w 11411436"/>
              <a:gd name="connsiteY897" fmla="*/ 654911 h 3106203"/>
              <a:gd name="connsiteX898" fmla="*/ 5107980 w 11411436"/>
              <a:gd name="connsiteY898" fmla="*/ 662519 h 3106203"/>
              <a:gd name="connsiteX899" fmla="*/ 5047116 w 11411436"/>
              <a:gd name="connsiteY899" fmla="*/ 679638 h 3106203"/>
              <a:gd name="connsiteX900" fmla="*/ 5053296 w 11411436"/>
              <a:gd name="connsiteY900" fmla="*/ 662519 h 3106203"/>
              <a:gd name="connsiteX901" fmla="*/ 3515026 w 11411436"/>
              <a:gd name="connsiteY901" fmla="*/ 969228 h 3106203"/>
              <a:gd name="connsiteX902" fmla="*/ 3422299 w 11411436"/>
              <a:gd name="connsiteY902" fmla="*/ 998710 h 3106203"/>
              <a:gd name="connsiteX903" fmla="*/ 3378075 w 11411436"/>
              <a:gd name="connsiteY903" fmla="*/ 992528 h 3106203"/>
              <a:gd name="connsiteX904" fmla="*/ 3092765 w 11411436"/>
              <a:gd name="connsiteY904" fmla="*/ 1022010 h 3106203"/>
              <a:gd name="connsiteX905" fmla="*/ 3092765 w 11411436"/>
              <a:gd name="connsiteY905" fmla="*/ 1031996 h 3106203"/>
              <a:gd name="connsiteX906" fmla="*/ 3029994 w 11411436"/>
              <a:gd name="connsiteY906" fmla="*/ 1034374 h 3106203"/>
              <a:gd name="connsiteX907" fmla="*/ 3031896 w 11411436"/>
              <a:gd name="connsiteY907" fmla="*/ 1031996 h 3106203"/>
              <a:gd name="connsiteX908" fmla="*/ 2993380 w 11411436"/>
              <a:gd name="connsiteY908" fmla="*/ 1022010 h 3106203"/>
              <a:gd name="connsiteX909" fmla="*/ 2977214 w 11411436"/>
              <a:gd name="connsiteY909" fmla="*/ 1044360 h 3106203"/>
              <a:gd name="connsiteX910" fmla="*/ 2400412 w 11411436"/>
              <a:gd name="connsiteY910" fmla="*/ 1027241 h 3106203"/>
              <a:gd name="connsiteX911" fmla="*/ 2307206 w 11411436"/>
              <a:gd name="connsiteY911" fmla="*/ 1027241 h 3106203"/>
              <a:gd name="connsiteX912" fmla="*/ 2076586 w 11411436"/>
              <a:gd name="connsiteY912" fmla="*/ 1022486 h 3106203"/>
              <a:gd name="connsiteX913" fmla="*/ 2124611 w 11411436"/>
              <a:gd name="connsiteY913" fmla="*/ 1032472 h 3106203"/>
              <a:gd name="connsiteX914" fmla="*/ 2115101 w 11411436"/>
              <a:gd name="connsiteY914" fmla="*/ 1061954 h 3106203"/>
              <a:gd name="connsiteX915" fmla="*/ 2163131 w 11411436"/>
              <a:gd name="connsiteY915" fmla="*/ 1086681 h 3106203"/>
              <a:gd name="connsiteX916" fmla="*/ 2201645 w 11411436"/>
              <a:gd name="connsiteY916" fmla="*/ 1091436 h 3106203"/>
              <a:gd name="connsiteX917" fmla="*/ 2301025 w 11411436"/>
              <a:gd name="connsiteY917" fmla="*/ 1081450 h 3106203"/>
              <a:gd name="connsiteX918" fmla="*/ 2833135 w 11411436"/>
              <a:gd name="connsiteY918" fmla="*/ 1103799 h 3106203"/>
              <a:gd name="connsiteX919" fmla="*/ 2801271 w 11411436"/>
              <a:gd name="connsiteY919" fmla="*/ 1116163 h 3106203"/>
              <a:gd name="connsiteX920" fmla="*/ 3910150 w 11411436"/>
              <a:gd name="connsiteY920" fmla="*/ 1009647 h 3106203"/>
              <a:gd name="connsiteX921" fmla="*/ 3593011 w 11411436"/>
              <a:gd name="connsiteY921" fmla="*/ 1026765 h 3106203"/>
              <a:gd name="connsiteX922" fmla="*/ 3593011 w 11411436"/>
              <a:gd name="connsiteY922" fmla="*/ 1022010 h 3106203"/>
              <a:gd name="connsiteX923" fmla="*/ 3871635 w 11411436"/>
              <a:gd name="connsiteY923" fmla="*/ 992528 h 3106203"/>
              <a:gd name="connsiteX924" fmla="*/ 4470786 w 11411436"/>
              <a:gd name="connsiteY924" fmla="*/ 878880 h 3106203"/>
              <a:gd name="connsiteX925" fmla="*/ 4557226 w 11411436"/>
              <a:gd name="connsiteY925" fmla="*/ 868805 h 3106203"/>
              <a:gd name="connsiteX926" fmla="*/ 4628640 w 11411436"/>
              <a:gd name="connsiteY926" fmla="*/ 863376 h 3106203"/>
              <a:gd name="connsiteX927" fmla="*/ 4598202 w 11411436"/>
              <a:gd name="connsiteY927" fmla="*/ 877349 h 3106203"/>
              <a:gd name="connsiteX928" fmla="*/ 4485528 w 11411436"/>
              <a:gd name="connsiteY928" fmla="*/ 892194 h 3106203"/>
              <a:gd name="connsiteX929" fmla="*/ 4479006 w 11411436"/>
              <a:gd name="connsiteY929" fmla="*/ 902722 h 3106203"/>
              <a:gd name="connsiteX930" fmla="*/ 4476847 w 11411436"/>
              <a:gd name="connsiteY930" fmla="*/ 903088 h 3106203"/>
              <a:gd name="connsiteX931" fmla="*/ 4466269 w 11411436"/>
              <a:gd name="connsiteY931" fmla="*/ 901051 h 3106203"/>
              <a:gd name="connsiteX932" fmla="*/ 4447009 w 11411436"/>
              <a:gd name="connsiteY932" fmla="*/ 904558 h 3106203"/>
              <a:gd name="connsiteX933" fmla="*/ 3985759 w 11411436"/>
              <a:gd name="connsiteY933" fmla="*/ 993479 h 3106203"/>
              <a:gd name="connsiteX934" fmla="*/ 4301086 w 11411436"/>
              <a:gd name="connsiteY934" fmla="*/ 932910 h 3106203"/>
              <a:gd name="connsiteX935" fmla="*/ 4476847 w 11411436"/>
              <a:gd name="connsiteY935" fmla="*/ 903088 h 3106203"/>
              <a:gd name="connsiteX936" fmla="*/ 4478573 w 11411436"/>
              <a:gd name="connsiteY936" fmla="*/ 903421 h 3106203"/>
              <a:gd name="connsiteX937" fmla="*/ 4479006 w 11411436"/>
              <a:gd name="connsiteY937" fmla="*/ 902722 h 3106203"/>
              <a:gd name="connsiteX938" fmla="*/ 4613916 w 11411436"/>
              <a:gd name="connsiteY938" fmla="*/ 879831 h 3106203"/>
              <a:gd name="connsiteX939" fmla="*/ 4629521 w 11411436"/>
              <a:gd name="connsiteY939" fmla="*/ 863308 h 3106203"/>
              <a:gd name="connsiteX940" fmla="*/ 4645183 w 11411436"/>
              <a:gd name="connsiteY940" fmla="*/ 862118 h 3106203"/>
              <a:gd name="connsiteX941" fmla="*/ 4807451 w 11411436"/>
              <a:gd name="connsiteY941" fmla="*/ 824671 h 3106203"/>
              <a:gd name="connsiteX942" fmla="*/ 4961519 w 11411436"/>
              <a:gd name="connsiteY942" fmla="*/ 819440 h 3106203"/>
              <a:gd name="connsiteX943" fmla="*/ 4977687 w 11411436"/>
              <a:gd name="connsiteY943" fmla="*/ 802321 h 3106203"/>
              <a:gd name="connsiteX944" fmla="*/ 5070891 w 11411436"/>
              <a:gd name="connsiteY944" fmla="*/ 802321 h 3106203"/>
              <a:gd name="connsiteX945" fmla="*/ 5064232 w 11411436"/>
              <a:gd name="connsiteY945" fmla="*/ 794713 h 3106203"/>
              <a:gd name="connsiteX946" fmla="*/ 5246830 w 11411436"/>
              <a:gd name="connsiteY946" fmla="*/ 755245 h 3106203"/>
              <a:gd name="connsiteX947" fmla="*/ 5371891 w 11411436"/>
              <a:gd name="connsiteY947" fmla="*/ 713400 h 3106203"/>
              <a:gd name="connsiteX948" fmla="*/ 5384730 w 11411436"/>
              <a:gd name="connsiteY948" fmla="*/ 725763 h 3106203"/>
              <a:gd name="connsiteX949" fmla="*/ 5448925 w 11411436"/>
              <a:gd name="connsiteY949" fmla="*/ 705791 h 3106203"/>
              <a:gd name="connsiteX950" fmla="*/ 5417065 w 11411436"/>
              <a:gd name="connsiteY950" fmla="*/ 701036 h 3106203"/>
              <a:gd name="connsiteX951" fmla="*/ 5577317 w 11411436"/>
              <a:gd name="connsiteY951" fmla="*/ 671078 h 3106203"/>
              <a:gd name="connsiteX952" fmla="*/ 5455582 w 11411436"/>
              <a:gd name="connsiteY952" fmla="*/ 701036 h 3106203"/>
              <a:gd name="connsiteX953" fmla="*/ 5510266 w 11411436"/>
              <a:gd name="connsiteY953" fmla="*/ 735749 h 3106203"/>
              <a:gd name="connsiteX954" fmla="*/ 5601571 w 11411436"/>
              <a:gd name="connsiteY954" fmla="*/ 714351 h 3106203"/>
              <a:gd name="connsiteX955" fmla="*/ 5718542 w 11411436"/>
              <a:gd name="connsiteY955" fmla="*/ 725763 h 3106203"/>
              <a:gd name="connsiteX956" fmla="*/ 5801758 w 11411436"/>
              <a:gd name="connsiteY956" fmla="*/ 701036 h 3106203"/>
              <a:gd name="connsiteX957" fmla="*/ 5971518 w 11411436"/>
              <a:gd name="connsiteY957" fmla="*/ 676309 h 3106203"/>
              <a:gd name="connsiteX958" fmla="*/ 6016216 w 11411436"/>
              <a:gd name="connsiteY958" fmla="*/ 659191 h 3106203"/>
              <a:gd name="connsiteX959" fmla="*/ 6147459 w 11411436"/>
              <a:gd name="connsiteY959" fmla="*/ 646827 h 3106203"/>
              <a:gd name="connsiteX960" fmla="*/ 6208325 w 11411436"/>
              <a:gd name="connsiteY960" fmla="*/ 636841 h 3106203"/>
              <a:gd name="connsiteX961" fmla="*/ 6971055 w 11411436"/>
              <a:gd name="connsiteY961" fmla="*/ 547919 h 3106203"/>
              <a:gd name="connsiteX962" fmla="*/ 6993405 w 11411436"/>
              <a:gd name="connsiteY962" fmla="*/ 527948 h 3106203"/>
              <a:gd name="connsiteX963" fmla="*/ 8345776 w 11411436"/>
              <a:gd name="connsiteY963" fmla="*/ 409068 h 3106203"/>
              <a:gd name="connsiteX964" fmla="*/ 8332937 w 11411436"/>
              <a:gd name="connsiteY964" fmla="*/ 429040 h 3106203"/>
              <a:gd name="connsiteX965" fmla="*/ 8499368 w 11411436"/>
              <a:gd name="connsiteY965" fmla="*/ 416677 h 3106203"/>
              <a:gd name="connsiteX966" fmla="*/ 8477019 w 11411436"/>
              <a:gd name="connsiteY966" fmla="*/ 409068 h 3106203"/>
              <a:gd name="connsiteX967" fmla="*/ 8563562 w 11411436"/>
              <a:gd name="connsiteY967" fmla="*/ 399083 h 3106203"/>
              <a:gd name="connsiteX968" fmla="*/ 8393803 w 11411436"/>
              <a:gd name="connsiteY968" fmla="*/ 391474 h 3106203"/>
              <a:gd name="connsiteX969" fmla="*/ 8345776 w 11411436"/>
              <a:gd name="connsiteY969" fmla="*/ 361517 h 3106203"/>
              <a:gd name="connsiteX970" fmla="*/ 8602079 w 11411436"/>
              <a:gd name="connsiteY970" fmla="*/ 373880 h 3106203"/>
              <a:gd name="connsiteX971" fmla="*/ 8563562 w 11411436"/>
              <a:gd name="connsiteY971" fmla="*/ 378635 h 3106203"/>
              <a:gd name="connsiteX972" fmla="*/ 8932088 w 11411436"/>
              <a:gd name="connsiteY972" fmla="*/ 390999 h 3106203"/>
              <a:gd name="connsiteX973" fmla="*/ 9217399 w 11411436"/>
              <a:gd name="connsiteY973" fmla="*/ 415726 h 3106203"/>
              <a:gd name="connsiteX974" fmla="*/ 9038129 w 11411436"/>
              <a:gd name="connsiteY974" fmla="*/ 428089 h 3106203"/>
              <a:gd name="connsiteX975" fmla="*/ 9038129 w 11411436"/>
              <a:gd name="connsiteY975" fmla="*/ 432844 h 3106203"/>
              <a:gd name="connsiteX976" fmla="*/ 8547870 w 11411436"/>
              <a:gd name="connsiteY976" fmla="*/ 449963 h 3106203"/>
              <a:gd name="connsiteX977" fmla="*/ 8422810 w 11411436"/>
              <a:gd name="connsiteY977" fmla="*/ 457571 h 3106203"/>
              <a:gd name="connsiteX978" fmla="*/ 8393803 w 11411436"/>
              <a:gd name="connsiteY978" fmla="*/ 449963 h 3106203"/>
              <a:gd name="connsiteX979" fmla="*/ 8130842 w 11411436"/>
              <a:gd name="connsiteY979" fmla="*/ 467081 h 3106203"/>
              <a:gd name="connsiteX980" fmla="*/ 7893559 w 11411436"/>
              <a:gd name="connsiteY980" fmla="*/ 504172 h 3106203"/>
              <a:gd name="connsiteX981" fmla="*/ 7899741 w 11411436"/>
              <a:gd name="connsiteY981" fmla="*/ 516535 h 3106203"/>
              <a:gd name="connsiteX982" fmla="*/ 7807014 w 11411436"/>
              <a:gd name="connsiteY982" fmla="*/ 508927 h 3106203"/>
              <a:gd name="connsiteX983" fmla="*/ 7816525 w 11411436"/>
              <a:gd name="connsiteY983" fmla="*/ 521290 h 3106203"/>
              <a:gd name="connsiteX984" fmla="*/ 7630598 w 11411436"/>
              <a:gd name="connsiteY984" fmla="*/ 526046 h 3106203"/>
              <a:gd name="connsiteX985" fmla="*/ 7614430 w 11411436"/>
              <a:gd name="connsiteY985" fmla="*/ 538409 h 3106203"/>
              <a:gd name="connsiteX986" fmla="*/ 7662457 w 11411436"/>
              <a:gd name="connsiteY986" fmla="*/ 563136 h 3106203"/>
              <a:gd name="connsiteX987" fmla="*/ 8162226 w 11411436"/>
              <a:gd name="connsiteY987" fmla="*/ 533654 h 3106203"/>
              <a:gd name="connsiteX988" fmla="*/ 8152716 w 11411436"/>
              <a:gd name="connsiteY988" fmla="*/ 526046 h 3106203"/>
              <a:gd name="connsiteX989" fmla="*/ 8575450 w 11411436"/>
              <a:gd name="connsiteY989" fmla="*/ 538409 h 3106203"/>
              <a:gd name="connsiteX990" fmla="*/ 8498417 w 11411436"/>
              <a:gd name="connsiteY990" fmla="*/ 555528 h 3106203"/>
              <a:gd name="connsiteX991" fmla="*/ 9767097 w 11411436"/>
              <a:gd name="connsiteY991" fmla="*/ 585010 h 3106203"/>
              <a:gd name="connsiteX992" fmla="*/ 9821782 w 11411436"/>
              <a:gd name="connsiteY992" fmla="*/ 604982 h 3106203"/>
              <a:gd name="connsiteX993" fmla="*/ 9837949 w 11411436"/>
              <a:gd name="connsiteY993" fmla="*/ 585010 h 3106203"/>
              <a:gd name="connsiteX994" fmla="*/ 9869809 w 11411436"/>
              <a:gd name="connsiteY994" fmla="*/ 585010 h 3106203"/>
              <a:gd name="connsiteX995" fmla="*/ 9875991 w 11411436"/>
              <a:gd name="connsiteY995" fmla="*/ 604982 h 3106203"/>
              <a:gd name="connsiteX996" fmla="*/ 9914507 w 11411436"/>
              <a:gd name="connsiteY996" fmla="*/ 597373 h 3106203"/>
              <a:gd name="connsiteX997" fmla="*/ 9908326 w 11411436"/>
              <a:gd name="connsiteY997" fmla="*/ 592618 h 3106203"/>
              <a:gd name="connsiteX998" fmla="*/ 9937332 w 11411436"/>
              <a:gd name="connsiteY998" fmla="*/ 604982 h 3106203"/>
              <a:gd name="connsiteX999" fmla="*/ 10007709 w 11411436"/>
              <a:gd name="connsiteY999" fmla="*/ 585010 h 3106203"/>
              <a:gd name="connsiteX1000" fmla="*/ 10046226 w 11411436"/>
              <a:gd name="connsiteY1000" fmla="*/ 604982 h 3106203"/>
              <a:gd name="connsiteX1001" fmla="*/ 10677713 w 11411436"/>
              <a:gd name="connsiteY1001" fmla="*/ 622100 h 3106203"/>
              <a:gd name="connsiteX1002" fmla="*/ 10668203 w 11411436"/>
              <a:gd name="connsiteY1002" fmla="*/ 639219 h 3106203"/>
              <a:gd name="connsiteX1003" fmla="*/ 10370053 w 11411436"/>
              <a:gd name="connsiteY1003" fmla="*/ 651582 h 3106203"/>
              <a:gd name="connsiteX1004" fmla="*/ 10331536 w 11411436"/>
              <a:gd name="connsiteY1004" fmla="*/ 673932 h 3106203"/>
              <a:gd name="connsiteX1005" fmla="*/ 10453269 w 11411436"/>
              <a:gd name="connsiteY1005" fmla="*/ 693428 h 3106203"/>
              <a:gd name="connsiteX1006" fmla="*/ 10370053 w 11411436"/>
              <a:gd name="connsiteY1006" fmla="*/ 703414 h 3106203"/>
              <a:gd name="connsiteX1007" fmla="*/ 10892171 w 11411436"/>
              <a:gd name="connsiteY1007" fmla="*/ 703414 h 3106203"/>
              <a:gd name="connsiteX1008" fmla="*/ 10645377 w 11411436"/>
              <a:gd name="connsiteY1008" fmla="*/ 745259 h 3106203"/>
              <a:gd name="connsiteX1009" fmla="*/ 10645377 w 11411436"/>
              <a:gd name="connsiteY1009" fmla="*/ 762378 h 3106203"/>
              <a:gd name="connsiteX1010" fmla="*/ 10623028 w 11411436"/>
              <a:gd name="connsiteY1010" fmla="*/ 769986 h 3106203"/>
              <a:gd name="connsiteX1011" fmla="*/ 10632063 w 11411436"/>
              <a:gd name="connsiteY1011" fmla="*/ 775217 h 3106203"/>
              <a:gd name="connsiteX1012" fmla="*/ 10305858 w 11411436"/>
              <a:gd name="connsiteY1012" fmla="*/ 792335 h 3106203"/>
              <a:gd name="connsiteX1013" fmla="*/ 10575001 w 11411436"/>
              <a:gd name="connsiteY1013" fmla="*/ 812307 h 3106203"/>
              <a:gd name="connsiteX1014" fmla="*/ 10437101 w 11411436"/>
              <a:gd name="connsiteY1014" fmla="*/ 829426 h 3106203"/>
              <a:gd name="connsiteX1015" fmla="*/ 10529827 w 11411436"/>
              <a:gd name="connsiteY1015" fmla="*/ 841789 h 3106203"/>
              <a:gd name="connsiteX1016" fmla="*/ 10215985 w 11411436"/>
              <a:gd name="connsiteY1016" fmla="*/ 858908 h 3106203"/>
              <a:gd name="connsiteX1017" fmla="*/ 10754271 w 11411436"/>
              <a:gd name="connsiteY1017" fmla="*/ 863663 h 3106203"/>
              <a:gd name="connsiteX1018" fmla="*/ 10991554 w 11411436"/>
              <a:gd name="connsiteY1018" fmla="*/ 888390 h 3106203"/>
              <a:gd name="connsiteX1019" fmla="*/ 10991554 w 11411436"/>
              <a:gd name="connsiteY1019" fmla="*/ 900753 h 3106203"/>
              <a:gd name="connsiteX1020" fmla="*/ 11011594 w 11411436"/>
              <a:gd name="connsiteY1020" fmla="*/ 905552 h 3106203"/>
              <a:gd name="connsiteX1021" fmla="*/ 10959078 w 11411436"/>
              <a:gd name="connsiteY1021" fmla="*/ 905643 h 3106203"/>
              <a:gd name="connsiteX1022" fmla="*/ 10706244 w 11411436"/>
              <a:gd name="connsiteY1022" fmla="*/ 922627 h 3106203"/>
              <a:gd name="connsiteX1023" fmla="*/ 10876004 w 11411436"/>
              <a:gd name="connsiteY1023" fmla="*/ 930235 h 3106203"/>
              <a:gd name="connsiteX1024" fmla="*/ 10529827 w 11411436"/>
              <a:gd name="connsiteY1024" fmla="*/ 947354 h 3106203"/>
              <a:gd name="connsiteX1025" fmla="*/ 10523170 w 11411436"/>
              <a:gd name="connsiteY1025" fmla="*/ 969703 h 3106203"/>
              <a:gd name="connsiteX1026" fmla="*/ 10798970 w 11411436"/>
              <a:gd name="connsiteY1026" fmla="*/ 977312 h 3106203"/>
              <a:gd name="connsiteX1027" fmla="*/ 10798970 w 11411436"/>
              <a:gd name="connsiteY1027" fmla="*/ 989675 h 3106203"/>
              <a:gd name="connsiteX1028" fmla="*/ 10721936 w 11411436"/>
              <a:gd name="connsiteY1028" fmla="*/ 1006794 h 3106203"/>
              <a:gd name="connsiteX1029" fmla="*/ 10283033 w 11411436"/>
              <a:gd name="connsiteY1029" fmla="*/ 1041506 h 3106203"/>
              <a:gd name="connsiteX1030" fmla="*/ 10331060 w 11411436"/>
              <a:gd name="connsiteY1030" fmla="*/ 1058625 h 3106203"/>
              <a:gd name="connsiteX1031" fmla="*/ 10299201 w 11411436"/>
              <a:gd name="connsiteY1031" fmla="*/ 1066233 h 3106203"/>
              <a:gd name="connsiteX1032" fmla="*/ 10337718 w 11411436"/>
              <a:gd name="connsiteY1032" fmla="*/ 1078597 h 3106203"/>
              <a:gd name="connsiteX1033" fmla="*/ 10215985 w 11411436"/>
              <a:gd name="connsiteY1033" fmla="*/ 1070989 h 3106203"/>
              <a:gd name="connsiteX1034" fmla="*/ 10238335 w 11411436"/>
              <a:gd name="connsiteY1034" fmla="*/ 1083352 h 3106203"/>
              <a:gd name="connsiteX1035" fmla="*/ 10084743 w 11411436"/>
              <a:gd name="connsiteY1035" fmla="*/ 1108079 h 3106203"/>
              <a:gd name="connsiteX1036" fmla="*/ 10007709 w 11411436"/>
              <a:gd name="connsiteY1036" fmla="*/ 1112834 h 3106203"/>
              <a:gd name="connsiteX1037" fmla="*/ 10052407 w 11411436"/>
              <a:gd name="connsiteY1037" fmla="*/ 1129953 h 3106203"/>
              <a:gd name="connsiteX1038" fmla="*/ 9936857 w 11411436"/>
              <a:gd name="connsiteY1038" fmla="*/ 1137561 h 3106203"/>
              <a:gd name="connsiteX1039" fmla="*/ 9991541 w 11411436"/>
              <a:gd name="connsiteY1039" fmla="*/ 1117589 h 3106203"/>
              <a:gd name="connsiteX1040" fmla="*/ 9914507 w 11411436"/>
              <a:gd name="connsiteY1040" fmla="*/ 1095240 h 3106203"/>
              <a:gd name="connsiteX1041" fmla="*/ 9683881 w 11411436"/>
              <a:gd name="connsiteY1041" fmla="*/ 1124722 h 3106203"/>
              <a:gd name="connsiteX1042" fmla="*/ 9767097 w 11411436"/>
              <a:gd name="connsiteY1042" fmla="*/ 1154680 h 3106203"/>
              <a:gd name="connsiteX1043" fmla="*/ 9639183 w 11411436"/>
              <a:gd name="connsiteY1043" fmla="*/ 1167043 h 3106203"/>
              <a:gd name="connsiteX1044" fmla="*/ 9744747 w 11411436"/>
              <a:gd name="connsiteY1044" fmla="*/ 1184162 h 3106203"/>
              <a:gd name="connsiteX1045" fmla="*/ 9370040 w 11411436"/>
              <a:gd name="connsiteY1045" fmla="*/ 1196525 h 3106203"/>
              <a:gd name="connsiteX1046" fmla="*/ 9914983 w 11411436"/>
              <a:gd name="connsiteY1046" fmla="*/ 1214119 h 3106203"/>
              <a:gd name="connsiteX1047" fmla="*/ 9937332 w 11411436"/>
              <a:gd name="connsiteY1047" fmla="*/ 1236469 h 3106203"/>
              <a:gd name="connsiteX1048" fmla="*/ 9946842 w 11411436"/>
              <a:gd name="connsiteY1048" fmla="*/ 1219350 h 3106203"/>
              <a:gd name="connsiteX1049" fmla="*/ 10260684 w 11411436"/>
              <a:gd name="connsiteY1049" fmla="*/ 1236469 h 3106203"/>
              <a:gd name="connsiteX1050" fmla="*/ 9805614 w 11411436"/>
              <a:gd name="connsiteY1050" fmla="*/ 1265951 h 3106203"/>
              <a:gd name="connsiteX1051" fmla="*/ 10420933 w 11411436"/>
              <a:gd name="connsiteY1051" fmla="*/ 1265951 h 3106203"/>
              <a:gd name="connsiteX1052" fmla="*/ 10613043 w 11411436"/>
              <a:gd name="connsiteY1052" fmla="*/ 1255965 h 3106203"/>
              <a:gd name="connsiteX1053" fmla="*/ 10600203 w 11411436"/>
              <a:gd name="connsiteY1053" fmla="*/ 1273084 h 3106203"/>
              <a:gd name="connsiteX1054" fmla="*/ 9875991 w 11411436"/>
              <a:gd name="connsiteY1054" fmla="*/ 1290202 h 3106203"/>
              <a:gd name="connsiteX1055" fmla="*/ 9683881 w 11411436"/>
              <a:gd name="connsiteY1055" fmla="*/ 1294957 h 3106203"/>
              <a:gd name="connsiteX1056" fmla="*/ 9690063 w 11411436"/>
              <a:gd name="connsiteY1056" fmla="*/ 1290202 h 3106203"/>
              <a:gd name="connsiteX1057" fmla="*/ 8946829 w 11411436"/>
              <a:gd name="connsiteY1057" fmla="*/ 1294957 h 3106203"/>
              <a:gd name="connsiteX1058" fmla="*/ 6947280 w 11411436"/>
              <a:gd name="connsiteY1058" fmla="*/ 1480409 h 3106203"/>
              <a:gd name="connsiteX1059" fmla="*/ 7498404 w 11411436"/>
              <a:gd name="connsiteY1059" fmla="*/ 1433333 h 3106203"/>
              <a:gd name="connsiteX1060" fmla="*/ 7498404 w 11411436"/>
              <a:gd name="connsiteY1060" fmla="*/ 1420969 h 3106203"/>
              <a:gd name="connsiteX1061" fmla="*/ 7623465 w 11411436"/>
              <a:gd name="connsiteY1061" fmla="*/ 1413361 h 3106203"/>
              <a:gd name="connsiteX1062" fmla="*/ 7947293 w 11411436"/>
              <a:gd name="connsiteY1062" fmla="*/ 1413361 h 3106203"/>
              <a:gd name="connsiteX1063" fmla="*/ 8562612 w 11411436"/>
              <a:gd name="connsiteY1063" fmla="*/ 1378648 h 3106203"/>
              <a:gd name="connsiteX1064" fmla="*/ 8536934 w 11411436"/>
              <a:gd name="connsiteY1064" fmla="*/ 1361530 h 3106203"/>
              <a:gd name="connsiteX1065" fmla="*/ 8562612 w 11411436"/>
              <a:gd name="connsiteY1065" fmla="*/ 1361530 h 3106203"/>
              <a:gd name="connsiteX1066" fmla="*/ 8783727 w 11411436"/>
              <a:gd name="connsiteY1066" fmla="*/ 1332048 h 3106203"/>
              <a:gd name="connsiteX1067" fmla="*/ 8783727 w 11411436"/>
              <a:gd name="connsiteY1067" fmla="*/ 1344411 h 3106203"/>
              <a:gd name="connsiteX1068" fmla="*/ 8700512 w 11411436"/>
              <a:gd name="connsiteY1068" fmla="*/ 1349166 h 3106203"/>
              <a:gd name="connsiteX1069" fmla="*/ 8716679 w 11411436"/>
              <a:gd name="connsiteY1069" fmla="*/ 1373893 h 3106203"/>
              <a:gd name="connsiteX1070" fmla="*/ 8630135 w 11411436"/>
              <a:gd name="connsiteY1070" fmla="*/ 1391012 h 3106203"/>
              <a:gd name="connsiteX1071" fmla="*/ 8037165 w 11411436"/>
              <a:gd name="connsiteY1071" fmla="*/ 1442843 h 3106203"/>
              <a:gd name="connsiteX1072" fmla="*/ 7992467 w 11411436"/>
              <a:gd name="connsiteY1072" fmla="*/ 1455207 h 3106203"/>
              <a:gd name="connsiteX1073" fmla="*/ 8075682 w 11411436"/>
              <a:gd name="connsiteY1073" fmla="*/ 1472325 h 3106203"/>
              <a:gd name="connsiteX1074" fmla="*/ 7854566 w 11411436"/>
              <a:gd name="connsiteY1074" fmla="*/ 1492297 h 3106203"/>
              <a:gd name="connsiteX1075" fmla="*/ 7014803 w 11411436"/>
              <a:gd name="connsiteY1075" fmla="*/ 1591205 h 3106203"/>
              <a:gd name="connsiteX1076" fmla="*/ 7300113 w 11411436"/>
              <a:gd name="connsiteY1076" fmla="*/ 1591205 h 3106203"/>
              <a:gd name="connsiteX1077" fmla="*/ 7162213 w 11411436"/>
              <a:gd name="connsiteY1077" fmla="*/ 1621162 h 3106203"/>
              <a:gd name="connsiteX1078" fmla="*/ 7476055 w 11411436"/>
              <a:gd name="connsiteY1078" fmla="*/ 1598813 h 3106203"/>
              <a:gd name="connsiteX1079" fmla="*/ 7485565 w 11411436"/>
              <a:gd name="connsiteY1079" fmla="*/ 1615932 h 3106203"/>
              <a:gd name="connsiteX1080" fmla="*/ 7514571 w 11411436"/>
              <a:gd name="connsiteY1080" fmla="*/ 1611176 h 3106203"/>
              <a:gd name="connsiteX1081" fmla="*/ 7498404 w 11411436"/>
              <a:gd name="connsiteY1081" fmla="*/ 1598813 h 3106203"/>
              <a:gd name="connsiteX1082" fmla="*/ 7562598 w 11411436"/>
              <a:gd name="connsiteY1082" fmla="*/ 1615932 h 3106203"/>
              <a:gd name="connsiteX1083" fmla="*/ 8376685 w 11411436"/>
              <a:gd name="connsiteY1083" fmla="*/ 1561723 h 3106203"/>
              <a:gd name="connsiteX1084" fmla="*/ 8376685 w 11411436"/>
              <a:gd name="connsiteY1084" fmla="*/ 1556492 h 3106203"/>
              <a:gd name="connsiteX1085" fmla="*/ 9062380 w 11411436"/>
              <a:gd name="connsiteY1085" fmla="*/ 1502283 h 3106203"/>
              <a:gd name="connsiteX1086" fmla="*/ 8277302 w 11411436"/>
              <a:gd name="connsiteY1086" fmla="*/ 1509891 h 3106203"/>
              <a:gd name="connsiteX1087" fmla="*/ 8254952 w 11411436"/>
              <a:gd name="connsiteY1087" fmla="*/ 1497528 h 3106203"/>
              <a:gd name="connsiteX1088" fmla="*/ 8238784 w 11411436"/>
              <a:gd name="connsiteY1088" fmla="*/ 1514646 h 3106203"/>
              <a:gd name="connsiteX1089" fmla="*/ 8052857 w 11411436"/>
              <a:gd name="connsiteY1089" fmla="*/ 1509891 h 3106203"/>
              <a:gd name="connsiteX1090" fmla="*/ 7952523 w 11411436"/>
              <a:gd name="connsiteY1090" fmla="*/ 1512744 h 3106203"/>
              <a:gd name="connsiteX1091" fmla="*/ 8360517 w 11411436"/>
              <a:gd name="connsiteY1091" fmla="*/ 1485164 h 3106203"/>
              <a:gd name="connsiteX1092" fmla="*/ 8382866 w 11411436"/>
              <a:gd name="connsiteY1092" fmla="*/ 1468046 h 3106203"/>
              <a:gd name="connsiteX1093" fmla="*/ 8876453 w 11411436"/>
              <a:gd name="connsiteY1093" fmla="*/ 1438564 h 3106203"/>
              <a:gd name="connsiteX1094" fmla="*/ 8914970 w 11411436"/>
              <a:gd name="connsiteY1094" fmla="*/ 1408606 h 3106203"/>
              <a:gd name="connsiteX1095" fmla="*/ 8892620 w 11411436"/>
              <a:gd name="connsiteY1095" fmla="*/ 1403851 h 3106203"/>
              <a:gd name="connsiteX1096" fmla="*/ 8892620 w 11411436"/>
              <a:gd name="connsiteY1096" fmla="*/ 1383879 h 3106203"/>
              <a:gd name="connsiteX1097" fmla="*/ 8931138 w 11411436"/>
              <a:gd name="connsiteY1097" fmla="*/ 1379124 h 3106203"/>
              <a:gd name="connsiteX1098" fmla="*/ 9052870 w 11411436"/>
              <a:gd name="connsiteY1098" fmla="*/ 1391487 h 3106203"/>
              <a:gd name="connsiteX1099" fmla="*/ 9014353 w 11411436"/>
              <a:gd name="connsiteY1099" fmla="*/ 1420969 h 3106203"/>
              <a:gd name="connsiteX1100" fmla="*/ 9014353 w 11411436"/>
              <a:gd name="connsiteY1100" fmla="*/ 1413361 h 3106203"/>
              <a:gd name="connsiteX1101" fmla="*/ 9036702 w 11411436"/>
              <a:gd name="connsiteY1101" fmla="*/ 1408606 h 3106203"/>
              <a:gd name="connsiteX1102" fmla="*/ 8985347 w 11411436"/>
              <a:gd name="connsiteY1102" fmla="*/ 1408606 h 3106203"/>
              <a:gd name="connsiteX1103" fmla="*/ 8991528 w 11411436"/>
              <a:gd name="connsiteY1103" fmla="*/ 1433333 h 3106203"/>
              <a:gd name="connsiteX1104" fmla="*/ 9699573 w 11411436"/>
              <a:gd name="connsiteY1104" fmla="*/ 1413837 h 3106203"/>
              <a:gd name="connsiteX1105" fmla="*/ 9667714 w 11411436"/>
              <a:gd name="connsiteY1105" fmla="*/ 1421445 h 3106203"/>
              <a:gd name="connsiteX1106" fmla="*/ 9767097 w 11411436"/>
              <a:gd name="connsiteY1106" fmla="*/ 1439039 h 3106203"/>
              <a:gd name="connsiteX1107" fmla="*/ 9690063 w 11411436"/>
              <a:gd name="connsiteY1107" fmla="*/ 1451403 h 3106203"/>
              <a:gd name="connsiteX1108" fmla="*/ 10112798 w 11411436"/>
              <a:gd name="connsiteY1108" fmla="*/ 1451403 h 3106203"/>
              <a:gd name="connsiteX1109" fmla="*/ 10112798 w 11411436"/>
              <a:gd name="connsiteY1109" fmla="*/ 1443794 h 3106203"/>
              <a:gd name="connsiteX1110" fmla="*/ 10458975 w 11411436"/>
              <a:gd name="connsiteY1110" fmla="*/ 1443794 h 3106203"/>
              <a:gd name="connsiteX1111" fmla="*/ 10391451 w 11411436"/>
              <a:gd name="connsiteY1111" fmla="*/ 1456158 h 3106203"/>
              <a:gd name="connsiteX1112" fmla="*/ 10529351 w 11411436"/>
              <a:gd name="connsiteY1112" fmla="*/ 1451403 h 3106203"/>
              <a:gd name="connsiteX1113" fmla="*/ 10507002 w 11411436"/>
              <a:gd name="connsiteY1113" fmla="*/ 1434284 h 3106203"/>
              <a:gd name="connsiteX1114" fmla="*/ 10612567 w 11411436"/>
              <a:gd name="connsiteY1114" fmla="*/ 1439515 h 3106203"/>
              <a:gd name="connsiteX1115" fmla="*/ 10545519 w 11411436"/>
              <a:gd name="connsiteY1115" fmla="*/ 1451878 h 3106203"/>
              <a:gd name="connsiteX1116" fmla="*/ 10567869 w 11411436"/>
              <a:gd name="connsiteY1116" fmla="*/ 1456633 h 3106203"/>
              <a:gd name="connsiteX1117" fmla="*/ 10567869 w 11411436"/>
              <a:gd name="connsiteY1117" fmla="*/ 1481360 h 3106203"/>
              <a:gd name="connsiteX1118" fmla="*/ 10705768 w 11411436"/>
              <a:gd name="connsiteY1118" fmla="*/ 1498479 h 3106203"/>
              <a:gd name="connsiteX1119" fmla="*/ 9914507 w 11411436"/>
              <a:gd name="connsiteY1119" fmla="*/ 1523206 h 3106203"/>
              <a:gd name="connsiteX1120" fmla="*/ 9853641 w 11411436"/>
              <a:gd name="connsiteY1120" fmla="*/ 1503234 h 3106203"/>
              <a:gd name="connsiteX1121" fmla="*/ 9862142 w 11411436"/>
              <a:gd name="connsiteY1121" fmla="*/ 1511318 h 3106203"/>
              <a:gd name="connsiteX1122" fmla="*/ 9873055 w 11411436"/>
              <a:gd name="connsiteY1122" fmla="*/ 1516509 h 3106203"/>
              <a:gd name="connsiteX1123" fmla="*/ 9873138 w 11411436"/>
              <a:gd name="connsiteY1123" fmla="*/ 1516548 h 3106203"/>
              <a:gd name="connsiteX1124" fmla="*/ 9629197 w 11411436"/>
              <a:gd name="connsiteY1124" fmla="*/ 1545080 h 3106203"/>
              <a:gd name="connsiteX1125" fmla="*/ 9562149 w 11411436"/>
              <a:gd name="connsiteY1125" fmla="*/ 1545080 h 3106203"/>
              <a:gd name="connsiteX1126" fmla="*/ 9283496 w 11411436"/>
              <a:gd name="connsiteY1126" fmla="*/ 1562198 h 3106203"/>
              <a:gd name="connsiteX1127" fmla="*/ 9277314 w 11411436"/>
              <a:gd name="connsiteY1127" fmla="*/ 1545080 h 3106203"/>
              <a:gd name="connsiteX1128" fmla="*/ 9229287 w 11411436"/>
              <a:gd name="connsiteY1128" fmla="*/ 1574562 h 3106203"/>
              <a:gd name="connsiteX1129" fmla="*/ 8816062 w 11411436"/>
              <a:gd name="connsiteY1129" fmla="*/ 1616407 h 3106203"/>
              <a:gd name="connsiteX1130" fmla="*/ 8716679 w 11411436"/>
              <a:gd name="connsiteY1130" fmla="*/ 1641134 h 3106203"/>
              <a:gd name="connsiteX1131" fmla="*/ 8668652 w 11411436"/>
              <a:gd name="connsiteY1131" fmla="*/ 1628771 h 3106203"/>
              <a:gd name="connsiteX1132" fmla="*/ 8678162 w 11411436"/>
              <a:gd name="connsiteY1132" fmla="*/ 1651120 h 3106203"/>
              <a:gd name="connsiteX1133" fmla="*/ 8739028 w 11411436"/>
              <a:gd name="connsiteY1133" fmla="*/ 1646365 h 3106203"/>
              <a:gd name="connsiteX1134" fmla="*/ 8729518 w 11411436"/>
              <a:gd name="connsiteY1134" fmla="*/ 1641610 h 3106203"/>
              <a:gd name="connsiteX1135" fmla="*/ 8755196 w 11411436"/>
              <a:gd name="connsiteY1135" fmla="*/ 1641610 h 3106203"/>
              <a:gd name="connsiteX1136" fmla="*/ 8755196 w 11411436"/>
              <a:gd name="connsiteY1136" fmla="*/ 1634001 h 3106203"/>
              <a:gd name="connsiteX1137" fmla="*/ 8768035 w 11411436"/>
              <a:gd name="connsiteY1137" fmla="*/ 1634001 h 3106203"/>
              <a:gd name="connsiteX1138" fmla="*/ 8768035 w 11411436"/>
              <a:gd name="connsiteY1138" fmla="*/ 1641610 h 3106203"/>
              <a:gd name="connsiteX1139" fmla="*/ 8806552 w 11411436"/>
              <a:gd name="connsiteY1139" fmla="*/ 1634001 h 3106203"/>
              <a:gd name="connsiteX1140" fmla="*/ 9178407 w 11411436"/>
              <a:gd name="connsiteY1140" fmla="*/ 1611652 h 3106203"/>
              <a:gd name="connsiteX1141" fmla="*/ 10322502 w 11411436"/>
              <a:gd name="connsiteY1141" fmla="*/ 1515122 h 3106203"/>
              <a:gd name="connsiteX1142" fmla="*/ 10453744 w 11411436"/>
              <a:gd name="connsiteY1142" fmla="*/ 1515122 h 3106203"/>
              <a:gd name="connsiteX1143" fmla="*/ 10492261 w 11411436"/>
              <a:gd name="connsiteY1143" fmla="*/ 1532241 h 3106203"/>
              <a:gd name="connsiteX1144" fmla="*/ 10453744 w 11411436"/>
              <a:gd name="connsiteY1144" fmla="*/ 1539849 h 3106203"/>
              <a:gd name="connsiteX1145" fmla="*/ 10562638 w 11411436"/>
              <a:gd name="connsiteY1145" fmla="*/ 1556967 h 3106203"/>
              <a:gd name="connsiteX1146" fmla="*/ 10075708 w 11411436"/>
              <a:gd name="connsiteY1146" fmla="*/ 1569331 h 3106203"/>
              <a:gd name="connsiteX1147" fmla="*/ 10053358 w 11411436"/>
              <a:gd name="connsiteY1147" fmla="*/ 1586449 h 3106203"/>
              <a:gd name="connsiteX1148" fmla="*/ 9515073 w 11411436"/>
              <a:gd name="connsiteY1148" fmla="*/ 1603568 h 3106203"/>
              <a:gd name="connsiteX1149" fmla="*/ 9569757 w 11411436"/>
              <a:gd name="connsiteY1149" fmla="*/ 1615932 h 3106203"/>
              <a:gd name="connsiteX1150" fmla="*/ 8932088 w 11411436"/>
              <a:gd name="connsiteY1150" fmla="*/ 1657777 h 3106203"/>
              <a:gd name="connsiteX1151" fmla="*/ 8855055 w 11411436"/>
              <a:gd name="connsiteY1151" fmla="*/ 1657777 h 3106203"/>
              <a:gd name="connsiteX1152" fmla="*/ 8678638 w 11411436"/>
              <a:gd name="connsiteY1152" fmla="*/ 1692490 h 3106203"/>
              <a:gd name="connsiteX1153" fmla="*/ 7739967 w 11411436"/>
              <a:gd name="connsiteY1153" fmla="*/ 1759062 h 3106203"/>
              <a:gd name="connsiteX1154" fmla="*/ 7762316 w 11411436"/>
              <a:gd name="connsiteY1154" fmla="*/ 1781412 h 3106203"/>
              <a:gd name="connsiteX1155" fmla="*/ 7746148 w 11411436"/>
              <a:gd name="connsiteY1155" fmla="*/ 1781412 h 3106203"/>
              <a:gd name="connsiteX1156" fmla="*/ 7746148 w 11411436"/>
              <a:gd name="connsiteY1156" fmla="*/ 1776656 h 3106203"/>
              <a:gd name="connsiteX1157" fmla="*/ 7585899 w 11411436"/>
              <a:gd name="connsiteY1157" fmla="*/ 1793775 h 3106203"/>
              <a:gd name="connsiteX1158" fmla="*/ 7178856 w 11411436"/>
              <a:gd name="connsiteY1158" fmla="*/ 1847984 h 3106203"/>
              <a:gd name="connsiteX1159" fmla="*/ 7185038 w 11411436"/>
              <a:gd name="connsiteY1159" fmla="*/ 1857970 h 3106203"/>
              <a:gd name="connsiteX1160" fmla="*/ 7024788 w 11411436"/>
              <a:gd name="connsiteY1160" fmla="*/ 1857970 h 3106203"/>
              <a:gd name="connsiteX1161" fmla="*/ 6999111 w 11411436"/>
              <a:gd name="connsiteY1161" fmla="*/ 1895060 h 3106203"/>
              <a:gd name="connsiteX1162" fmla="*/ 7063305 w 11411436"/>
              <a:gd name="connsiteY1162" fmla="*/ 1887452 h 3106203"/>
              <a:gd name="connsiteX1163" fmla="*/ 7454181 w 11411436"/>
              <a:gd name="connsiteY1163" fmla="*/ 1852739 h 3106203"/>
              <a:gd name="connsiteX1164" fmla="*/ 6608235 w 11411436"/>
              <a:gd name="connsiteY1164" fmla="*/ 1976374 h 3106203"/>
              <a:gd name="connsiteX1165" fmla="*/ 7575914 w 11411436"/>
              <a:gd name="connsiteY1165" fmla="*/ 1899815 h 3106203"/>
              <a:gd name="connsiteX1166" fmla="*/ 7569732 w 11411436"/>
              <a:gd name="connsiteY1166" fmla="*/ 1912179 h 3106203"/>
              <a:gd name="connsiteX1167" fmla="*/ 7531215 w 11411436"/>
              <a:gd name="connsiteY1167" fmla="*/ 1907424 h 3106203"/>
              <a:gd name="connsiteX1168" fmla="*/ 5662913 w 11411436"/>
              <a:gd name="connsiteY1168" fmla="*/ 2154693 h 3106203"/>
              <a:gd name="connsiteX1169" fmla="*/ 5614885 w 11411436"/>
              <a:gd name="connsiteY1169" fmla="*/ 2179420 h 3106203"/>
              <a:gd name="connsiteX1170" fmla="*/ 5624394 w 11411436"/>
              <a:gd name="connsiteY1170" fmla="*/ 2184175 h 3106203"/>
              <a:gd name="connsiteX1171" fmla="*/ 5576365 w 11411436"/>
              <a:gd name="connsiteY1171" fmla="*/ 2204147 h 3106203"/>
              <a:gd name="connsiteX1172" fmla="*/ 5585877 w 11411436"/>
              <a:gd name="connsiteY1172" fmla="*/ 2214133 h 3106203"/>
              <a:gd name="connsiteX1173" fmla="*/ 5268704 w 11411436"/>
              <a:gd name="connsiteY1173" fmla="*/ 2285936 h 3106203"/>
              <a:gd name="connsiteX1174" fmla="*/ 5569705 w 11411436"/>
              <a:gd name="connsiteY1174" fmla="*/ 2244090 h 3106203"/>
              <a:gd name="connsiteX1175" fmla="*/ 4262509 w 11411436"/>
              <a:gd name="connsiteY1175" fmla="*/ 2506576 h 3106203"/>
              <a:gd name="connsiteX1176" fmla="*/ 4185477 w 11411436"/>
              <a:gd name="connsiteY1176" fmla="*/ 2518939 h 3106203"/>
              <a:gd name="connsiteX1177" fmla="*/ 4191658 w 11411436"/>
              <a:gd name="connsiteY1177" fmla="*/ 2531303 h 3106203"/>
              <a:gd name="connsiteX1178" fmla="*/ 4108441 w 11411436"/>
              <a:gd name="connsiteY1178" fmla="*/ 2531303 h 3106203"/>
              <a:gd name="connsiteX1179" fmla="*/ 4086092 w 11411436"/>
              <a:gd name="connsiteY1179" fmla="*/ 2548421 h 3106203"/>
              <a:gd name="connsiteX1180" fmla="*/ 4432269 w 11411436"/>
              <a:gd name="connsiteY1180" fmla="*/ 2531303 h 3106203"/>
              <a:gd name="connsiteX1181" fmla="*/ 4448436 w 11411436"/>
              <a:gd name="connsiteY1181" fmla="*/ 2518939 h 3106203"/>
              <a:gd name="connsiteX1182" fmla="*/ 4807451 w 11411436"/>
              <a:gd name="connsiteY1182" fmla="*/ 2494212 h 3106203"/>
              <a:gd name="connsiteX1183" fmla="*/ 4977211 w 11411436"/>
              <a:gd name="connsiteY1183" fmla="*/ 2471863 h 3106203"/>
              <a:gd name="connsiteX1184" fmla="*/ 4685720 w 11411436"/>
              <a:gd name="connsiteY1184" fmla="*/ 2541288 h 3106203"/>
              <a:gd name="connsiteX1185" fmla="*/ 4179294 w 11411436"/>
              <a:gd name="connsiteY1185" fmla="*/ 2590742 h 3106203"/>
              <a:gd name="connsiteX1186" fmla="*/ 3939157 w 11411436"/>
              <a:gd name="connsiteY1186" fmla="*/ 2607861 h 3106203"/>
              <a:gd name="connsiteX1187" fmla="*/ 3048541 w 11411436"/>
              <a:gd name="connsiteY1187" fmla="*/ 2649706 h 3106203"/>
              <a:gd name="connsiteX1188" fmla="*/ 2939649 w 11411436"/>
              <a:gd name="connsiteY1188" fmla="*/ 2679188 h 3106203"/>
              <a:gd name="connsiteX1189" fmla="*/ 2939649 w 11411436"/>
              <a:gd name="connsiteY1189" fmla="*/ 2659217 h 3106203"/>
              <a:gd name="connsiteX1190" fmla="*/ 2856433 w 11411436"/>
              <a:gd name="connsiteY1190" fmla="*/ 2671580 h 3106203"/>
              <a:gd name="connsiteX1191" fmla="*/ 2449387 w 11411436"/>
              <a:gd name="connsiteY1191" fmla="*/ 2649231 h 3106203"/>
              <a:gd name="connsiteX1192" fmla="*/ 2654334 w 11411436"/>
              <a:gd name="connsiteY1192" fmla="*/ 2696307 h 3106203"/>
              <a:gd name="connsiteX1193" fmla="*/ 2801745 w 11411436"/>
              <a:gd name="connsiteY1193" fmla="*/ 2708671 h 3106203"/>
              <a:gd name="connsiteX1194" fmla="*/ 2740877 w 11411436"/>
              <a:gd name="connsiteY1194" fmla="*/ 2713426 h 3106203"/>
              <a:gd name="connsiteX1195" fmla="*/ 2785577 w 11411436"/>
              <a:gd name="connsiteY1195" fmla="*/ 2725789 h 3106203"/>
              <a:gd name="connsiteX1196" fmla="*/ 2702362 w 11411436"/>
              <a:gd name="connsiteY1196" fmla="*/ 2725789 h 3106203"/>
              <a:gd name="connsiteX1197" fmla="*/ 2346675 w 11411436"/>
              <a:gd name="connsiteY1197" fmla="*/ 2671105 h 3106203"/>
              <a:gd name="connsiteX1198" fmla="*/ 2285809 w 11411436"/>
              <a:gd name="connsiteY1198" fmla="*/ 2688223 h 3106203"/>
              <a:gd name="connsiteX1199" fmla="*/ 2385194 w 11411436"/>
              <a:gd name="connsiteY1199" fmla="*/ 2708195 h 3106203"/>
              <a:gd name="connsiteX1200" fmla="*/ 2071353 w 11411436"/>
              <a:gd name="connsiteY1200" fmla="*/ 2708195 h 3106203"/>
              <a:gd name="connsiteX1201" fmla="*/ 2539260 w 11411436"/>
              <a:gd name="connsiteY1201" fmla="*/ 2784753 h 3106203"/>
              <a:gd name="connsiteX1202" fmla="*/ 3180258 w 11411436"/>
              <a:gd name="connsiteY1202" fmla="*/ 2807103 h 3106203"/>
              <a:gd name="connsiteX1203" fmla="*/ 3270132 w 11411436"/>
              <a:gd name="connsiteY1203" fmla="*/ 2807103 h 3106203"/>
              <a:gd name="connsiteX1204" fmla="*/ 3241126 w 11411436"/>
              <a:gd name="connsiteY1204" fmla="*/ 2807103 h 3106203"/>
              <a:gd name="connsiteX1205" fmla="*/ 3241126 w 11411436"/>
              <a:gd name="connsiteY1205" fmla="*/ 2814711 h 3106203"/>
              <a:gd name="connsiteX1206" fmla="*/ 3218776 w 11411436"/>
              <a:gd name="connsiteY1206" fmla="*/ 2807103 h 3106203"/>
              <a:gd name="connsiteX1207" fmla="*/ 3209266 w 11411436"/>
              <a:gd name="connsiteY1207" fmla="*/ 2836585 h 3106203"/>
              <a:gd name="connsiteX1208" fmla="*/ 2741353 w 11411436"/>
              <a:gd name="connsiteY1208" fmla="*/ 2844193 h 3106203"/>
              <a:gd name="connsiteX1209" fmla="*/ 2879260 w 11411436"/>
              <a:gd name="connsiteY1209" fmla="*/ 2873675 h 3106203"/>
              <a:gd name="connsiteX1210" fmla="*/ 3186916 w 11411436"/>
              <a:gd name="connsiteY1210" fmla="*/ 2903157 h 3106203"/>
              <a:gd name="connsiteX1211" fmla="*/ 2702836 w 11411436"/>
              <a:gd name="connsiteY1211" fmla="*/ 2886038 h 3106203"/>
              <a:gd name="connsiteX1212" fmla="*/ 2709494 w 11411436"/>
              <a:gd name="connsiteY1212" fmla="*/ 2890794 h 3106203"/>
              <a:gd name="connsiteX1213" fmla="*/ 2494561 w 11411436"/>
              <a:gd name="connsiteY1213" fmla="*/ 2866067 h 3106203"/>
              <a:gd name="connsiteX1214" fmla="*/ 2193559 w 11411436"/>
              <a:gd name="connsiteY1214" fmla="*/ 2861312 h 3106203"/>
              <a:gd name="connsiteX1215" fmla="*/ 2206157 w 11411436"/>
              <a:gd name="connsiteY1215" fmla="*/ 2865647 h 3106203"/>
              <a:gd name="connsiteX1216" fmla="*/ 2114862 w 11411436"/>
              <a:gd name="connsiteY1216" fmla="*/ 2863652 h 3106203"/>
              <a:gd name="connsiteX1217" fmla="*/ 1757504 w 11411436"/>
              <a:gd name="connsiteY1217" fmla="*/ 2861312 h 3106203"/>
              <a:gd name="connsiteX1218" fmla="*/ 1770346 w 11411436"/>
              <a:gd name="connsiteY1218" fmla="*/ 2831830 h 3106203"/>
              <a:gd name="connsiteX1219" fmla="*/ 1555415 w 11411436"/>
              <a:gd name="connsiteY1219" fmla="*/ 2814711 h 3106203"/>
              <a:gd name="connsiteX1220" fmla="*/ 1501205 w 11411436"/>
              <a:gd name="connsiteY1220" fmla="*/ 2767635 h 3106203"/>
              <a:gd name="connsiteX1221" fmla="*/ 1533066 w 11411436"/>
              <a:gd name="connsiteY1221" fmla="*/ 2760026 h 3106203"/>
              <a:gd name="connsiteX1222" fmla="*/ 1302440 w 11411436"/>
              <a:gd name="connsiteY1222" fmla="*/ 2708195 h 3106203"/>
              <a:gd name="connsiteX1223" fmla="*/ 1709483 w 11411436"/>
              <a:gd name="connsiteY1223" fmla="*/ 2742908 h 3106203"/>
              <a:gd name="connsiteX1224" fmla="*/ 1895415 w 11411436"/>
              <a:gd name="connsiteY1224" fmla="*/ 2747663 h 3106203"/>
              <a:gd name="connsiteX1225" fmla="*/ 1840726 w 11411436"/>
              <a:gd name="connsiteY1225" fmla="*/ 2730544 h 3106203"/>
              <a:gd name="connsiteX1226" fmla="*/ 1872586 w 11411436"/>
              <a:gd name="connsiteY1226" fmla="*/ 2725789 h 3106203"/>
              <a:gd name="connsiteX1227" fmla="*/ 1834068 w 11411436"/>
              <a:gd name="connsiteY1227" fmla="*/ 2713426 h 3106203"/>
              <a:gd name="connsiteX1228" fmla="*/ 1693317 w 11411436"/>
              <a:gd name="connsiteY1228" fmla="*/ 2701062 h 3106203"/>
              <a:gd name="connsiteX1229" fmla="*/ 1702826 w 11411436"/>
              <a:gd name="connsiteY1229" fmla="*/ 2683944 h 3106203"/>
              <a:gd name="connsiteX1230" fmla="*/ 1449851 w 11411436"/>
              <a:gd name="connsiteY1230" fmla="*/ 2624504 h 3106203"/>
              <a:gd name="connsiteX1231" fmla="*/ 1263923 w 11411436"/>
              <a:gd name="connsiteY1231" fmla="*/ 2569820 h 3106203"/>
              <a:gd name="connsiteX1232" fmla="*/ 1257741 w 11411436"/>
              <a:gd name="connsiteY1232" fmla="*/ 2599777 h 3106203"/>
              <a:gd name="connsiteX1233" fmla="*/ 962921 w 11411436"/>
              <a:gd name="connsiteY1233" fmla="*/ 2517988 h 3106203"/>
              <a:gd name="connsiteX1234" fmla="*/ 841188 w 11411436"/>
              <a:gd name="connsiteY1234" fmla="*/ 2476143 h 3106203"/>
              <a:gd name="connsiteX1235" fmla="*/ 741805 w 11411436"/>
              <a:gd name="connsiteY1235" fmla="*/ 2434297 h 3106203"/>
              <a:gd name="connsiteX1236" fmla="*/ 732295 w 11411436"/>
              <a:gd name="connsiteY1236" fmla="*/ 2446661 h 3106203"/>
              <a:gd name="connsiteX1237" fmla="*/ 649080 w 11411436"/>
              <a:gd name="connsiteY1237" fmla="*/ 2429542 h 3106203"/>
              <a:gd name="connsiteX1238" fmla="*/ 873524 w 11411436"/>
              <a:gd name="connsiteY1238" fmla="*/ 2441905 h 3106203"/>
              <a:gd name="connsiteX1239" fmla="*/ 873524 w 11411436"/>
              <a:gd name="connsiteY1239" fmla="*/ 2421934 h 3106203"/>
              <a:gd name="connsiteX1240" fmla="*/ 1116988 w 11411436"/>
              <a:gd name="connsiteY1240" fmla="*/ 2501345 h 3106203"/>
              <a:gd name="connsiteX1241" fmla="*/ 1219700 w 11411436"/>
              <a:gd name="connsiteY1241" fmla="*/ 2493737 h 3106203"/>
              <a:gd name="connsiteX1242" fmla="*/ 1155506 w 11411436"/>
              <a:gd name="connsiteY1242" fmla="*/ 2471387 h 3106203"/>
              <a:gd name="connsiteX1243" fmla="*/ 1335251 w 11411436"/>
              <a:gd name="connsiteY1243" fmla="*/ 2463779 h 3106203"/>
              <a:gd name="connsiteX1244" fmla="*/ 1280566 w 11411436"/>
              <a:gd name="connsiteY1244" fmla="*/ 2421934 h 3106203"/>
              <a:gd name="connsiteX1245" fmla="*/ 1264398 w 11411436"/>
              <a:gd name="connsiteY1245" fmla="*/ 2441905 h 3106203"/>
              <a:gd name="connsiteX1246" fmla="*/ 1209713 w 11411436"/>
              <a:gd name="connsiteY1246" fmla="*/ 2446661 h 3106203"/>
              <a:gd name="connsiteX1247" fmla="*/ 1203533 w 11411436"/>
              <a:gd name="connsiteY1247" fmla="*/ 2411948 h 3106203"/>
              <a:gd name="connsiteX1248" fmla="*/ 988599 w 11411436"/>
              <a:gd name="connsiteY1248" fmla="*/ 2362494 h 3106203"/>
              <a:gd name="connsiteX1249" fmla="*/ 1010948 w 11411436"/>
              <a:gd name="connsiteY1249" fmla="*/ 2333012 h 3106203"/>
              <a:gd name="connsiteX1250" fmla="*/ 1110330 w 11411436"/>
              <a:gd name="connsiteY1250" fmla="*/ 2328257 h 3106203"/>
              <a:gd name="connsiteX1251" fmla="*/ 1094164 w 11411436"/>
              <a:gd name="connsiteY1251" fmla="*/ 2315893 h 3106203"/>
              <a:gd name="connsiteX1252" fmla="*/ 1186888 w 11411436"/>
              <a:gd name="connsiteY1252" fmla="*/ 2298775 h 3106203"/>
              <a:gd name="connsiteX1253" fmla="*/ 1203057 w 11411436"/>
              <a:gd name="connsiteY1253" fmla="*/ 2311138 h 3106203"/>
              <a:gd name="connsiteX1254" fmla="*/ 1356649 w 11411436"/>
              <a:gd name="connsiteY1254" fmla="*/ 2251698 h 3106203"/>
              <a:gd name="connsiteX1255" fmla="*/ 1225405 w 11411436"/>
              <a:gd name="connsiteY1255" fmla="*/ 2244090 h 3106203"/>
              <a:gd name="connsiteX1256" fmla="*/ 1048989 w 11411436"/>
              <a:gd name="connsiteY1256" fmla="*/ 2214608 h 3106203"/>
              <a:gd name="connsiteX1257" fmla="*/ 1241098 w 11411436"/>
              <a:gd name="connsiteY1257" fmla="*/ 2162777 h 3106203"/>
              <a:gd name="connsiteX1258" fmla="*/ 878754 w 11411436"/>
              <a:gd name="connsiteY1258" fmla="*/ 2049128 h 3106203"/>
              <a:gd name="connsiteX1259" fmla="*/ 910614 w 11411436"/>
              <a:gd name="connsiteY1259" fmla="*/ 2096204 h 3106203"/>
              <a:gd name="connsiteX1260" fmla="*/ 807902 w 11411436"/>
              <a:gd name="connsiteY1260" fmla="*/ 2032009 h 3106203"/>
              <a:gd name="connsiteX1261" fmla="*/ 653835 w 11411436"/>
              <a:gd name="connsiteY1261" fmla="*/ 2002527 h 3106203"/>
              <a:gd name="connsiteX1262" fmla="*/ 685694 w 11411436"/>
              <a:gd name="connsiteY1262" fmla="*/ 1973045 h 3106203"/>
              <a:gd name="connsiteX1263" fmla="*/ 971005 w 11411436"/>
              <a:gd name="connsiteY1263" fmla="*/ 1908850 h 3106203"/>
              <a:gd name="connsiteX1264" fmla="*/ 932488 w 11411436"/>
              <a:gd name="connsiteY1264" fmla="*/ 1884123 h 3106203"/>
              <a:gd name="connsiteX1265" fmla="*/ 794588 w 11411436"/>
              <a:gd name="connsiteY1265" fmla="*/ 1884123 h 3106203"/>
              <a:gd name="connsiteX1266" fmla="*/ 807427 w 11411436"/>
              <a:gd name="connsiteY1266" fmla="*/ 1867005 h 3106203"/>
              <a:gd name="connsiteX1267" fmla="*/ 285310 w 11411436"/>
              <a:gd name="connsiteY1267" fmla="*/ 1688686 h 3106203"/>
              <a:gd name="connsiteX1268" fmla="*/ 285310 w 11411436"/>
              <a:gd name="connsiteY1268" fmla="*/ 1676322 h 3106203"/>
              <a:gd name="connsiteX1269" fmla="*/ 494062 w 11411436"/>
              <a:gd name="connsiteY1269" fmla="*/ 1611652 h 3106203"/>
              <a:gd name="connsiteX1270" fmla="*/ 663821 w 11411436"/>
              <a:gd name="connsiteY1270" fmla="*/ 1634001 h 3106203"/>
              <a:gd name="connsiteX1271" fmla="*/ 570620 w 11411436"/>
              <a:gd name="connsiteY1271" fmla="*/ 1545080 h 3106203"/>
              <a:gd name="connsiteX1272" fmla="*/ 493586 w 11411436"/>
              <a:gd name="connsiteY1272" fmla="*/ 1463290 h 3106203"/>
              <a:gd name="connsiteX1273" fmla="*/ 718029 w 11411436"/>
              <a:gd name="connsiteY1273" fmla="*/ 1532716 h 3106203"/>
              <a:gd name="connsiteX1274" fmla="*/ 724211 w 11411436"/>
              <a:gd name="connsiteY1274" fmla="*/ 1515597 h 3106203"/>
              <a:gd name="connsiteX1275" fmla="*/ 262961 w 11411436"/>
              <a:gd name="connsiteY1275" fmla="*/ 1384355 h 3106203"/>
              <a:gd name="connsiteX1276" fmla="*/ 410371 w 11411436"/>
              <a:gd name="connsiteY1276" fmla="*/ 1349642 h 3106203"/>
              <a:gd name="connsiteX1277" fmla="*/ 592969 w 11411436"/>
              <a:gd name="connsiteY1277" fmla="*/ 1362005 h 3106203"/>
              <a:gd name="connsiteX1278" fmla="*/ 670003 w 11411436"/>
              <a:gd name="connsiteY1278" fmla="*/ 1344411 h 3106203"/>
              <a:gd name="connsiteX1279" fmla="*/ 670003 w 11411436"/>
              <a:gd name="connsiteY1279" fmla="*/ 1337278 h 3106203"/>
              <a:gd name="connsiteX1280" fmla="*/ 647654 w 11411436"/>
              <a:gd name="connsiteY1280" fmla="*/ 1302566 h 3106203"/>
              <a:gd name="connsiteX1281" fmla="*/ 538760 w 11411436"/>
              <a:gd name="connsiteY1281" fmla="*/ 1255489 h 3106203"/>
              <a:gd name="connsiteX1282" fmla="*/ 410371 w 11411436"/>
              <a:gd name="connsiteY1282" fmla="*/ 1230762 h 3106203"/>
              <a:gd name="connsiteX1283" fmla="*/ 423209 w 11411436"/>
              <a:gd name="connsiteY1283" fmla="*/ 1213644 h 3106203"/>
              <a:gd name="connsiteX1284" fmla="*/ 125061 w 11411436"/>
              <a:gd name="connsiteY1284" fmla="*/ 1141841 h 3106203"/>
              <a:gd name="connsiteX1285" fmla="*/ 38517 w 11411436"/>
              <a:gd name="connsiteY1285" fmla="*/ 1137086 h 3106203"/>
              <a:gd name="connsiteX1286" fmla="*/ 64195 w 11411436"/>
              <a:gd name="connsiteY1286" fmla="*/ 1154204 h 3106203"/>
              <a:gd name="connsiteX1287" fmla="*/ 0 w 11411436"/>
              <a:gd name="connsiteY1287" fmla="*/ 1147071 h 3106203"/>
              <a:gd name="connsiteX1288" fmla="*/ 31860 w 11411436"/>
              <a:gd name="connsiteY1288" fmla="*/ 1112359 h 3106203"/>
              <a:gd name="connsiteX1289" fmla="*/ 345700 w 11411436"/>
              <a:gd name="connsiteY1289" fmla="*/ 1107604 h 3106203"/>
              <a:gd name="connsiteX1290" fmla="*/ 614843 w 11411436"/>
              <a:gd name="connsiteY1290" fmla="*/ 1137086 h 3106203"/>
              <a:gd name="connsiteX1291" fmla="*/ 409895 w 11411436"/>
              <a:gd name="connsiteY1291" fmla="*/ 1040555 h 3106203"/>
              <a:gd name="connsiteX1292" fmla="*/ 531627 w 11411436"/>
              <a:gd name="connsiteY1292" fmla="*/ 1028192 h 3106203"/>
              <a:gd name="connsiteX1293" fmla="*/ 631011 w 11411436"/>
              <a:gd name="connsiteY1293" fmla="*/ 1057674 h 3106203"/>
              <a:gd name="connsiteX1294" fmla="*/ 631011 w 11411436"/>
              <a:gd name="connsiteY1294" fmla="*/ 1052919 h 3106203"/>
              <a:gd name="connsiteX1295" fmla="*/ 730393 w 11411436"/>
              <a:gd name="connsiteY1295" fmla="*/ 1077646 h 3106203"/>
              <a:gd name="connsiteX1296" fmla="*/ 730393 w 11411436"/>
              <a:gd name="connsiteY1296" fmla="*/ 1070038 h 3106203"/>
              <a:gd name="connsiteX1297" fmla="*/ 794588 w 11411436"/>
              <a:gd name="connsiteY1297" fmla="*/ 1047688 h 3106203"/>
              <a:gd name="connsiteX1298" fmla="*/ 730393 w 11411436"/>
              <a:gd name="connsiteY1298" fmla="*/ 998234 h 3106203"/>
              <a:gd name="connsiteX1299" fmla="*/ 131243 w 11411436"/>
              <a:gd name="connsiteY1299" fmla="*/ 909313 h 3106203"/>
              <a:gd name="connsiteX1300" fmla="*/ 493111 w 11411436"/>
              <a:gd name="connsiteY1300" fmla="*/ 938795 h 3106203"/>
              <a:gd name="connsiteX1301" fmla="*/ 669528 w 11411436"/>
              <a:gd name="connsiteY1301" fmla="*/ 958766 h 3106203"/>
              <a:gd name="connsiteX1302" fmla="*/ 422734 w 11411436"/>
              <a:gd name="connsiteY1302" fmla="*/ 886963 h 3106203"/>
              <a:gd name="connsiteX1303" fmla="*/ 730393 w 11411436"/>
              <a:gd name="connsiteY1303" fmla="*/ 958766 h 3106203"/>
              <a:gd name="connsiteX1304" fmla="*/ 778420 w 11411436"/>
              <a:gd name="connsiteY1304" fmla="*/ 909313 h 3106203"/>
              <a:gd name="connsiteX1305" fmla="*/ 461251 w 11411436"/>
              <a:gd name="connsiteY1305" fmla="*/ 849873 h 3106203"/>
              <a:gd name="connsiteX1306" fmla="*/ 477894 w 11411436"/>
              <a:gd name="connsiteY1306" fmla="*/ 834181 h 3106203"/>
              <a:gd name="connsiteX1307" fmla="*/ 631486 w 11411436"/>
              <a:gd name="connsiteY1307" fmla="*/ 821818 h 3106203"/>
              <a:gd name="connsiteX1308" fmla="*/ 939145 w 11411436"/>
              <a:gd name="connsiteY1308" fmla="*/ 858908 h 3106203"/>
              <a:gd name="connsiteX1309" fmla="*/ 807902 w 11411436"/>
              <a:gd name="connsiteY1309" fmla="*/ 816587 h 3106203"/>
              <a:gd name="connsiteX1310" fmla="*/ 922977 w 11411436"/>
              <a:gd name="connsiteY1310" fmla="*/ 833705 h 3106203"/>
              <a:gd name="connsiteX1311" fmla="*/ 939145 w 11411436"/>
              <a:gd name="connsiteY1311" fmla="*/ 811356 h 3106203"/>
              <a:gd name="connsiteX1312" fmla="*/ 554452 w 11411436"/>
              <a:gd name="connsiteY1312" fmla="*/ 710071 h 3106203"/>
              <a:gd name="connsiteX1313" fmla="*/ 532103 w 11411436"/>
              <a:gd name="connsiteY1313" fmla="*/ 680589 h 3106203"/>
              <a:gd name="connsiteX1314" fmla="*/ 663346 w 11411436"/>
              <a:gd name="connsiteY1314" fmla="*/ 692952 h 3106203"/>
              <a:gd name="connsiteX1315" fmla="*/ 845944 w 11411436"/>
              <a:gd name="connsiteY1315" fmla="*/ 710071 h 3106203"/>
              <a:gd name="connsiteX1316" fmla="*/ 961019 w 11411436"/>
              <a:gd name="connsiteY1316" fmla="*/ 744784 h 3106203"/>
              <a:gd name="connsiteX1317" fmla="*/ 1806961 w 11411436"/>
              <a:gd name="connsiteY1317" fmla="*/ 858432 h 3106203"/>
              <a:gd name="connsiteX1318" fmla="*/ 1800779 w 11411436"/>
              <a:gd name="connsiteY1318" fmla="*/ 850824 h 3106203"/>
              <a:gd name="connsiteX1319" fmla="*/ 3185014 w 11411436"/>
              <a:gd name="connsiteY1319" fmla="*/ 875551 h 3106203"/>
              <a:gd name="connsiteX1320" fmla="*/ 3316257 w 11411436"/>
              <a:gd name="connsiteY1320" fmla="*/ 846069 h 3106203"/>
              <a:gd name="connsiteX1321" fmla="*/ 3306747 w 11411436"/>
              <a:gd name="connsiteY1321" fmla="*/ 828950 h 3106203"/>
              <a:gd name="connsiteX1322" fmla="*/ 3076121 w 11411436"/>
              <a:gd name="connsiteY1322" fmla="*/ 858908 h 3106203"/>
              <a:gd name="connsiteX1323" fmla="*/ 3037602 w 11411436"/>
              <a:gd name="connsiteY1323" fmla="*/ 846544 h 3106203"/>
              <a:gd name="connsiteX1324" fmla="*/ 2431791 w 11411436"/>
              <a:gd name="connsiteY1324" fmla="*/ 816587 h 3106203"/>
              <a:gd name="connsiteX1325" fmla="*/ 2069926 w 11411436"/>
              <a:gd name="connsiteY1325" fmla="*/ 781874 h 3106203"/>
              <a:gd name="connsiteX1326" fmla="*/ 2077538 w 11411436"/>
              <a:gd name="connsiteY1326" fmla="*/ 786154 h 3106203"/>
              <a:gd name="connsiteX1327" fmla="*/ 1948200 w 11411436"/>
              <a:gd name="connsiteY1327" fmla="*/ 781874 h 3106203"/>
              <a:gd name="connsiteX1328" fmla="*/ 2130793 w 11411436"/>
              <a:gd name="connsiteY1328" fmla="*/ 811356 h 3106203"/>
              <a:gd name="connsiteX1329" fmla="*/ 2130793 w 11411436"/>
              <a:gd name="connsiteY1329" fmla="*/ 821342 h 3106203"/>
              <a:gd name="connsiteX1330" fmla="*/ 2399935 w 11411436"/>
              <a:gd name="connsiteY1330" fmla="*/ 863187 h 3106203"/>
              <a:gd name="connsiteX1331" fmla="*/ 2063271 w 11411436"/>
              <a:gd name="connsiteY1331" fmla="*/ 840838 h 3106203"/>
              <a:gd name="connsiteX1332" fmla="*/ 2053759 w 11411436"/>
              <a:gd name="connsiteY1332" fmla="*/ 857957 h 3106203"/>
              <a:gd name="connsiteX1333" fmla="*/ 2037591 w 11411436"/>
              <a:gd name="connsiteY1333" fmla="*/ 840838 h 3106203"/>
              <a:gd name="connsiteX1334" fmla="*/ 1739436 w 11411436"/>
              <a:gd name="connsiteY1334" fmla="*/ 820866 h 3106203"/>
              <a:gd name="connsiteX1335" fmla="*/ 1601541 w 11411436"/>
              <a:gd name="connsiteY1335" fmla="*/ 803748 h 3106203"/>
              <a:gd name="connsiteX1336" fmla="*/ 1262021 w 11411436"/>
              <a:gd name="connsiteY1336" fmla="*/ 739553 h 3106203"/>
              <a:gd name="connsiteX1337" fmla="*/ 845468 w 11411436"/>
              <a:gd name="connsiteY1337" fmla="*/ 638268 h 3106203"/>
              <a:gd name="connsiteX1338" fmla="*/ 447936 w 11411436"/>
              <a:gd name="connsiteY1338" fmla="*/ 608310 h 3106203"/>
              <a:gd name="connsiteX1339" fmla="*/ 717078 w 11411436"/>
              <a:gd name="connsiteY1339" fmla="*/ 608310 h 3106203"/>
              <a:gd name="connsiteX1340" fmla="*/ 601529 w 11411436"/>
              <a:gd name="connsiteY1340" fmla="*/ 583583 h 3106203"/>
              <a:gd name="connsiteX1341" fmla="*/ 854503 w 11411436"/>
              <a:gd name="connsiteY1341" fmla="*/ 561234 h 3106203"/>
              <a:gd name="connsiteX1342" fmla="*/ 345225 w 11411436"/>
              <a:gd name="connsiteY1342" fmla="*/ 472312 h 3106203"/>
              <a:gd name="connsiteX1343" fmla="*/ 838811 w 11411436"/>
              <a:gd name="connsiteY1343" fmla="*/ 459949 h 3106203"/>
              <a:gd name="connsiteX1344" fmla="*/ 1037577 w 11411436"/>
              <a:gd name="connsiteY1344" fmla="*/ 459949 h 3106203"/>
              <a:gd name="connsiteX1345" fmla="*/ 1076094 w 11411436"/>
              <a:gd name="connsiteY1345" fmla="*/ 494661 h 3106203"/>
              <a:gd name="connsiteX1346" fmla="*/ 1107954 w 11411436"/>
              <a:gd name="connsiteY1346" fmla="*/ 484676 h 3106203"/>
              <a:gd name="connsiteX1347" fmla="*/ 2486002 w 11411436"/>
              <a:gd name="connsiteY1347" fmla="*/ 655386 h 3106203"/>
              <a:gd name="connsiteX1348" fmla="*/ 2806502 w 11411436"/>
              <a:gd name="connsiteY1348" fmla="*/ 680113 h 3106203"/>
              <a:gd name="connsiteX1349" fmla="*/ 3745653 w 11411436"/>
              <a:gd name="connsiteY1349" fmla="*/ 578828 h 3106203"/>
              <a:gd name="connsiteX1350" fmla="*/ 3454158 w 11411436"/>
              <a:gd name="connsiteY1350" fmla="*/ 633513 h 3106203"/>
              <a:gd name="connsiteX1351" fmla="*/ 3575893 w 11411436"/>
              <a:gd name="connsiteY1351" fmla="*/ 650631 h 3106203"/>
              <a:gd name="connsiteX1352" fmla="*/ 3201181 w 11411436"/>
              <a:gd name="connsiteY1352" fmla="*/ 680113 h 3106203"/>
              <a:gd name="connsiteX1353" fmla="*/ 3024764 w 11411436"/>
              <a:gd name="connsiteY1353" fmla="*/ 709595 h 3106203"/>
              <a:gd name="connsiteX1354" fmla="*/ 2877359 w 11411436"/>
              <a:gd name="connsiteY1354" fmla="*/ 709595 h 3106203"/>
              <a:gd name="connsiteX1355" fmla="*/ 2883536 w 11411436"/>
              <a:gd name="connsiteY1355" fmla="*/ 726714 h 3106203"/>
              <a:gd name="connsiteX1356" fmla="*/ 3666717 w 11411436"/>
              <a:gd name="connsiteY1356" fmla="*/ 687246 h 3106203"/>
              <a:gd name="connsiteX1357" fmla="*/ 3508368 w 11411436"/>
              <a:gd name="connsiteY1357" fmla="*/ 714351 h 3106203"/>
              <a:gd name="connsiteX1358" fmla="*/ 3344789 w 11411436"/>
              <a:gd name="connsiteY1358" fmla="*/ 731469 h 3106203"/>
              <a:gd name="connsiteX1359" fmla="*/ 3229238 w 11411436"/>
              <a:gd name="connsiteY1359" fmla="*/ 751441 h 3106203"/>
              <a:gd name="connsiteX1360" fmla="*/ 2816012 w 11411436"/>
              <a:gd name="connsiteY1360" fmla="*/ 768560 h 3106203"/>
              <a:gd name="connsiteX1361" fmla="*/ 2799844 w 11411436"/>
              <a:gd name="connsiteY1361" fmla="*/ 785678 h 3106203"/>
              <a:gd name="connsiteX1362" fmla="*/ 2486002 w 11411436"/>
              <a:gd name="connsiteY1362" fmla="*/ 773315 h 3106203"/>
              <a:gd name="connsiteX1363" fmla="*/ 2469831 w 11411436"/>
              <a:gd name="connsiteY1363" fmla="*/ 785678 h 3106203"/>
              <a:gd name="connsiteX1364" fmla="*/ 2476018 w 11411436"/>
              <a:gd name="connsiteY1364" fmla="*/ 790433 h 3106203"/>
              <a:gd name="connsiteX1365" fmla="*/ 2815538 w 11411436"/>
              <a:gd name="connsiteY1365" fmla="*/ 810405 h 3106203"/>
              <a:gd name="connsiteX1366" fmla="*/ 2831706 w 11411436"/>
              <a:gd name="connsiteY1366" fmla="*/ 820391 h 3106203"/>
              <a:gd name="connsiteX1367" fmla="*/ 4799368 w 11411436"/>
              <a:gd name="connsiteY1367" fmla="*/ 560758 h 3106203"/>
              <a:gd name="connsiteX1368" fmla="*/ 5052346 w 11411436"/>
              <a:gd name="connsiteY1368" fmla="*/ 518913 h 3106203"/>
              <a:gd name="connsiteX1369" fmla="*/ 4959618 w 11411436"/>
              <a:gd name="connsiteY1369" fmla="*/ 560758 h 3106203"/>
              <a:gd name="connsiteX1370" fmla="*/ 4985294 w 11411436"/>
              <a:gd name="connsiteY1370" fmla="*/ 573122 h 3106203"/>
              <a:gd name="connsiteX1371" fmla="*/ 4991476 w 11411436"/>
              <a:gd name="connsiteY1371" fmla="*/ 560758 h 3106203"/>
              <a:gd name="connsiteX1372" fmla="*/ 5052346 w 11411436"/>
              <a:gd name="connsiteY1372" fmla="*/ 560758 h 3106203"/>
              <a:gd name="connsiteX1373" fmla="*/ 6045698 w 11411436"/>
              <a:gd name="connsiteY1373" fmla="*/ 365321 h 3106203"/>
              <a:gd name="connsiteX1374" fmla="*/ 5984832 w 11411436"/>
              <a:gd name="connsiteY1374" fmla="*/ 365321 h 3106203"/>
              <a:gd name="connsiteX1375" fmla="*/ 5968664 w 11411436"/>
              <a:gd name="connsiteY1375" fmla="*/ 352957 h 3106203"/>
              <a:gd name="connsiteX1376" fmla="*/ 5936805 w 11411436"/>
              <a:gd name="connsiteY1376" fmla="*/ 375307 h 3106203"/>
              <a:gd name="connsiteX1377" fmla="*/ 5715689 w 11411436"/>
              <a:gd name="connsiteY1377" fmla="*/ 400034 h 3106203"/>
              <a:gd name="connsiteX1378" fmla="*/ 6590642 w 11411436"/>
              <a:gd name="connsiteY1378" fmla="*/ 234078 h 3106203"/>
              <a:gd name="connsiteX1379" fmla="*/ 6574473 w 11411436"/>
              <a:gd name="connsiteY1379" fmla="*/ 256427 h 3106203"/>
              <a:gd name="connsiteX1380" fmla="*/ 7420419 w 11411436"/>
              <a:gd name="connsiteY1380" fmla="*/ 149911 h 3106203"/>
              <a:gd name="connsiteX1381" fmla="*/ 7991040 w 11411436"/>
              <a:gd name="connsiteY1381" fmla="*/ 85717 h 3106203"/>
              <a:gd name="connsiteX1382" fmla="*/ 7991040 w 11411436"/>
              <a:gd name="connsiteY1382" fmla="*/ 115199 h 3106203"/>
              <a:gd name="connsiteX1383" fmla="*/ 8029557 w 11411436"/>
              <a:gd name="connsiteY1383" fmla="*/ 102835 h 3106203"/>
              <a:gd name="connsiteX1384" fmla="*/ 8151289 w 11411436"/>
              <a:gd name="connsiteY1384" fmla="*/ 68122 h 3106203"/>
              <a:gd name="connsiteX1385" fmla="*/ 8090423 w 11411436"/>
              <a:gd name="connsiteY1385" fmla="*/ 90472 h 3106203"/>
              <a:gd name="connsiteX1386" fmla="*/ 8145107 w 11411436"/>
              <a:gd name="connsiteY1386" fmla="*/ 102835 h 3106203"/>
              <a:gd name="connsiteX1387" fmla="*/ 8128940 w 11411436"/>
              <a:gd name="connsiteY1387" fmla="*/ 90472 h 3106203"/>
              <a:gd name="connsiteX1388" fmla="*/ 8176968 w 11411436"/>
              <a:gd name="connsiteY1388" fmla="*/ 90472 h 3106203"/>
              <a:gd name="connsiteX1389" fmla="*/ 8176968 w 11411436"/>
              <a:gd name="connsiteY1389" fmla="*/ 108066 h 3106203"/>
              <a:gd name="connsiteX1390" fmla="*/ 8484626 w 11411436"/>
              <a:gd name="connsiteY1390" fmla="*/ 90947 h 3106203"/>
              <a:gd name="connsiteX1391" fmla="*/ 8830804 w 11411436"/>
              <a:gd name="connsiteY1391" fmla="*/ 68598 h 3106203"/>
              <a:gd name="connsiteX1392" fmla="*/ 8836985 w 11411436"/>
              <a:gd name="connsiteY1392" fmla="*/ 85717 h 3106203"/>
              <a:gd name="connsiteX1393" fmla="*/ 8875502 w 11411436"/>
              <a:gd name="connsiteY1393" fmla="*/ 68598 h 3106203"/>
              <a:gd name="connsiteX1394" fmla="*/ 8875502 w 11411436"/>
              <a:gd name="connsiteY1394" fmla="*/ 77633 h 3106203"/>
              <a:gd name="connsiteX1395" fmla="*/ 9147974 w 11411436"/>
              <a:gd name="connsiteY1395" fmla="*/ 74780 h 3106203"/>
              <a:gd name="connsiteX1396" fmla="*/ 9125148 w 11411436"/>
              <a:gd name="connsiteY1396" fmla="*/ 65269 h 3106203"/>
              <a:gd name="connsiteX1397" fmla="*/ 9151302 w 11411436"/>
              <a:gd name="connsiteY1397" fmla="*/ 48151 h 3106203"/>
              <a:gd name="connsiteX1398" fmla="*/ 8715253 w 11411436"/>
              <a:gd name="connsiteY1398" fmla="*/ 43395 h 3106203"/>
              <a:gd name="connsiteX1399" fmla="*/ 8660568 w 11411436"/>
              <a:gd name="connsiteY1399" fmla="*/ 55759 h 3106203"/>
              <a:gd name="connsiteX1400" fmla="*/ 8667226 w 11411436"/>
              <a:gd name="connsiteY1400" fmla="*/ 48151 h 3106203"/>
              <a:gd name="connsiteX1401" fmla="*/ 8638219 w 11411436"/>
              <a:gd name="connsiteY1401" fmla="*/ 38165 h 3106203"/>
              <a:gd name="connsiteX1402" fmla="*/ 9019465 w 11411436"/>
              <a:gd name="connsiteY1402" fmla="*/ 23186 h 3106203"/>
              <a:gd name="connsiteX1403" fmla="*/ 10491072 w 11411436"/>
              <a:gd name="connsiteY1403" fmla="*/ 18788 h 3106203"/>
              <a:gd name="connsiteX1404" fmla="*/ 10545519 w 11411436"/>
              <a:gd name="connsiteY1404" fmla="*/ 26277 h 3106203"/>
              <a:gd name="connsiteX1405" fmla="*/ 10436625 w 11411436"/>
              <a:gd name="connsiteY1405" fmla="*/ 26277 h 3106203"/>
              <a:gd name="connsiteX1406" fmla="*/ 10491072 w 11411436"/>
              <a:gd name="connsiteY1406" fmla="*/ 18788 h 3106203"/>
              <a:gd name="connsiteX1407" fmla="*/ 7113710 w 11411436"/>
              <a:gd name="connsiteY1407" fmla="*/ 1550 h 3106203"/>
              <a:gd name="connsiteX1408" fmla="*/ 7113710 w 11411436"/>
              <a:gd name="connsiteY1408" fmla="*/ 13914 h 3106203"/>
              <a:gd name="connsiteX1409" fmla="*/ 7091361 w 11411436"/>
              <a:gd name="connsiteY1409" fmla="*/ 13914 h 3106203"/>
              <a:gd name="connsiteX1410" fmla="*/ 7113710 w 11411436"/>
              <a:gd name="connsiteY1410" fmla="*/ 1550 h 3106203"/>
              <a:gd name="connsiteX1411" fmla="*/ 10420175 w 11411436"/>
              <a:gd name="connsiteY1411" fmla="*/ 800 h 3106203"/>
              <a:gd name="connsiteX1412" fmla="*/ 10436625 w 11411436"/>
              <a:gd name="connsiteY1412" fmla="*/ 1550 h 3106203"/>
              <a:gd name="connsiteX1413" fmla="*/ 10398108 w 11411436"/>
              <a:gd name="connsiteY1413" fmla="*/ 26277 h 3106203"/>
              <a:gd name="connsiteX1414" fmla="*/ 10420175 w 11411436"/>
              <a:gd name="connsiteY1414" fmla="*/ 800 h 310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Lst>
            <a:rect l="l" t="t" r="r" b="b"/>
            <a:pathLst>
              <a:path w="11411436" h="3106203">
                <a:moveTo>
                  <a:pt x="2922024" y="3094791"/>
                </a:moveTo>
                <a:lnTo>
                  <a:pt x="2999058" y="3101448"/>
                </a:lnTo>
                <a:cubicBezTo>
                  <a:pt x="2969576" y="3109056"/>
                  <a:pt x="2945324" y="3101448"/>
                  <a:pt x="2922024" y="3094791"/>
                </a:cubicBezTo>
                <a:close/>
                <a:moveTo>
                  <a:pt x="2889036" y="3086588"/>
                </a:moveTo>
                <a:cubicBezTo>
                  <a:pt x="2900032" y="3088134"/>
                  <a:pt x="2910850" y="3091462"/>
                  <a:pt x="2922024" y="3094791"/>
                </a:cubicBezTo>
                <a:lnTo>
                  <a:pt x="2854976" y="3089084"/>
                </a:lnTo>
                <a:cubicBezTo>
                  <a:pt x="2866864" y="3085280"/>
                  <a:pt x="2878039" y="3085043"/>
                  <a:pt x="2889036" y="3086588"/>
                </a:cubicBezTo>
                <a:close/>
                <a:moveTo>
                  <a:pt x="4553049" y="3042008"/>
                </a:moveTo>
                <a:cubicBezTo>
                  <a:pt x="4406114" y="3086231"/>
                  <a:pt x="4242536" y="3096217"/>
                  <a:pt x="4075629" y="3106203"/>
                </a:cubicBezTo>
                <a:close/>
                <a:moveTo>
                  <a:pt x="2052163" y="2985102"/>
                </a:moveTo>
                <a:cubicBezTo>
                  <a:pt x="2090880" y="2982985"/>
                  <a:pt x="2134212" y="3000995"/>
                  <a:pt x="2163099" y="3012051"/>
                </a:cubicBezTo>
                <a:cubicBezTo>
                  <a:pt x="2115072" y="2994932"/>
                  <a:pt x="2095575" y="3014428"/>
                  <a:pt x="2054205" y="3024414"/>
                </a:cubicBezTo>
                <a:lnTo>
                  <a:pt x="2063715" y="3007296"/>
                </a:lnTo>
                <a:lnTo>
                  <a:pt x="2015689" y="2994932"/>
                </a:lnTo>
                <a:cubicBezTo>
                  <a:pt x="2026863" y="2988750"/>
                  <a:pt x="2039257" y="2985808"/>
                  <a:pt x="2052163" y="2985102"/>
                </a:cubicBezTo>
                <a:close/>
                <a:moveTo>
                  <a:pt x="3563022" y="2982569"/>
                </a:moveTo>
                <a:lnTo>
                  <a:pt x="3592029" y="2982569"/>
                </a:lnTo>
                <a:lnTo>
                  <a:pt x="3585847" y="2994932"/>
                </a:lnTo>
                <a:close/>
                <a:moveTo>
                  <a:pt x="1929145" y="2982093"/>
                </a:moveTo>
                <a:cubicBezTo>
                  <a:pt x="1951493" y="2983044"/>
                  <a:pt x="1975746" y="2980667"/>
                  <a:pt x="1993340" y="2987324"/>
                </a:cubicBezTo>
                <a:cubicBezTo>
                  <a:pt x="1975746" y="2990652"/>
                  <a:pt x="1951019" y="2986373"/>
                  <a:pt x="1929145" y="2982093"/>
                </a:cubicBezTo>
                <a:close/>
                <a:moveTo>
                  <a:pt x="3794124" y="2964974"/>
                </a:moveTo>
                <a:lnTo>
                  <a:pt x="3845003" y="2964974"/>
                </a:lnTo>
                <a:lnTo>
                  <a:pt x="3784138" y="2970205"/>
                </a:lnTo>
                <a:close/>
                <a:moveTo>
                  <a:pt x="3140288" y="2964974"/>
                </a:moveTo>
                <a:lnTo>
                  <a:pt x="3168819" y="2982568"/>
                </a:lnTo>
                <a:lnTo>
                  <a:pt x="3130777" y="2970205"/>
                </a:lnTo>
                <a:close/>
                <a:moveTo>
                  <a:pt x="2169280" y="2923129"/>
                </a:moveTo>
                <a:lnTo>
                  <a:pt x="2169280" y="2935492"/>
                </a:lnTo>
                <a:cubicBezTo>
                  <a:pt x="2153114" y="2933115"/>
                  <a:pt x="2130765" y="2940248"/>
                  <a:pt x="2114596" y="2927884"/>
                </a:cubicBezTo>
                <a:close/>
                <a:moveTo>
                  <a:pt x="5200703" y="2917898"/>
                </a:moveTo>
                <a:cubicBezTo>
                  <a:pt x="4998608" y="2960219"/>
                  <a:pt x="4790331" y="3009673"/>
                  <a:pt x="4575873" y="3036777"/>
                </a:cubicBezTo>
                <a:cubicBezTo>
                  <a:pt x="4787478" y="2997309"/>
                  <a:pt x="4986244" y="2947856"/>
                  <a:pt x="5200703" y="2917898"/>
                </a:cubicBezTo>
                <a:close/>
                <a:moveTo>
                  <a:pt x="3280091" y="2898522"/>
                </a:moveTo>
                <a:cubicBezTo>
                  <a:pt x="3306125" y="2898522"/>
                  <a:pt x="3334062" y="2901018"/>
                  <a:pt x="3354747" y="2906010"/>
                </a:cubicBezTo>
                <a:cubicBezTo>
                  <a:pt x="3322887" y="2923129"/>
                  <a:pt x="3268203" y="2896025"/>
                  <a:pt x="3216847" y="2906010"/>
                </a:cubicBezTo>
                <a:cubicBezTo>
                  <a:pt x="3229924" y="2901018"/>
                  <a:pt x="3254056" y="2898522"/>
                  <a:pt x="3280091" y="2898522"/>
                </a:cubicBezTo>
                <a:close/>
                <a:moveTo>
                  <a:pt x="2460773" y="2898402"/>
                </a:moveTo>
                <a:cubicBezTo>
                  <a:pt x="2508802" y="2943101"/>
                  <a:pt x="2595346" y="2915521"/>
                  <a:pt x="2662868" y="2923129"/>
                </a:cubicBezTo>
                <a:cubicBezTo>
                  <a:pt x="2755594" y="2970205"/>
                  <a:pt x="2903007" y="2925506"/>
                  <a:pt x="2992877" y="2964974"/>
                </a:cubicBezTo>
                <a:cubicBezTo>
                  <a:pt x="2944851" y="2952611"/>
                  <a:pt x="2893494" y="2987324"/>
                  <a:pt x="2861636" y="2957366"/>
                </a:cubicBezTo>
                <a:cubicBezTo>
                  <a:pt x="2858307" y="2962121"/>
                  <a:pt x="2852125" y="2964974"/>
                  <a:pt x="2855454" y="2969730"/>
                </a:cubicBezTo>
                <a:cubicBezTo>
                  <a:pt x="2816938" y="2989701"/>
                  <a:pt x="2791259" y="2959744"/>
                  <a:pt x="2785076" y="2957366"/>
                </a:cubicBezTo>
                <a:cubicBezTo>
                  <a:pt x="2775566" y="2959744"/>
                  <a:pt x="2759399" y="2952611"/>
                  <a:pt x="2756070" y="2964974"/>
                </a:cubicBezTo>
                <a:cubicBezTo>
                  <a:pt x="2759399" y="2967352"/>
                  <a:pt x="2765581" y="2969730"/>
                  <a:pt x="2762252" y="2977338"/>
                </a:cubicBezTo>
                <a:lnTo>
                  <a:pt x="2739903" y="2977338"/>
                </a:lnTo>
                <a:cubicBezTo>
                  <a:pt x="2720881" y="2969730"/>
                  <a:pt x="2720881" y="2969730"/>
                  <a:pt x="2717554" y="2957366"/>
                </a:cubicBezTo>
                <a:cubicBezTo>
                  <a:pt x="2627681" y="2937394"/>
                  <a:pt x="2496438" y="2945003"/>
                  <a:pt x="2422733" y="2952611"/>
                </a:cubicBezTo>
                <a:cubicBezTo>
                  <a:pt x="2361867" y="2927884"/>
                  <a:pt x="2294819" y="2917898"/>
                  <a:pt x="2217785" y="2923129"/>
                </a:cubicBezTo>
                <a:cubicBezTo>
                  <a:pt x="2265337" y="2873675"/>
                  <a:pt x="2380887" y="2915521"/>
                  <a:pt x="2447935" y="2910765"/>
                </a:cubicBezTo>
                <a:close/>
                <a:moveTo>
                  <a:pt x="3566412" y="2893588"/>
                </a:moveTo>
                <a:cubicBezTo>
                  <a:pt x="3614261" y="2892697"/>
                  <a:pt x="3661932" y="2893885"/>
                  <a:pt x="3709484" y="2893647"/>
                </a:cubicBezTo>
                <a:cubicBezTo>
                  <a:pt x="3613903" y="2898402"/>
                  <a:pt x="3519751" y="2899353"/>
                  <a:pt x="3422270" y="2906011"/>
                </a:cubicBezTo>
                <a:cubicBezTo>
                  <a:pt x="3470535" y="2897452"/>
                  <a:pt x="3518563" y="2894480"/>
                  <a:pt x="3566412" y="2893588"/>
                </a:cubicBezTo>
                <a:close/>
                <a:moveTo>
                  <a:pt x="3877339" y="2881283"/>
                </a:moveTo>
                <a:cubicBezTo>
                  <a:pt x="3821230" y="2891269"/>
                  <a:pt x="3765594" y="2893646"/>
                  <a:pt x="3709483" y="2893646"/>
                </a:cubicBezTo>
                <a:cubicBezTo>
                  <a:pt x="3764643" y="2891269"/>
                  <a:pt x="3819803" y="2887465"/>
                  <a:pt x="3877339" y="2881283"/>
                </a:cubicBezTo>
                <a:close/>
                <a:moveTo>
                  <a:pt x="1871133" y="2868445"/>
                </a:moveTo>
                <a:cubicBezTo>
                  <a:pt x="1906320" y="2863689"/>
                  <a:pt x="1931999" y="2878430"/>
                  <a:pt x="1961006" y="2880808"/>
                </a:cubicBezTo>
                <a:cubicBezTo>
                  <a:pt x="1938657" y="2883186"/>
                  <a:pt x="1893959" y="2886039"/>
                  <a:pt x="1871133" y="2868445"/>
                </a:cubicBezTo>
                <a:close/>
                <a:moveTo>
                  <a:pt x="2206157" y="2865647"/>
                </a:moveTo>
                <a:lnTo>
                  <a:pt x="2225419" y="2866067"/>
                </a:lnTo>
                <a:cubicBezTo>
                  <a:pt x="2220662" y="2864878"/>
                  <a:pt x="2214246" y="2866067"/>
                  <a:pt x="2208243" y="2866364"/>
                </a:cubicBezTo>
                <a:close/>
                <a:moveTo>
                  <a:pt x="2667470" y="2858161"/>
                </a:moveTo>
                <a:cubicBezTo>
                  <a:pt x="2662656" y="2857270"/>
                  <a:pt x="2657901" y="2858221"/>
                  <a:pt x="2652908" y="2863689"/>
                </a:cubicBezTo>
                <a:lnTo>
                  <a:pt x="2682390" y="2863689"/>
                </a:lnTo>
                <a:cubicBezTo>
                  <a:pt x="2688096" y="2866067"/>
                  <a:pt x="2693802" y="2867493"/>
                  <a:pt x="2700935" y="2863689"/>
                </a:cubicBezTo>
                <a:lnTo>
                  <a:pt x="2682390" y="2863689"/>
                </a:lnTo>
                <a:cubicBezTo>
                  <a:pt x="2677159" y="2861787"/>
                  <a:pt x="2672285" y="2859053"/>
                  <a:pt x="2667470" y="2858161"/>
                </a:cubicBezTo>
                <a:close/>
                <a:moveTo>
                  <a:pt x="3691414" y="2851326"/>
                </a:moveTo>
                <a:lnTo>
                  <a:pt x="3739442" y="2851326"/>
                </a:lnTo>
                <a:lnTo>
                  <a:pt x="3684757" y="2858934"/>
                </a:lnTo>
                <a:close/>
                <a:moveTo>
                  <a:pt x="2569693" y="2851326"/>
                </a:moveTo>
                <a:cubicBezTo>
                  <a:pt x="2563511" y="2863689"/>
                  <a:pt x="2550672" y="2856556"/>
                  <a:pt x="2537833" y="2858934"/>
                </a:cubicBezTo>
                <a:lnTo>
                  <a:pt x="2569693" y="2863689"/>
                </a:lnTo>
                <a:close/>
                <a:moveTo>
                  <a:pt x="3492648" y="2846571"/>
                </a:moveTo>
                <a:lnTo>
                  <a:pt x="3499305" y="2858934"/>
                </a:lnTo>
                <a:lnTo>
                  <a:pt x="3393264" y="2851326"/>
                </a:lnTo>
                <a:close/>
                <a:moveTo>
                  <a:pt x="3284371" y="2838962"/>
                </a:moveTo>
                <a:lnTo>
                  <a:pt x="3306720" y="2838962"/>
                </a:lnTo>
                <a:lnTo>
                  <a:pt x="3284371" y="2851325"/>
                </a:lnTo>
                <a:close/>
                <a:moveTo>
                  <a:pt x="2630558" y="2838962"/>
                </a:moveTo>
                <a:lnTo>
                  <a:pt x="2739926" y="2851326"/>
                </a:lnTo>
                <a:lnTo>
                  <a:pt x="2662893" y="2838962"/>
                </a:lnTo>
                <a:close/>
                <a:moveTo>
                  <a:pt x="2223993" y="2834207"/>
                </a:moveTo>
                <a:cubicBezTo>
                  <a:pt x="2310536" y="2848948"/>
                  <a:pt x="2422284" y="2853703"/>
                  <a:pt x="2493135" y="2851326"/>
                </a:cubicBezTo>
                <a:cubicBezTo>
                  <a:pt x="2409921" y="2836585"/>
                  <a:pt x="2284857" y="2831830"/>
                  <a:pt x="2223993" y="2834207"/>
                </a:cubicBezTo>
                <a:close/>
                <a:moveTo>
                  <a:pt x="2058693" y="2821309"/>
                </a:moveTo>
                <a:cubicBezTo>
                  <a:pt x="2048883" y="2819823"/>
                  <a:pt x="2041158" y="2819467"/>
                  <a:pt x="2038067" y="2821844"/>
                </a:cubicBezTo>
                <a:cubicBezTo>
                  <a:pt x="2055660" y="2823270"/>
                  <a:pt x="2073732" y="2825648"/>
                  <a:pt x="2091801" y="2827550"/>
                </a:cubicBezTo>
                <a:cubicBezTo>
                  <a:pt x="2080392" y="2825410"/>
                  <a:pt x="2068504" y="2822795"/>
                  <a:pt x="2058693" y="2821309"/>
                </a:cubicBezTo>
                <a:close/>
                <a:moveTo>
                  <a:pt x="1922520" y="2816613"/>
                </a:moveTo>
                <a:cubicBezTo>
                  <a:pt x="1922520" y="2838962"/>
                  <a:pt x="2028081" y="2844193"/>
                  <a:pt x="2076107" y="2858459"/>
                </a:cubicBezTo>
                <a:cubicBezTo>
                  <a:pt x="2072780" y="2831354"/>
                  <a:pt x="2021899" y="2858459"/>
                  <a:pt x="1992895" y="2833732"/>
                </a:cubicBezTo>
                <a:lnTo>
                  <a:pt x="2009063" y="2816613"/>
                </a:lnTo>
                <a:close/>
                <a:moveTo>
                  <a:pt x="3361405" y="2809480"/>
                </a:moveTo>
                <a:lnTo>
                  <a:pt x="3393265" y="2809480"/>
                </a:lnTo>
                <a:lnTo>
                  <a:pt x="3383754" y="2821844"/>
                </a:lnTo>
                <a:cubicBezTo>
                  <a:pt x="3377572" y="2819466"/>
                  <a:pt x="3374244" y="2807102"/>
                  <a:pt x="3361405" y="2809480"/>
                </a:cubicBezTo>
                <a:close/>
                <a:moveTo>
                  <a:pt x="1819831" y="2808306"/>
                </a:moveTo>
                <a:cubicBezTo>
                  <a:pt x="1814956" y="2809629"/>
                  <a:pt x="1810766" y="2813522"/>
                  <a:pt x="1807438" y="2821368"/>
                </a:cubicBezTo>
                <a:cubicBezTo>
                  <a:pt x="1828360" y="2831354"/>
                  <a:pt x="1853091" y="2828501"/>
                  <a:pt x="1877345" y="2828501"/>
                </a:cubicBezTo>
                <a:cubicBezTo>
                  <a:pt x="1855231" y="2823509"/>
                  <a:pt x="1834454" y="2804339"/>
                  <a:pt x="1819831" y="2808306"/>
                </a:cubicBezTo>
                <a:close/>
                <a:moveTo>
                  <a:pt x="3300539" y="2804725"/>
                </a:moveTo>
                <a:lnTo>
                  <a:pt x="3284371" y="2821843"/>
                </a:lnTo>
                <a:lnTo>
                  <a:pt x="3284371" y="2809480"/>
                </a:lnTo>
                <a:cubicBezTo>
                  <a:pt x="3290553" y="2807102"/>
                  <a:pt x="3293881" y="2801872"/>
                  <a:pt x="3300539" y="2804725"/>
                </a:cubicBezTo>
                <a:close/>
                <a:moveTo>
                  <a:pt x="4322423" y="2804250"/>
                </a:moveTo>
                <a:lnTo>
                  <a:pt x="4124133" y="2828977"/>
                </a:lnTo>
                <a:lnTo>
                  <a:pt x="4130314" y="2821844"/>
                </a:lnTo>
                <a:close/>
                <a:moveTo>
                  <a:pt x="3563025" y="2791886"/>
                </a:moveTo>
                <a:cubicBezTo>
                  <a:pt x="3592032" y="2791886"/>
                  <a:pt x="3636731" y="2791886"/>
                  <a:pt x="3652898" y="2791886"/>
                </a:cubicBezTo>
                <a:cubicBezTo>
                  <a:pt x="3628171" y="2807578"/>
                  <a:pt x="3593934" y="2804725"/>
                  <a:pt x="3559221" y="2803774"/>
                </a:cubicBezTo>
                <a:cubicBezTo>
                  <a:pt x="3563025" y="2802823"/>
                  <a:pt x="3566354" y="2801872"/>
                  <a:pt x="3569207" y="2799494"/>
                </a:cubicBezTo>
                <a:close/>
                <a:moveTo>
                  <a:pt x="3976721" y="2757173"/>
                </a:moveTo>
                <a:lnTo>
                  <a:pt x="3976721" y="2769537"/>
                </a:lnTo>
                <a:cubicBezTo>
                  <a:pt x="3886850" y="2784753"/>
                  <a:pt x="3736114" y="2789508"/>
                  <a:pt x="3691415" y="2787131"/>
                </a:cubicBezTo>
                <a:close/>
                <a:moveTo>
                  <a:pt x="2031410" y="2732446"/>
                </a:moveTo>
                <a:cubicBezTo>
                  <a:pt x="2143631" y="2772390"/>
                  <a:pt x="2252525" y="2757173"/>
                  <a:pt x="2377585" y="2769537"/>
                </a:cubicBezTo>
                <a:cubicBezTo>
                  <a:pt x="2297222" y="2764782"/>
                  <a:pt x="2156471" y="2727691"/>
                  <a:pt x="2031410" y="2732446"/>
                </a:cubicBezTo>
                <a:close/>
                <a:moveTo>
                  <a:pt x="3534020" y="2729118"/>
                </a:moveTo>
                <a:cubicBezTo>
                  <a:pt x="3564453" y="2743383"/>
                  <a:pt x="3612480" y="2721510"/>
                  <a:pt x="3630551" y="2744810"/>
                </a:cubicBezTo>
                <a:lnTo>
                  <a:pt x="3515000" y="2744810"/>
                </a:lnTo>
                <a:lnTo>
                  <a:pt x="3537349" y="2732447"/>
                </a:lnTo>
                <a:close/>
                <a:moveTo>
                  <a:pt x="1909681" y="2727691"/>
                </a:moveTo>
                <a:lnTo>
                  <a:pt x="1948200" y="2740055"/>
                </a:lnTo>
                <a:lnTo>
                  <a:pt x="1970548" y="2740055"/>
                </a:lnTo>
                <a:close/>
                <a:moveTo>
                  <a:pt x="2952521" y="2727394"/>
                </a:moveTo>
                <a:cubicBezTo>
                  <a:pt x="2959356" y="2727097"/>
                  <a:pt x="2965776" y="2727691"/>
                  <a:pt x="2970531" y="2732446"/>
                </a:cubicBezTo>
                <a:cubicBezTo>
                  <a:pt x="2957692" y="2730068"/>
                  <a:pt x="2932017" y="2737677"/>
                  <a:pt x="2932017" y="2727691"/>
                </a:cubicBezTo>
                <a:cubicBezTo>
                  <a:pt x="2938433" y="2728880"/>
                  <a:pt x="2945688" y="2727691"/>
                  <a:pt x="2952521" y="2727394"/>
                </a:cubicBezTo>
                <a:close/>
                <a:moveTo>
                  <a:pt x="4177865" y="2726265"/>
                </a:moveTo>
                <a:cubicBezTo>
                  <a:pt x="4158369" y="2734349"/>
                  <a:pt x="4137921" y="2746712"/>
                  <a:pt x="4107964" y="2740055"/>
                </a:cubicBezTo>
                <a:cubicBezTo>
                  <a:pt x="4126034" y="2722936"/>
                  <a:pt x="4153138" y="2727216"/>
                  <a:pt x="4177865" y="2726265"/>
                </a:cubicBezTo>
                <a:close/>
                <a:moveTo>
                  <a:pt x="3524510" y="2720083"/>
                </a:moveTo>
                <a:lnTo>
                  <a:pt x="3534021" y="2729118"/>
                </a:lnTo>
                <a:cubicBezTo>
                  <a:pt x="3530217" y="2727216"/>
                  <a:pt x="3526413" y="2724838"/>
                  <a:pt x="3523084" y="2721509"/>
                </a:cubicBezTo>
                <a:cubicBezTo>
                  <a:pt x="3523560" y="2721034"/>
                  <a:pt x="3524035" y="2720558"/>
                  <a:pt x="3524510" y="2720083"/>
                </a:cubicBezTo>
                <a:close/>
                <a:moveTo>
                  <a:pt x="1662857" y="2710573"/>
                </a:moveTo>
                <a:lnTo>
                  <a:pt x="1640509" y="2720083"/>
                </a:lnTo>
                <a:lnTo>
                  <a:pt x="1640509" y="2715328"/>
                </a:lnTo>
                <a:close/>
                <a:moveTo>
                  <a:pt x="4876876" y="2702964"/>
                </a:moveTo>
                <a:lnTo>
                  <a:pt x="4909211" y="2702964"/>
                </a:lnTo>
                <a:lnTo>
                  <a:pt x="4870694" y="2710572"/>
                </a:lnTo>
                <a:close/>
                <a:moveTo>
                  <a:pt x="1746094" y="2702964"/>
                </a:moveTo>
                <a:lnTo>
                  <a:pt x="1777956" y="2715328"/>
                </a:lnTo>
                <a:lnTo>
                  <a:pt x="1768444" y="2702964"/>
                </a:lnTo>
                <a:close/>
                <a:moveTo>
                  <a:pt x="1586301" y="2702964"/>
                </a:moveTo>
                <a:lnTo>
                  <a:pt x="1614831" y="2715327"/>
                </a:lnTo>
                <a:lnTo>
                  <a:pt x="1601992" y="2715327"/>
                </a:lnTo>
                <a:close/>
                <a:moveTo>
                  <a:pt x="3141064" y="2697734"/>
                </a:moveTo>
                <a:cubicBezTo>
                  <a:pt x="3148256" y="2698091"/>
                  <a:pt x="3156221" y="2699398"/>
                  <a:pt x="3162641" y="2698209"/>
                </a:cubicBezTo>
                <a:lnTo>
                  <a:pt x="3162641" y="2702964"/>
                </a:lnTo>
                <a:lnTo>
                  <a:pt x="3124123" y="2702964"/>
                </a:lnTo>
                <a:cubicBezTo>
                  <a:pt x="3127453" y="2697972"/>
                  <a:pt x="3133872" y="2697378"/>
                  <a:pt x="3141064" y="2697734"/>
                </a:cubicBezTo>
                <a:close/>
                <a:moveTo>
                  <a:pt x="3223566" y="2697258"/>
                </a:moveTo>
                <a:cubicBezTo>
                  <a:pt x="3229926" y="2697258"/>
                  <a:pt x="3236346" y="2699160"/>
                  <a:pt x="3239675" y="2702964"/>
                </a:cubicBezTo>
                <a:lnTo>
                  <a:pt x="3207815" y="2702964"/>
                </a:lnTo>
                <a:cubicBezTo>
                  <a:pt x="3210907" y="2699160"/>
                  <a:pt x="3217207" y="2697258"/>
                  <a:pt x="3223566" y="2697258"/>
                </a:cubicBezTo>
                <a:close/>
                <a:moveTo>
                  <a:pt x="1986715" y="2661119"/>
                </a:moveTo>
                <a:cubicBezTo>
                  <a:pt x="2073258" y="2675860"/>
                  <a:pt x="2175492" y="2705342"/>
                  <a:pt x="2255855" y="2685846"/>
                </a:cubicBezTo>
                <a:cubicBezTo>
                  <a:pt x="2153143" y="2681091"/>
                  <a:pt x="2079443" y="2663496"/>
                  <a:pt x="1986715" y="2661119"/>
                </a:cubicBezTo>
                <a:close/>
                <a:moveTo>
                  <a:pt x="4124133" y="2651133"/>
                </a:moveTo>
                <a:lnTo>
                  <a:pt x="4124133" y="2673482"/>
                </a:lnTo>
                <a:lnTo>
                  <a:pt x="4107964" y="2661119"/>
                </a:lnTo>
                <a:cubicBezTo>
                  <a:pt x="4021420" y="2685846"/>
                  <a:pt x="3960554" y="2681091"/>
                  <a:pt x="3870681" y="2698209"/>
                </a:cubicBezTo>
                <a:lnTo>
                  <a:pt x="3909198" y="2710573"/>
                </a:lnTo>
                <a:cubicBezTo>
                  <a:pt x="3890178" y="2708195"/>
                  <a:pt x="3822660" y="2715328"/>
                  <a:pt x="3800311" y="2702964"/>
                </a:cubicBezTo>
                <a:cubicBezTo>
                  <a:pt x="3710438" y="2735300"/>
                  <a:pt x="3598216" y="2692979"/>
                  <a:pt x="3515000" y="2710573"/>
                </a:cubicBezTo>
                <a:cubicBezTo>
                  <a:pt x="3517377" y="2715328"/>
                  <a:pt x="3520230" y="2718656"/>
                  <a:pt x="3523084" y="2721985"/>
                </a:cubicBezTo>
                <a:cubicBezTo>
                  <a:pt x="3513574" y="2732446"/>
                  <a:pt x="3501685" y="2731020"/>
                  <a:pt x="3492651" y="2740530"/>
                </a:cubicBezTo>
                <a:cubicBezTo>
                  <a:pt x="3483139" y="2732922"/>
                  <a:pt x="3476482" y="2720558"/>
                  <a:pt x="3460790" y="2720558"/>
                </a:cubicBezTo>
                <a:lnTo>
                  <a:pt x="3460790" y="2745285"/>
                </a:lnTo>
                <a:lnTo>
                  <a:pt x="3454610" y="2728167"/>
                </a:lnTo>
                <a:cubicBezTo>
                  <a:pt x="3428931" y="2738153"/>
                  <a:pt x="3409910" y="2703440"/>
                  <a:pt x="3393742" y="2732922"/>
                </a:cubicBezTo>
                <a:lnTo>
                  <a:pt x="3432260" y="2745285"/>
                </a:lnTo>
                <a:cubicBezTo>
                  <a:pt x="3301016" y="2745285"/>
                  <a:pt x="3105580" y="2752894"/>
                  <a:pt x="2977189" y="2715803"/>
                </a:cubicBezTo>
                <a:lnTo>
                  <a:pt x="3031873" y="2711048"/>
                </a:lnTo>
                <a:cubicBezTo>
                  <a:pt x="3108907" y="2748139"/>
                  <a:pt x="3214473" y="2713426"/>
                  <a:pt x="3294835" y="2715803"/>
                </a:cubicBezTo>
                <a:lnTo>
                  <a:pt x="3256318" y="2698685"/>
                </a:lnTo>
                <a:cubicBezTo>
                  <a:pt x="3544006" y="2695356"/>
                  <a:pt x="3835493" y="2688223"/>
                  <a:pt x="4124133" y="2651133"/>
                </a:cubicBezTo>
                <a:close/>
                <a:moveTo>
                  <a:pt x="1378025" y="2643525"/>
                </a:moveTo>
                <a:lnTo>
                  <a:pt x="1416065" y="2643525"/>
                </a:lnTo>
                <a:lnTo>
                  <a:pt x="1422724" y="2661119"/>
                </a:lnTo>
                <a:close/>
                <a:moveTo>
                  <a:pt x="4370926" y="2579330"/>
                </a:moveTo>
                <a:lnTo>
                  <a:pt x="4383289" y="2591693"/>
                </a:lnTo>
                <a:lnTo>
                  <a:pt x="4322423" y="2596448"/>
                </a:lnTo>
                <a:close/>
                <a:moveTo>
                  <a:pt x="4293891" y="2512282"/>
                </a:moveTo>
                <a:lnTo>
                  <a:pt x="4261556" y="2524645"/>
                </a:lnTo>
                <a:lnTo>
                  <a:pt x="4261556" y="2519890"/>
                </a:lnTo>
                <a:close/>
                <a:moveTo>
                  <a:pt x="4332409" y="2507527"/>
                </a:moveTo>
                <a:lnTo>
                  <a:pt x="4354758" y="2507527"/>
                </a:lnTo>
                <a:lnTo>
                  <a:pt x="4322423" y="2512282"/>
                </a:lnTo>
                <a:close/>
                <a:moveTo>
                  <a:pt x="1230162" y="2502772"/>
                </a:moveTo>
                <a:cubicBezTo>
                  <a:pt x="1230162" y="2509904"/>
                  <a:pt x="1243000" y="2512282"/>
                  <a:pt x="1246329" y="2519890"/>
                </a:cubicBezTo>
                <a:cubicBezTo>
                  <a:pt x="1252986" y="2512282"/>
                  <a:pt x="1272007" y="2509904"/>
                  <a:pt x="1255839" y="2502772"/>
                </a:cubicBezTo>
                <a:close/>
                <a:moveTo>
                  <a:pt x="5268228" y="2477569"/>
                </a:moveTo>
                <a:lnTo>
                  <a:pt x="5262046" y="2494688"/>
                </a:lnTo>
                <a:cubicBezTo>
                  <a:pt x="5220200" y="2489933"/>
                  <a:pt x="5201180" y="2546519"/>
                  <a:pt x="5153152" y="2519415"/>
                </a:cubicBezTo>
                <a:cubicBezTo>
                  <a:pt x="5095615" y="2536533"/>
                  <a:pt x="5024762" y="2554127"/>
                  <a:pt x="4976735" y="2571246"/>
                </a:cubicBezTo>
                <a:cubicBezTo>
                  <a:pt x="4884010" y="2588365"/>
                  <a:pt x="4781297" y="2608336"/>
                  <a:pt x="4685242" y="2630686"/>
                </a:cubicBezTo>
                <a:cubicBezTo>
                  <a:pt x="4653383" y="2628308"/>
                  <a:pt x="4630559" y="2657790"/>
                  <a:pt x="4640544" y="2672531"/>
                </a:cubicBezTo>
                <a:cubicBezTo>
                  <a:pt x="4541162" y="2652559"/>
                  <a:pt x="4480295" y="2684895"/>
                  <a:pt x="4384240" y="2689650"/>
                </a:cubicBezTo>
                <a:lnTo>
                  <a:pt x="4384240" y="2680615"/>
                </a:lnTo>
                <a:lnTo>
                  <a:pt x="4408967" y="2680615"/>
                </a:lnTo>
                <a:cubicBezTo>
                  <a:pt x="4437974" y="2682993"/>
                  <a:pt x="4463176" y="2660643"/>
                  <a:pt x="4447484" y="2655888"/>
                </a:cubicBezTo>
                <a:cubicBezTo>
                  <a:pt x="4479344" y="2660643"/>
                  <a:pt x="4527846" y="2665874"/>
                  <a:pt x="4546867" y="2643525"/>
                </a:cubicBezTo>
                <a:cubicBezTo>
                  <a:pt x="4690949" y="2635916"/>
                  <a:pt x="4832178" y="2566966"/>
                  <a:pt x="4976259" y="2561736"/>
                </a:cubicBezTo>
                <a:lnTo>
                  <a:pt x="4970077" y="2554127"/>
                </a:lnTo>
                <a:cubicBezTo>
                  <a:pt x="5062803" y="2529400"/>
                  <a:pt x="5159333" y="2482324"/>
                  <a:pt x="5268228" y="2477569"/>
                </a:cubicBezTo>
                <a:close/>
                <a:moveTo>
                  <a:pt x="8143205" y="2440479"/>
                </a:moveTo>
                <a:cubicBezTo>
                  <a:pt x="8088521" y="2447612"/>
                  <a:pt x="8030032" y="2460451"/>
                  <a:pt x="7985333" y="2453318"/>
                </a:cubicBezTo>
                <a:close/>
                <a:moveTo>
                  <a:pt x="5613928" y="2423360"/>
                </a:moveTo>
                <a:cubicBezTo>
                  <a:pt x="5597761" y="2450464"/>
                  <a:pt x="5498377" y="2472814"/>
                  <a:pt x="5453679" y="2472814"/>
                </a:cubicBezTo>
                <a:close/>
                <a:moveTo>
                  <a:pt x="5200703" y="2406241"/>
                </a:moveTo>
                <a:lnTo>
                  <a:pt x="5162186" y="2413374"/>
                </a:lnTo>
                <a:lnTo>
                  <a:pt x="5152676" y="2413374"/>
                </a:lnTo>
                <a:close/>
                <a:moveTo>
                  <a:pt x="4454143" y="2383892"/>
                </a:moveTo>
                <a:cubicBezTo>
                  <a:pt x="4319571" y="2391025"/>
                  <a:pt x="4181673" y="2408619"/>
                  <a:pt x="4063268" y="2435724"/>
                </a:cubicBezTo>
                <a:cubicBezTo>
                  <a:pt x="4200692" y="2433346"/>
                  <a:pt x="4332411" y="2398633"/>
                  <a:pt x="4454143" y="2383892"/>
                </a:cubicBezTo>
                <a:close/>
                <a:moveTo>
                  <a:pt x="4652909" y="2346326"/>
                </a:moveTo>
                <a:lnTo>
                  <a:pt x="4493613" y="2380088"/>
                </a:lnTo>
                <a:cubicBezTo>
                  <a:pt x="4537836" y="2374382"/>
                  <a:pt x="4621999" y="2381039"/>
                  <a:pt x="4652909" y="2346326"/>
                </a:cubicBezTo>
                <a:close/>
                <a:moveTo>
                  <a:pt x="6261582" y="2299726"/>
                </a:moveTo>
                <a:cubicBezTo>
                  <a:pt x="6068997" y="2309712"/>
                  <a:pt x="5876888" y="2391501"/>
                  <a:pt x="5729478" y="2413375"/>
                </a:cubicBezTo>
                <a:cubicBezTo>
                  <a:pt x="5883546" y="2331586"/>
                  <a:pt x="6081837" y="2312089"/>
                  <a:pt x="6261582" y="2299726"/>
                </a:cubicBezTo>
                <a:close/>
                <a:moveTo>
                  <a:pt x="999514" y="2294970"/>
                </a:moveTo>
                <a:cubicBezTo>
                  <a:pt x="1019010" y="2289740"/>
                  <a:pt x="1035178" y="2299726"/>
                  <a:pt x="1038031" y="2304956"/>
                </a:cubicBezTo>
                <a:cubicBezTo>
                  <a:pt x="1021863" y="2309711"/>
                  <a:pt x="1012353" y="2297348"/>
                  <a:pt x="999514" y="2294970"/>
                </a:cubicBezTo>
                <a:close/>
                <a:moveTo>
                  <a:pt x="916299" y="2257880"/>
                </a:moveTo>
                <a:lnTo>
                  <a:pt x="948634" y="2270244"/>
                </a:lnTo>
                <a:lnTo>
                  <a:pt x="932467" y="2270244"/>
                </a:lnTo>
                <a:close/>
                <a:moveTo>
                  <a:pt x="7075192" y="2240286"/>
                </a:moveTo>
                <a:lnTo>
                  <a:pt x="7100871" y="2240286"/>
                </a:lnTo>
                <a:lnTo>
                  <a:pt x="7068535" y="2245517"/>
                </a:lnTo>
                <a:close/>
                <a:moveTo>
                  <a:pt x="5668613" y="2223167"/>
                </a:moveTo>
                <a:lnTo>
                  <a:pt x="5690965" y="2223167"/>
                </a:lnTo>
                <a:lnTo>
                  <a:pt x="5652449" y="2235530"/>
                </a:lnTo>
                <a:close/>
                <a:moveTo>
                  <a:pt x="7123220" y="2186077"/>
                </a:moveTo>
                <a:lnTo>
                  <a:pt x="7084703" y="2193210"/>
                </a:lnTo>
                <a:lnTo>
                  <a:pt x="7062354" y="2193210"/>
                </a:lnTo>
                <a:close/>
                <a:moveTo>
                  <a:pt x="6892594" y="2181322"/>
                </a:moveTo>
                <a:lnTo>
                  <a:pt x="6892594" y="2186077"/>
                </a:lnTo>
                <a:lnTo>
                  <a:pt x="6815560" y="2193686"/>
                </a:lnTo>
                <a:cubicBezTo>
                  <a:pt x="6834580" y="2181322"/>
                  <a:pt x="6870244" y="2193686"/>
                  <a:pt x="6892594" y="2181322"/>
                </a:cubicBezTo>
                <a:close/>
                <a:moveTo>
                  <a:pt x="823574" y="2168958"/>
                </a:moveTo>
                <a:lnTo>
                  <a:pt x="855434" y="2168958"/>
                </a:lnTo>
                <a:cubicBezTo>
                  <a:pt x="849252" y="2190832"/>
                  <a:pt x="881112" y="2188454"/>
                  <a:pt x="893951" y="2198440"/>
                </a:cubicBezTo>
                <a:lnTo>
                  <a:pt x="884440" y="2206048"/>
                </a:lnTo>
                <a:close/>
                <a:moveTo>
                  <a:pt x="6959642" y="2168482"/>
                </a:moveTo>
                <a:lnTo>
                  <a:pt x="6959642" y="2180846"/>
                </a:lnTo>
                <a:lnTo>
                  <a:pt x="6908286" y="2180846"/>
                </a:lnTo>
                <a:cubicBezTo>
                  <a:pt x="6924453" y="2176091"/>
                  <a:pt x="6937293" y="2163727"/>
                  <a:pt x="6959642" y="2168482"/>
                </a:cubicBezTo>
                <a:close/>
                <a:moveTo>
                  <a:pt x="7315329" y="2156119"/>
                </a:moveTo>
                <a:cubicBezTo>
                  <a:pt x="7280141" y="2180846"/>
                  <a:pt x="7215946" y="2188454"/>
                  <a:pt x="7167919" y="2180846"/>
                </a:cubicBezTo>
                <a:close/>
                <a:moveTo>
                  <a:pt x="7062354" y="2156119"/>
                </a:moveTo>
                <a:cubicBezTo>
                  <a:pt x="7059025" y="2176091"/>
                  <a:pt x="7014326" y="2168482"/>
                  <a:pt x="7008145" y="2163727"/>
                </a:cubicBezTo>
                <a:close/>
                <a:moveTo>
                  <a:pt x="937327" y="2124742"/>
                </a:moveTo>
                <a:cubicBezTo>
                  <a:pt x="956987" y="2127974"/>
                  <a:pt x="970629" y="2145182"/>
                  <a:pt x="961000" y="2163727"/>
                </a:cubicBezTo>
                <a:cubicBezTo>
                  <a:pt x="941979" y="2156119"/>
                  <a:pt x="919154" y="2139000"/>
                  <a:pt x="916301" y="2126637"/>
                </a:cubicBezTo>
                <a:cubicBezTo>
                  <a:pt x="923552" y="2124141"/>
                  <a:pt x="930774" y="2123665"/>
                  <a:pt x="937327" y="2124742"/>
                </a:cubicBezTo>
                <a:close/>
                <a:moveTo>
                  <a:pt x="6512181" y="2003954"/>
                </a:moveTo>
                <a:cubicBezTo>
                  <a:pt x="6449888" y="2008709"/>
                  <a:pt x="6392350" y="2015366"/>
                  <a:pt x="6331960" y="2020121"/>
                </a:cubicBezTo>
                <a:cubicBezTo>
                  <a:pt x="6391875" y="2048177"/>
                  <a:pt x="6454644" y="2010611"/>
                  <a:pt x="6512181" y="2003954"/>
                </a:cubicBezTo>
                <a:close/>
                <a:moveTo>
                  <a:pt x="10573767" y="1994117"/>
                </a:moveTo>
                <a:cubicBezTo>
                  <a:pt x="10579250" y="1993314"/>
                  <a:pt x="10584630" y="1996583"/>
                  <a:pt x="10590217" y="2007758"/>
                </a:cubicBezTo>
                <a:cubicBezTo>
                  <a:pt x="10561211" y="2005380"/>
                  <a:pt x="10538861" y="2030107"/>
                  <a:pt x="10513183" y="2015366"/>
                </a:cubicBezTo>
                <a:lnTo>
                  <a:pt x="10513183" y="2007758"/>
                </a:lnTo>
                <a:cubicBezTo>
                  <a:pt x="10539931" y="2035576"/>
                  <a:pt x="10557317" y="1996524"/>
                  <a:pt x="10573767" y="1994117"/>
                </a:cubicBezTo>
                <a:close/>
                <a:moveTo>
                  <a:pt x="6706667" y="1931200"/>
                </a:moveTo>
                <a:cubicBezTo>
                  <a:pt x="6709996" y="1935955"/>
                  <a:pt x="6703814" y="1938808"/>
                  <a:pt x="6700486" y="1943563"/>
                </a:cubicBezTo>
                <a:lnTo>
                  <a:pt x="6745185" y="1931200"/>
                </a:lnTo>
                <a:close/>
                <a:moveTo>
                  <a:pt x="6898777" y="1918836"/>
                </a:moveTo>
                <a:lnTo>
                  <a:pt x="6777044" y="1926444"/>
                </a:lnTo>
                <a:lnTo>
                  <a:pt x="6767534" y="1931200"/>
                </a:lnTo>
                <a:close/>
                <a:moveTo>
                  <a:pt x="7772301" y="1895060"/>
                </a:moveTo>
                <a:lnTo>
                  <a:pt x="7745197" y="1901242"/>
                </a:lnTo>
                <a:cubicBezTo>
                  <a:pt x="7751378" y="1895060"/>
                  <a:pt x="7761840" y="1895060"/>
                  <a:pt x="7772301" y="1895060"/>
                </a:cubicBezTo>
                <a:close/>
                <a:moveTo>
                  <a:pt x="7799406" y="1888879"/>
                </a:moveTo>
                <a:cubicBezTo>
                  <a:pt x="7792749" y="1895061"/>
                  <a:pt x="7782287" y="1895061"/>
                  <a:pt x="7772301" y="1895061"/>
                </a:cubicBezTo>
                <a:close/>
                <a:moveTo>
                  <a:pt x="6985320" y="1888879"/>
                </a:moveTo>
                <a:cubicBezTo>
                  <a:pt x="6979139" y="1891256"/>
                  <a:pt x="6962971" y="1911228"/>
                  <a:pt x="6953461" y="1896487"/>
                </a:cubicBezTo>
                <a:cubicBezTo>
                  <a:pt x="6943951" y="1916458"/>
                  <a:pt x="6985320" y="1896487"/>
                  <a:pt x="6991502" y="1901242"/>
                </a:cubicBezTo>
                <a:close/>
                <a:moveTo>
                  <a:pt x="10138476" y="1866529"/>
                </a:moveTo>
                <a:cubicBezTo>
                  <a:pt x="9981556" y="1876515"/>
                  <a:pt x="9837474" y="1916458"/>
                  <a:pt x="9677224" y="1908850"/>
                </a:cubicBezTo>
                <a:cubicBezTo>
                  <a:pt x="9821306" y="1876515"/>
                  <a:pt x="9978227" y="1871760"/>
                  <a:pt x="10138476" y="1866529"/>
                </a:cubicBezTo>
                <a:close/>
                <a:moveTo>
                  <a:pt x="7584472" y="1795202"/>
                </a:moveTo>
                <a:cubicBezTo>
                  <a:pt x="7603492" y="1807565"/>
                  <a:pt x="7639156" y="1795202"/>
                  <a:pt x="7661506" y="1807565"/>
                </a:cubicBezTo>
                <a:cubicBezTo>
                  <a:pt x="7639156" y="1814698"/>
                  <a:pt x="7597311" y="1819929"/>
                  <a:pt x="7584472" y="1795202"/>
                </a:cubicBezTo>
                <a:close/>
                <a:moveTo>
                  <a:pt x="8126139" y="1777415"/>
                </a:moveTo>
                <a:cubicBezTo>
                  <a:pt x="8130010" y="1776598"/>
                  <a:pt x="8134171" y="1776420"/>
                  <a:pt x="8138926" y="1777608"/>
                </a:cubicBezTo>
                <a:lnTo>
                  <a:pt x="8138926" y="1789971"/>
                </a:lnTo>
                <a:cubicBezTo>
                  <a:pt x="8122758" y="1787594"/>
                  <a:pt x="8094227" y="1794727"/>
                  <a:pt x="8090898" y="1782363"/>
                </a:cubicBezTo>
                <a:cubicBezTo>
                  <a:pt x="8105520" y="1788069"/>
                  <a:pt x="8114525" y="1779867"/>
                  <a:pt x="8126139" y="1777415"/>
                </a:cubicBezTo>
                <a:close/>
                <a:moveTo>
                  <a:pt x="9713987" y="1769866"/>
                </a:moveTo>
                <a:cubicBezTo>
                  <a:pt x="9755149" y="1769138"/>
                  <a:pt x="9794795" y="1769167"/>
                  <a:pt x="9830816" y="1770475"/>
                </a:cubicBezTo>
                <a:cubicBezTo>
                  <a:pt x="9692915" y="1792825"/>
                  <a:pt x="9516974" y="1780461"/>
                  <a:pt x="9359578" y="1782839"/>
                </a:cubicBezTo>
                <a:cubicBezTo>
                  <a:pt x="9453374" y="1781056"/>
                  <a:pt x="9590501" y="1772050"/>
                  <a:pt x="9713987" y="1769866"/>
                </a:cubicBezTo>
                <a:close/>
                <a:moveTo>
                  <a:pt x="8337691" y="1765244"/>
                </a:moveTo>
                <a:lnTo>
                  <a:pt x="8420907" y="1765244"/>
                </a:lnTo>
                <a:lnTo>
                  <a:pt x="8331510" y="1770475"/>
                </a:lnTo>
                <a:close/>
                <a:moveTo>
                  <a:pt x="8574975" y="1748125"/>
                </a:moveTo>
                <a:lnTo>
                  <a:pt x="8584485" y="1752880"/>
                </a:lnTo>
                <a:lnTo>
                  <a:pt x="8552150" y="1752880"/>
                </a:lnTo>
                <a:close/>
                <a:moveTo>
                  <a:pt x="8661043" y="1711036"/>
                </a:moveTo>
                <a:cubicBezTo>
                  <a:pt x="8571170" y="1715791"/>
                  <a:pt x="8491283" y="1728154"/>
                  <a:pt x="8398557" y="1723399"/>
                </a:cubicBezTo>
                <a:cubicBezTo>
                  <a:pt x="8485102" y="1721021"/>
                  <a:pt x="8577827" y="1706280"/>
                  <a:pt x="8661043" y="1711036"/>
                </a:cubicBezTo>
                <a:close/>
                <a:moveTo>
                  <a:pt x="8677211" y="1693916"/>
                </a:moveTo>
                <a:lnTo>
                  <a:pt x="8760426" y="1711035"/>
                </a:lnTo>
                <a:lnTo>
                  <a:pt x="8738077" y="1711035"/>
                </a:lnTo>
                <a:cubicBezTo>
                  <a:pt x="8712399" y="1715790"/>
                  <a:pt x="8667701" y="1708657"/>
                  <a:pt x="8677211" y="1693916"/>
                </a:cubicBezTo>
                <a:close/>
                <a:moveTo>
                  <a:pt x="9090911" y="1681077"/>
                </a:moveTo>
                <a:lnTo>
                  <a:pt x="9090911" y="1688685"/>
                </a:lnTo>
                <a:lnTo>
                  <a:pt x="8953011" y="1693441"/>
                </a:lnTo>
                <a:cubicBezTo>
                  <a:pt x="8978689" y="1666336"/>
                  <a:pt x="9042884" y="1701049"/>
                  <a:pt x="9090911" y="1681077"/>
                </a:cubicBezTo>
                <a:close/>
                <a:moveTo>
                  <a:pt x="486929" y="1664434"/>
                </a:moveTo>
                <a:cubicBezTo>
                  <a:pt x="573473" y="1758111"/>
                  <a:pt x="740379" y="1775705"/>
                  <a:pt x="845944" y="1829914"/>
                </a:cubicBezTo>
                <a:lnTo>
                  <a:pt x="862111" y="1829914"/>
                </a:lnTo>
                <a:lnTo>
                  <a:pt x="862111" y="1807565"/>
                </a:lnTo>
                <a:cubicBezTo>
                  <a:pt x="737050" y="1762866"/>
                  <a:pt x="634339" y="1678700"/>
                  <a:pt x="486929" y="1664434"/>
                </a:cubicBezTo>
                <a:close/>
                <a:moveTo>
                  <a:pt x="9683406" y="1659204"/>
                </a:moveTo>
                <a:lnTo>
                  <a:pt x="9683406" y="1671568"/>
                </a:lnTo>
                <a:cubicBezTo>
                  <a:pt x="9628721" y="1679176"/>
                  <a:pt x="9590204" y="1673945"/>
                  <a:pt x="9535995" y="1688686"/>
                </a:cubicBezTo>
                <a:cubicBezTo>
                  <a:pt x="9535995" y="1715791"/>
                  <a:pt x="9571183" y="1678700"/>
                  <a:pt x="9574512" y="1701050"/>
                </a:cubicBezTo>
                <a:cubicBezTo>
                  <a:pt x="9312027" y="1693441"/>
                  <a:pt x="9049065" y="1733385"/>
                  <a:pt x="8815111" y="1735762"/>
                </a:cubicBezTo>
                <a:cubicBezTo>
                  <a:pt x="9093764" y="1706280"/>
                  <a:pt x="9398095" y="1693917"/>
                  <a:pt x="9683406" y="1659204"/>
                </a:cubicBezTo>
                <a:close/>
                <a:moveTo>
                  <a:pt x="9710748" y="1651714"/>
                </a:moveTo>
                <a:cubicBezTo>
                  <a:pt x="9715503" y="1651714"/>
                  <a:pt x="9720258" y="1654211"/>
                  <a:pt x="9721922" y="1659203"/>
                </a:cubicBezTo>
                <a:lnTo>
                  <a:pt x="9699573" y="1659203"/>
                </a:lnTo>
                <a:cubicBezTo>
                  <a:pt x="9701237" y="1654211"/>
                  <a:pt x="9705993" y="1651714"/>
                  <a:pt x="9710748" y="1651714"/>
                </a:cubicBezTo>
                <a:close/>
                <a:moveTo>
                  <a:pt x="9545506" y="1634477"/>
                </a:moveTo>
                <a:lnTo>
                  <a:pt x="9552163" y="1646841"/>
                </a:lnTo>
                <a:lnTo>
                  <a:pt x="9414263" y="1651596"/>
                </a:lnTo>
                <a:close/>
                <a:moveTo>
                  <a:pt x="9869333" y="1634001"/>
                </a:moveTo>
                <a:lnTo>
                  <a:pt x="9869333" y="1646364"/>
                </a:lnTo>
                <a:cubicBezTo>
                  <a:pt x="9856494" y="1643987"/>
                  <a:pt x="9830816" y="1651595"/>
                  <a:pt x="9830816" y="1641609"/>
                </a:cubicBezTo>
                <a:close/>
                <a:moveTo>
                  <a:pt x="9728105" y="1612128"/>
                </a:moveTo>
                <a:cubicBezTo>
                  <a:pt x="9721923" y="1614506"/>
                  <a:pt x="9699573" y="1641610"/>
                  <a:pt x="9683406" y="1622114"/>
                </a:cubicBezTo>
                <a:close/>
                <a:moveTo>
                  <a:pt x="11189369" y="1562674"/>
                </a:moveTo>
                <a:lnTo>
                  <a:pt x="11221705" y="1569807"/>
                </a:lnTo>
                <a:lnTo>
                  <a:pt x="11128503" y="1569807"/>
                </a:lnTo>
                <a:close/>
                <a:moveTo>
                  <a:pt x="10737627" y="1545080"/>
                </a:moveTo>
                <a:lnTo>
                  <a:pt x="10759977" y="1545080"/>
                </a:lnTo>
                <a:lnTo>
                  <a:pt x="10728117" y="1552688"/>
                </a:lnTo>
                <a:close/>
                <a:moveTo>
                  <a:pt x="608661" y="1545080"/>
                </a:moveTo>
                <a:lnTo>
                  <a:pt x="756071" y="1592156"/>
                </a:lnTo>
                <a:lnTo>
                  <a:pt x="624829" y="1545080"/>
                </a:lnTo>
                <a:close/>
                <a:moveTo>
                  <a:pt x="7767071" y="1540324"/>
                </a:moveTo>
                <a:cubicBezTo>
                  <a:pt x="7690512" y="1560296"/>
                  <a:pt x="7591129" y="1545079"/>
                  <a:pt x="7552612" y="1575037"/>
                </a:cubicBezTo>
                <a:cubicBezTo>
                  <a:pt x="7507914" y="1560296"/>
                  <a:pt x="7418041" y="1582645"/>
                  <a:pt x="7414712" y="1575037"/>
                </a:cubicBezTo>
                <a:cubicBezTo>
                  <a:pt x="7526934" y="1555065"/>
                  <a:pt x="7654848" y="1542702"/>
                  <a:pt x="7767071" y="1540324"/>
                </a:cubicBezTo>
                <a:close/>
                <a:moveTo>
                  <a:pt x="7574962" y="1532716"/>
                </a:moveTo>
                <a:cubicBezTo>
                  <a:pt x="7562123" y="1546981"/>
                  <a:pt x="7545004" y="1539849"/>
                  <a:pt x="7535494" y="1539373"/>
                </a:cubicBezTo>
                <a:close/>
                <a:moveTo>
                  <a:pt x="7821756" y="1527961"/>
                </a:moveTo>
                <a:lnTo>
                  <a:pt x="7831266" y="1532716"/>
                </a:lnTo>
                <a:lnTo>
                  <a:pt x="7792749" y="1532716"/>
                </a:lnTo>
                <a:close/>
                <a:moveTo>
                  <a:pt x="776667" y="1527426"/>
                </a:moveTo>
                <a:cubicBezTo>
                  <a:pt x="769505" y="1527515"/>
                  <a:pt x="762491" y="1529031"/>
                  <a:pt x="756071" y="1532716"/>
                </a:cubicBezTo>
                <a:cubicBezTo>
                  <a:pt x="775567" y="1545080"/>
                  <a:pt x="810755" y="1532716"/>
                  <a:pt x="833105" y="1545080"/>
                </a:cubicBezTo>
                <a:cubicBezTo>
                  <a:pt x="820979" y="1539731"/>
                  <a:pt x="798154" y="1527159"/>
                  <a:pt x="776667" y="1527426"/>
                </a:cubicBezTo>
                <a:close/>
                <a:moveTo>
                  <a:pt x="10523169" y="1523206"/>
                </a:moveTo>
                <a:lnTo>
                  <a:pt x="10561686" y="1523206"/>
                </a:lnTo>
                <a:cubicBezTo>
                  <a:pt x="10564539" y="1540325"/>
                  <a:pt x="10516512" y="1540325"/>
                  <a:pt x="10523169" y="1523206"/>
                </a:cubicBezTo>
                <a:close/>
                <a:moveTo>
                  <a:pt x="9452780" y="1503234"/>
                </a:moveTo>
                <a:lnTo>
                  <a:pt x="8574975" y="1557443"/>
                </a:lnTo>
                <a:lnTo>
                  <a:pt x="8584485" y="1569806"/>
                </a:lnTo>
                <a:cubicBezTo>
                  <a:pt x="8891670" y="1560296"/>
                  <a:pt x="9212168" y="1515597"/>
                  <a:pt x="9497479" y="1515597"/>
                </a:cubicBezTo>
                <a:close/>
                <a:moveTo>
                  <a:pt x="9869333" y="1480885"/>
                </a:moveTo>
                <a:cubicBezTo>
                  <a:pt x="9747601" y="1513220"/>
                  <a:pt x="9638707" y="1463766"/>
                  <a:pt x="9523157" y="1503234"/>
                </a:cubicBezTo>
                <a:cubicBezTo>
                  <a:pt x="9600190" y="1540324"/>
                  <a:pt x="9677224" y="1486115"/>
                  <a:pt x="9753782" y="1503234"/>
                </a:cubicBezTo>
                <a:cubicBezTo>
                  <a:pt x="9782789" y="1493248"/>
                  <a:pt x="9840327" y="1498003"/>
                  <a:pt x="9869333" y="1480885"/>
                </a:cubicBezTo>
                <a:close/>
                <a:moveTo>
                  <a:pt x="10522694" y="1468521"/>
                </a:moveTo>
                <a:lnTo>
                  <a:pt x="10490834" y="1473276"/>
                </a:lnTo>
                <a:lnTo>
                  <a:pt x="10513184" y="1473276"/>
                </a:lnTo>
                <a:close/>
                <a:moveTo>
                  <a:pt x="10836952" y="1438446"/>
                </a:moveTo>
                <a:cubicBezTo>
                  <a:pt x="10849018" y="1438446"/>
                  <a:pt x="10861025" y="1440229"/>
                  <a:pt x="10868871" y="1443795"/>
                </a:cubicBezTo>
                <a:lnTo>
                  <a:pt x="10804676" y="1443795"/>
                </a:lnTo>
                <a:cubicBezTo>
                  <a:pt x="10812759" y="1440229"/>
                  <a:pt x="10824885" y="1438446"/>
                  <a:pt x="10836952" y="1438446"/>
                </a:cubicBezTo>
                <a:close/>
                <a:moveTo>
                  <a:pt x="7590655" y="1426200"/>
                </a:moveTo>
                <a:lnTo>
                  <a:pt x="7584473" y="1433808"/>
                </a:lnTo>
                <a:lnTo>
                  <a:pt x="7613004" y="1426200"/>
                </a:lnTo>
                <a:close/>
                <a:moveTo>
                  <a:pt x="8943575" y="1416437"/>
                </a:moveTo>
                <a:cubicBezTo>
                  <a:pt x="8941628" y="1416958"/>
                  <a:pt x="8939578" y="1418473"/>
                  <a:pt x="8937319" y="1421445"/>
                </a:cubicBezTo>
                <a:cubicBezTo>
                  <a:pt x="8937319" y="1428102"/>
                  <a:pt x="8949207" y="1427151"/>
                  <a:pt x="8961095" y="1426200"/>
                </a:cubicBezTo>
                <a:cubicBezTo>
                  <a:pt x="8954319" y="1422277"/>
                  <a:pt x="8949415" y="1414877"/>
                  <a:pt x="8943575" y="1416437"/>
                </a:cubicBezTo>
                <a:close/>
                <a:moveTo>
                  <a:pt x="9754258" y="1404326"/>
                </a:moveTo>
                <a:lnTo>
                  <a:pt x="9754258" y="1409081"/>
                </a:lnTo>
                <a:lnTo>
                  <a:pt x="9715741" y="1409081"/>
                </a:lnTo>
                <a:close/>
                <a:moveTo>
                  <a:pt x="8844118" y="1391963"/>
                </a:moveTo>
                <a:cubicBezTo>
                  <a:pt x="8846971" y="1439039"/>
                  <a:pt x="8779923" y="1401949"/>
                  <a:pt x="8744734" y="1409082"/>
                </a:cubicBezTo>
                <a:lnTo>
                  <a:pt x="8744734" y="1396718"/>
                </a:lnTo>
                <a:close/>
                <a:moveTo>
                  <a:pt x="9259422" y="1385068"/>
                </a:moveTo>
                <a:cubicBezTo>
                  <a:pt x="9280642" y="1385663"/>
                  <a:pt x="9302278" y="1389348"/>
                  <a:pt x="9321536" y="1396718"/>
                </a:cubicBezTo>
                <a:cubicBezTo>
                  <a:pt x="9286348" y="1386733"/>
                  <a:pt x="9234993" y="1416690"/>
                  <a:pt x="9199804" y="1391963"/>
                </a:cubicBezTo>
                <a:cubicBezTo>
                  <a:pt x="9217399" y="1386970"/>
                  <a:pt x="9238203" y="1384474"/>
                  <a:pt x="9259422" y="1385068"/>
                </a:cubicBezTo>
                <a:close/>
                <a:moveTo>
                  <a:pt x="7921138" y="1379599"/>
                </a:moveTo>
                <a:lnTo>
                  <a:pt x="7952998" y="1396718"/>
                </a:lnTo>
                <a:lnTo>
                  <a:pt x="7946816" y="1396718"/>
                </a:lnTo>
                <a:close/>
                <a:moveTo>
                  <a:pt x="10006758" y="1374845"/>
                </a:moveTo>
                <a:cubicBezTo>
                  <a:pt x="9997723" y="1374369"/>
                  <a:pt x="9933528" y="1421445"/>
                  <a:pt x="9914032" y="1379600"/>
                </a:cubicBezTo>
                <a:close/>
                <a:moveTo>
                  <a:pt x="10145133" y="1367236"/>
                </a:moveTo>
                <a:lnTo>
                  <a:pt x="10222167" y="1367236"/>
                </a:lnTo>
                <a:cubicBezTo>
                  <a:pt x="10208852" y="1391963"/>
                  <a:pt x="10160824" y="1371991"/>
                  <a:pt x="10145133" y="1367236"/>
                </a:cubicBezTo>
                <a:close/>
                <a:moveTo>
                  <a:pt x="9292530" y="1354873"/>
                </a:moveTo>
                <a:lnTo>
                  <a:pt x="9343886" y="1354873"/>
                </a:lnTo>
                <a:lnTo>
                  <a:pt x="9369564" y="1362006"/>
                </a:lnTo>
                <a:close/>
                <a:moveTo>
                  <a:pt x="8337691" y="1349642"/>
                </a:moveTo>
                <a:cubicBezTo>
                  <a:pt x="8228798" y="1374369"/>
                  <a:pt x="8167932" y="1379124"/>
                  <a:pt x="8052381" y="1366761"/>
                </a:cubicBezTo>
                <a:close/>
                <a:moveTo>
                  <a:pt x="10206000" y="1337278"/>
                </a:moveTo>
                <a:lnTo>
                  <a:pt x="10215510" y="1344886"/>
                </a:lnTo>
                <a:lnTo>
                  <a:pt x="10122308" y="1344886"/>
                </a:lnTo>
                <a:close/>
                <a:moveTo>
                  <a:pt x="8885963" y="1324439"/>
                </a:moveTo>
                <a:lnTo>
                  <a:pt x="8844118" y="1332523"/>
                </a:lnTo>
                <a:cubicBezTo>
                  <a:pt x="8856481" y="1326341"/>
                  <a:pt x="8871698" y="1325865"/>
                  <a:pt x="8885963" y="1324439"/>
                </a:cubicBezTo>
                <a:close/>
                <a:moveTo>
                  <a:pt x="10391926" y="1315405"/>
                </a:moveTo>
                <a:lnTo>
                  <a:pt x="10408094" y="1337754"/>
                </a:lnTo>
                <a:cubicBezTo>
                  <a:pt x="10398583" y="1337754"/>
                  <a:pt x="10389073" y="1340132"/>
                  <a:pt x="10382416" y="1332999"/>
                </a:cubicBezTo>
                <a:cubicBezTo>
                  <a:pt x="10376235" y="1337754"/>
                  <a:pt x="10363395" y="1345363"/>
                  <a:pt x="10369577" y="1355348"/>
                </a:cubicBezTo>
                <a:lnTo>
                  <a:pt x="10292543" y="1355348"/>
                </a:lnTo>
                <a:lnTo>
                  <a:pt x="10292543" y="1354873"/>
                </a:lnTo>
                <a:cubicBezTo>
                  <a:pt x="10311564" y="1352495"/>
                  <a:pt x="10347228" y="1342509"/>
                  <a:pt x="10343899" y="1320160"/>
                </a:cubicBezTo>
                <a:cubicBezTo>
                  <a:pt x="10360066" y="1320160"/>
                  <a:pt x="10379088" y="1322538"/>
                  <a:pt x="10391926" y="1315405"/>
                </a:cubicBezTo>
                <a:close/>
                <a:moveTo>
                  <a:pt x="9843654" y="1137086"/>
                </a:moveTo>
                <a:lnTo>
                  <a:pt x="9882172" y="1137086"/>
                </a:lnTo>
                <a:lnTo>
                  <a:pt x="9837473" y="1141841"/>
                </a:lnTo>
                <a:close/>
                <a:moveTo>
                  <a:pt x="3987186" y="1102848"/>
                </a:moveTo>
                <a:cubicBezTo>
                  <a:pt x="3857845" y="1129953"/>
                  <a:pt x="3726632" y="1152778"/>
                  <a:pt x="3592060" y="1171798"/>
                </a:cubicBezTo>
                <a:cubicBezTo>
                  <a:pt x="3732338" y="1164666"/>
                  <a:pt x="3861173" y="1132806"/>
                  <a:pt x="3987186" y="1102848"/>
                </a:cubicBezTo>
                <a:close/>
                <a:moveTo>
                  <a:pt x="823594" y="1070513"/>
                </a:moveTo>
                <a:cubicBezTo>
                  <a:pt x="807427" y="1092862"/>
                  <a:pt x="785077" y="1053394"/>
                  <a:pt x="768910" y="1082877"/>
                </a:cubicBezTo>
                <a:cubicBezTo>
                  <a:pt x="794588" y="1107604"/>
                  <a:pt x="845944" y="1080499"/>
                  <a:pt x="871621" y="1107604"/>
                </a:cubicBezTo>
                <a:cubicBezTo>
                  <a:pt x="884460" y="1077646"/>
                  <a:pt x="836433" y="1092387"/>
                  <a:pt x="823594" y="1070513"/>
                </a:cubicBezTo>
                <a:close/>
                <a:moveTo>
                  <a:pt x="3163720" y="1064153"/>
                </a:moveTo>
                <a:cubicBezTo>
                  <a:pt x="3173587" y="1063261"/>
                  <a:pt x="3183097" y="1064569"/>
                  <a:pt x="3191655" y="1070037"/>
                </a:cubicBezTo>
                <a:cubicBezTo>
                  <a:pt x="3172634" y="1071939"/>
                  <a:pt x="3152189" y="1068611"/>
                  <a:pt x="3133643" y="1071464"/>
                </a:cubicBezTo>
                <a:cubicBezTo>
                  <a:pt x="3143629" y="1068135"/>
                  <a:pt x="3153853" y="1065044"/>
                  <a:pt x="3163720" y="1064153"/>
                </a:cubicBezTo>
                <a:close/>
                <a:moveTo>
                  <a:pt x="3268215" y="1058150"/>
                </a:moveTo>
                <a:lnTo>
                  <a:pt x="3268215" y="1065283"/>
                </a:lnTo>
                <a:lnTo>
                  <a:pt x="3229697" y="1065283"/>
                </a:lnTo>
                <a:close/>
                <a:moveTo>
                  <a:pt x="2999088" y="1035801"/>
                </a:moveTo>
                <a:cubicBezTo>
                  <a:pt x="3004792" y="1034850"/>
                  <a:pt x="3010497" y="1035801"/>
                  <a:pt x="3015730" y="1035801"/>
                </a:cubicBezTo>
                <a:cubicBezTo>
                  <a:pt x="3010023" y="1037703"/>
                  <a:pt x="3004318" y="1040080"/>
                  <a:pt x="2999088" y="1041031"/>
                </a:cubicBezTo>
                <a:close/>
                <a:moveTo>
                  <a:pt x="3563036" y="1023437"/>
                </a:moveTo>
                <a:lnTo>
                  <a:pt x="3563036" y="1035800"/>
                </a:lnTo>
                <a:lnTo>
                  <a:pt x="3486478" y="1035800"/>
                </a:lnTo>
                <a:close/>
                <a:moveTo>
                  <a:pt x="1640534" y="1011073"/>
                </a:moveTo>
                <a:cubicBezTo>
                  <a:pt x="1704729" y="1018206"/>
                  <a:pt x="1781759" y="1018206"/>
                  <a:pt x="1832643" y="1035800"/>
                </a:cubicBezTo>
                <a:cubicBezTo>
                  <a:pt x="1858322" y="1011073"/>
                  <a:pt x="1903499" y="1052919"/>
                  <a:pt x="1948200" y="1048164"/>
                </a:cubicBezTo>
                <a:cubicBezTo>
                  <a:pt x="1944872" y="1040555"/>
                  <a:pt x="1951054" y="1038178"/>
                  <a:pt x="1954380" y="1035800"/>
                </a:cubicBezTo>
                <a:cubicBezTo>
                  <a:pt x="1854993" y="1018682"/>
                  <a:pt x="1743239" y="1018682"/>
                  <a:pt x="1640534" y="1011073"/>
                </a:cubicBezTo>
                <a:close/>
                <a:moveTo>
                  <a:pt x="1993371" y="1005843"/>
                </a:moveTo>
                <a:cubicBezTo>
                  <a:pt x="2001930" y="1013926"/>
                  <a:pt x="2013341" y="1015353"/>
                  <a:pt x="2024278" y="1014878"/>
                </a:cubicBezTo>
                <a:cubicBezTo>
                  <a:pt x="2037117" y="1017731"/>
                  <a:pt x="2050905" y="1018682"/>
                  <a:pt x="2063745" y="1011073"/>
                </a:cubicBezTo>
                <a:cubicBezTo>
                  <a:pt x="2057565" y="1007745"/>
                  <a:pt x="2041397" y="1013926"/>
                  <a:pt x="2024278" y="1014878"/>
                </a:cubicBezTo>
                <a:cubicBezTo>
                  <a:pt x="2012390" y="1012024"/>
                  <a:pt x="2001455" y="1007269"/>
                  <a:pt x="1993371" y="1005843"/>
                </a:cubicBezTo>
                <a:close/>
                <a:moveTo>
                  <a:pt x="1514520" y="993004"/>
                </a:moveTo>
                <a:cubicBezTo>
                  <a:pt x="1518326" y="993955"/>
                  <a:pt x="1521178" y="996332"/>
                  <a:pt x="1525457" y="998234"/>
                </a:cubicBezTo>
                <a:cubicBezTo>
                  <a:pt x="1509289" y="1010598"/>
                  <a:pt x="1489794" y="1003465"/>
                  <a:pt x="1470773" y="1005843"/>
                </a:cubicBezTo>
                <a:cubicBezTo>
                  <a:pt x="1509289" y="1020584"/>
                  <a:pt x="1566828" y="1025814"/>
                  <a:pt x="1614856" y="1028192"/>
                </a:cubicBezTo>
                <a:cubicBezTo>
                  <a:pt x="1612003" y="1025814"/>
                  <a:pt x="1605345" y="1022961"/>
                  <a:pt x="1608673" y="1018206"/>
                </a:cubicBezTo>
                <a:lnTo>
                  <a:pt x="1614856" y="1010598"/>
                </a:lnTo>
                <a:cubicBezTo>
                  <a:pt x="1602492" y="1001087"/>
                  <a:pt x="1563500" y="989200"/>
                  <a:pt x="1514520" y="993004"/>
                </a:cubicBezTo>
                <a:close/>
                <a:moveTo>
                  <a:pt x="4469836" y="968752"/>
                </a:moveTo>
                <a:cubicBezTo>
                  <a:pt x="4450813" y="961620"/>
                  <a:pt x="4373781" y="991102"/>
                  <a:pt x="4322424" y="993479"/>
                </a:cubicBezTo>
                <a:cubicBezTo>
                  <a:pt x="4377109" y="995857"/>
                  <a:pt x="4412296" y="981116"/>
                  <a:pt x="4469836" y="968752"/>
                </a:cubicBezTo>
                <a:close/>
                <a:moveTo>
                  <a:pt x="10491310" y="946879"/>
                </a:moveTo>
                <a:cubicBezTo>
                  <a:pt x="10465632" y="944025"/>
                  <a:pt x="10443283" y="956389"/>
                  <a:pt x="10414276" y="951634"/>
                </a:cubicBezTo>
                <a:cubicBezTo>
                  <a:pt x="10439478" y="966375"/>
                  <a:pt x="10465157" y="949256"/>
                  <a:pt x="10491310" y="946879"/>
                </a:cubicBezTo>
                <a:close/>
                <a:moveTo>
                  <a:pt x="1124596" y="934040"/>
                </a:moveTo>
                <a:cubicBezTo>
                  <a:pt x="1185462" y="954011"/>
                  <a:pt x="1243000" y="939270"/>
                  <a:pt x="1293880" y="968277"/>
                </a:cubicBezTo>
                <a:cubicBezTo>
                  <a:pt x="1287223" y="975885"/>
                  <a:pt x="1277712" y="975885"/>
                  <a:pt x="1268202" y="975885"/>
                </a:cubicBezTo>
                <a:cubicBezTo>
                  <a:pt x="1291027" y="993479"/>
                  <a:pt x="1322887" y="990626"/>
                  <a:pt x="1345237" y="998234"/>
                </a:cubicBezTo>
                <a:cubicBezTo>
                  <a:pt x="1368062" y="990626"/>
                  <a:pt x="1412759" y="993004"/>
                  <a:pt x="1438438" y="975885"/>
                </a:cubicBezTo>
                <a:cubicBezTo>
                  <a:pt x="1345712" y="944025"/>
                  <a:pt x="1223980" y="938795"/>
                  <a:pt x="1124596" y="934040"/>
                </a:cubicBezTo>
                <a:close/>
                <a:moveTo>
                  <a:pt x="822205" y="931685"/>
                </a:moveTo>
                <a:cubicBezTo>
                  <a:pt x="814084" y="930058"/>
                  <a:pt x="805049" y="930355"/>
                  <a:pt x="794588" y="934040"/>
                </a:cubicBezTo>
                <a:cubicBezTo>
                  <a:pt x="807427" y="929284"/>
                  <a:pt x="817412" y="938795"/>
                  <a:pt x="823594" y="946403"/>
                </a:cubicBezTo>
                <a:cubicBezTo>
                  <a:pt x="817412" y="948781"/>
                  <a:pt x="814084" y="958766"/>
                  <a:pt x="801245" y="958766"/>
                </a:cubicBezTo>
                <a:lnTo>
                  <a:pt x="884460" y="958766"/>
                </a:lnTo>
                <a:cubicBezTo>
                  <a:pt x="862706" y="958766"/>
                  <a:pt x="846568" y="936566"/>
                  <a:pt x="822205" y="931685"/>
                </a:cubicBezTo>
                <a:close/>
                <a:moveTo>
                  <a:pt x="10933125" y="926907"/>
                </a:moveTo>
                <a:cubicBezTo>
                  <a:pt x="10941149" y="926907"/>
                  <a:pt x="10949233" y="929285"/>
                  <a:pt x="10952562" y="934040"/>
                </a:cubicBezTo>
                <a:lnTo>
                  <a:pt x="10914045" y="934040"/>
                </a:lnTo>
                <a:cubicBezTo>
                  <a:pt x="10917136" y="929285"/>
                  <a:pt x="10925100" y="926907"/>
                  <a:pt x="10933125" y="926907"/>
                </a:cubicBezTo>
                <a:close/>
                <a:moveTo>
                  <a:pt x="11036253" y="905509"/>
                </a:moveTo>
                <a:cubicBezTo>
                  <a:pt x="11029834" y="904320"/>
                  <a:pt x="11021037" y="905509"/>
                  <a:pt x="11012656" y="905806"/>
                </a:cubicBezTo>
                <a:lnTo>
                  <a:pt x="11011594" y="905552"/>
                </a:lnTo>
                <a:close/>
                <a:moveTo>
                  <a:pt x="1017129" y="871866"/>
                </a:moveTo>
                <a:cubicBezTo>
                  <a:pt x="983487" y="872222"/>
                  <a:pt x="948180" y="878404"/>
                  <a:pt x="922502" y="886963"/>
                </a:cubicBezTo>
                <a:lnTo>
                  <a:pt x="921347" y="889271"/>
                </a:lnTo>
                <a:lnTo>
                  <a:pt x="920600" y="889341"/>
                </a:lnTo>
                <a:lnTo>
                  <a:pt x="917830" y="890105"/>
                </a:lnTo>
                <a:lnTo>
                  <a:pt x="902829" y="891439"/>
                </a:lnTo>
                <a:lnTo>
                  <a:pt x="899201" y="891243"/>
                </a:lnTo>
                <a:cubicBezTo>
                  <a:pt x="897775" y="891719"/>
                  <a:pt x="895873" y="892194"/>
                  <a:pt x="893971" y="892194"/>
                </a:cubicBezTo>
                <a:cubicBezTo>
                  <a:pt x="895873" y="891719"/>
                  <a:pt x="897775" y="891719"/>
                  <a:pt x="899677" y="891719"/>
                </a:cubicBezTo>
                <a:lnTo>
                  <a:pt x="902829" y="891439"/>
                </a:lnTo>
                <a:lnTo>
                  <a:pt x="911327" y="891897"/>
                </a:lnTo>
                <a:lnTo>
                  <a:pt x="917830" y="890105"/>
                </a:lnTo>
                <a:lnTo>
                  <a:pt x="921075" y="889816"/>
                </a:lnTo>
                <a:lnTo>
                  <a:pt x="921347" y="889271"/>
                </a:lnTo>
                <a:lnTo>
                  <a:pt x="1011007" y="880901"/>
                </a:lnTo>
                <a:cubicBezTo>
                  <a:pt x="1040192" y="879831"/>
                  <a:pt x="1069437" y="881971"/>
                  <a:pt x="1101772" y="891719"/>
                </a:cubicBezTo>
                <a:cubicBezTo>
                  <a:pt x="1082751" y="876978"/>
                  <a:pt x="1050772" y="871509"/>
                  <a:pt x="1017129" y="871866"/>
                </a:cubicBezTo>
                <a:close/>
                <a:moveTo>
                  <a:pt x="4630084" y="862712"/>
                </a:moveTo>
                <a:lnTo>
                  <a:pt x="4629521" y="863308"/>
                </a:lnTo>
                <a:lnTo>
                  <a:pt x="4628640" y="863376"/>
                </a:lnTo>
                <a:close/>
                <a:moveTo>
                  <a:pt x="679499" y="815636"/>
                </a:moveTo>
                <a:lnTo>
                  <a:pt x="708030" y="815636"/>
                </a:lnTo>
                <a:lnTo>
                  <a:pt x="669513" y="820391"/>
                </a:lnTo>
                <a:close/>
                <a:moveTo>
                  <a:pt x="3515026" y="815160"/>
                </a:moveTo>
                <a:lnTo>
                  <a:pt x="3447978" y="820391"/>
                </a:lnTo>
                <a:lnTo>
                  <a:pt x="3393292" y="840363"/>
                </a:lnTo>
                <a:close/>
                <a:moveTo>
                  <a:pt x="3662437" y="790909"/>
                </a:moveTo>
                <a:cubicBezTo>
                  <a:pt x="3640088" y="793286"/>
                  <a:pt x="3592060" y="786154"/>
                  <a:pt x="3569711" y="803272"/>
                </a:cubicBezTo>
                <a:close/>
                <a:moveTo>
                  <a:pt x="1262496" y="790909"/>
                </a:moveTo>
                <a:lnTo>
                  <a:pt x="1256315" y="798517"/>
                </a:lnTo>
                <a:lnTo>
                  <a:pt x="1278663" y="803272"/>
                </a:lnTo>
                <a:close/>
                <a:moveTo>
                  <a:pt x="473126" y="754190"/>
                </a:moveTo>
                <a:cubicBezTo>
                  <a:pt x="490066" y="755751"/>
                  <a:pt x="503797" y="777238"/>
                  <a:pt x="515922" y="773315"/>
                </a:cubicBezTo>
                <a:cubicBezTo>
                  <a:pt x="490244" y="783301"/>
                  <a:pt x="467895" y="750965"/>
                  <a:pt x="455056" y="760951"/>
                </a:cubicBezTo>
                <a:cubicBezTo>
                  <a:pt x="461475" y="755364"/>
                  <a:pt x="467479" y="753670"/>
                  <a:pt x="473126" y="754190"/>
                </a:cubicBezTo>
                <a:close/>
                <a:moveTo>
                  <a:pt x="10700597" y="738602"/>
                </a:moveTo>
                <a:cubicBezTo>
                  <a:pt x="10706601" y="738245"/>
                  <a:pt x="10712188" y="738840"/>
                  <a:pt x="10715279" y="743832"/>
                </a:cubicBezTo>
                <a:lnTo>
                  <a:pt x="10683419" y="743832"/>
                </a:lnTo>
                <a:lnTo>
                  <a:pt x="10683419" y="739077"/>
                </a:lnTo>
                <a:cubicBezTo>
                  <a:pt x="10688174" y="740266"/>
                  <a:pt x="10694594" y="738959"/>
                  <a:pt x="10700597" y="738602"/>
                </a:cubicBezTo>
                <a:close/>
                <a:moveTo>
                  <a:pt x="2806978" y="713875"/>
                </a:moveTo>
                <a:cubicBezTo>
                  <a:pt x="2825523" y="726239"/>
                  <a:pt x="2859287" y="720057"/>
                  <a:pt x="2868324" y="722910"/>
                </a:cubicBezTo>
                <a:cubicBezTo>
                  <a:pt x="2854533" y="706267"/>
                  <a:pt x="2827902" y="718630"/>
                  <a:pt x="2806978" y="713875"/>
                </a:cubicBezTo>
                <a:close/>
                <a:moveTo>
                  <a:pt x="1461264" y="701987"/>
                </a:moveTo>
                <a:cubicBezTo>
                  <a:pt x="1631024" y="751441"/>
                  <a:pt x="1842627" y="756196"/>
                  <a:pt x="2038067" y="768560"/>
                </a:cubicBezTo>
                <a:cubicBezTo>
                  <a:pt x="1845482" y="746210"/>
                  <a:pt x="1653373" y="689148"/>
                  <a:pt x="1461264" y="701987"/>
                </a:cubicBezTo>
                <a:close/>
                <a:moveTo>
                  <a:pt x="5591580" y="701512"/>
                </a:moveTo>
                <a:lnTo>
                  <a:pt x="5601092" y="709120"/>
                </a:lnTo>
                <a:cubicBezTo>
                  <a:pt x="5600618" y="709596"/>
                  <a:pt x="5600140" y="709596"/>
                  <a:pt x="5599666" y="710071"/>
                </a:cubicBezTo>
                <a:cubicBezTo>
                  <a:pt x="5596812" y="707694"/>
                  <a:pt x="5593959" y="704841"/>
                  <a:pt x="5591580" y="701512"/>
                </a:cubicBezTo>
                <a:close/>
                <a:moveTo>
                  <a:pt x="6353239" y="700204"/>
                </a:moveTo>
                <a:cubicBezTo>
                  <a:pt x="6348484" y="701036"/>
                  <a:pt x="6344561" y="702939"/>
                  <a:pt x="6341470" y="705316"/>
                </a:cubicBezTo>
                <a:lnTo>
                  <a:pt x="6317669" y="708677"/>
                </a:lnTo>
                <a:lnTo>
                  <a:pt x="6314841" y="708169"/>
                </a:lnTo>
                <a:lnTo>
                  <a:pt x="6293439" y="712099"/>
                </a:lnTo>
                <a:lnTo>
                  <a:pt x="6076309" y="742763"/>
                </a:lnTo>
                <a:cubicBezTo>
                  <a:pt x="5989468" y="757147"/>
                  <a:pt x="5904469" y="774504"/>
                  <a:pt x="5822205" y="798042"/>
                </a:cubicBezTo>
                <a:cubicBezTo>
                  <a:pt x="5905421" y="785678"/>
                  <a:pt x="5953448" y="800419"/>
                  <a:pt x="6023349" y="760000"/>
                </a:cubicBezTo>
                <a:cubicBezTo>
                  <a:pt x="6071376" y="771888"/>
                  <a:pt x="6170760" y="767133"/>
                  <a:pt x="6215458" y="730043"/>
                </a:cubicBezTo>
                <a:cubicBezTo>
                  <a:pt x="6225444" y="735273"/>
                  <a:pt x="6222116" y="742406"/>
                  <a:pt x="6222116" y="750014"/>
                </a:cubicBezTo>
                <a:cubicBezTo>
                  <a:pt x="6222116" y="732896"/>
                  <a:pt x="6236500" y="724336"/>
                  <a:pt x="6255283" y="719106"/>
                </a:cubicBezTo>
                <a:lnTo>
                  <a:pt x="6293439" y="712099"/>
                </a:lnTo>
                <a:lnTo>
                  <a:pt x="6317669" y="708677"/>
                </a:lnTo>
                <a:lnTo>
                  <a:pt x="6324767" y="709952"/>
                </a:lnTo>
                <a:cubicBezTo>
                  <a:pt x="6327680" y="711735"/>
                  <a:pt x="6330295" y="714351"/>
                  <a:pt x="6332910" y="716728"/>
                </a:cubicBezTo>
                <a:cubicBezTo>
                  <a:pt x="6332910" y="718630"/>
                  <a:pt x="6332910" y="720532"/>
                  <a:pt x="6333386" y="721959"/>
                </a:cubicBezTo>
                <a:cubicBezTo>
                  <a:pt x="6322450" y="725763"/>
                  <a:pt x="6313415" y="734798"/>
                  <a:pt x="6299149" y="730518"/>
                </a:cubicBezTo>
                <a:cubicBezTo>
                  <a:pt x="6311988" y="750490"/>
                  <a:pt x="6321498" y="723385"/>
                  <a:pt x="6337666" y="725763"/>
                </a:cubicBezTo>
                <a:cubicBezTo>
                  <a:pt x="6335288" y="725287"/>
                  <a:pt x="6334338" y="723861"/>
                  <a:pt x="6333386" y="721959"/>
                </a:cubicBezTo>
                <a:cubicBezTo>
                  <a:pt x="6334813" y="721483"/>
                  <a:pt x="6336239" y="721008"/>
                  <a:pt x="6337666" y="721008"/>
                </a:cubicBezTo>
                <a:cubicBezTo>
                  <a:pt x="6336239" y="720057"/>
                  <a:pt x="6334813" y="718630"/>
                  <a:pt x="6333386" y="717204"/>
                </a:cubicBezTo>
                <a:cubicBezTo>
                  <a:pt x="6334338" y="713400"/>
                  <a:pt x="6336715" y="708644"/>
                  <a:pt x="6341470" y="705316"/>
                </a:cubicBezTo>
                <a:cubicBezTo>
                  <a:pt x="6350980" y="703889"/>
                  <a:pt x="6360491" y="702938"/>
                  <a:pt x="6370001" y="701512"/>
                </a:cubicBezTo>
                <a:cubicBezTo>
                  <a:pt x="6363581" y="699610"/>
                  <a:pt x="6357994" y="699372"/>
                  <a:pt x="6353239" y="700204"/>
                </a:cubicBezTo>
                <a:close/>
                <a:moveTo>
                  <a:pt x="11354329" y="696118"/>
                </a:moveTo>
                <a:cubicBezTo>
                  <a:pt x="11375237" y="692596"/>
                  <a:pt x="11389324" y="713281"/>
                  <a:pt x="11411436" y="720057"/>
                </a:cubicBezTo>
                <a:cubicBezTo>
                  <a:pt x="11384332" y="720532"/>
                  <a:pt x="11349618" y="723385"/>
                  <a:pt x="11330598" y="709120"/>
                </a:cubicBezTo>
                <a:cubicBezTo>
                  <a:pt x="11339633" y="701155"/>
                  <a:pt x="11347360" y="697292"/>
                  <a:pt x="11354329" y="696118"/>
                </a:cubicBezTo>
                <a:close/>
                <a:moveTo>
                  <a:pt x="10946239" y="696081"/>
                </a:moveTo>
                <a:cubicBezTo>
                  <a:pt x="10978893" y="695479"/>
                  <a:pt x="11011883" y="706980"/>
                  <a:pt x="11035777" y="709120"/>
                </a:cubicBezTo>
                <a:cubicBezTo>
                  <a:pt x="10991079" y="713876"/>
                  <a:pt x="10949233" y="696757"/>
                  <a:pt x="10914045" y="701512"/>
                </a:cubicBezTo>
                <a:cubicBezTo>
                  <a:pt x="10924506" y="697827"/>
                  <a:pt x="10935354" y="696281"/>
                  <a:pt x="10946239" y="696081"/>
                </a:cubicBezTo>
                <a:close/>
                <a:moveTo>
                  <a:pt x="1470773" y="672030"/>
                </a:moveTo>
                <a:lnTo>
                  <a:pt x="1509289" y="679638"/>
                </a:lnTo>
                <a:lnTo>
                  <a:pt x="1499779" y="672030"/>
                </a:lnTo>
                <a:close/>
                <a:moveTo>
                  <a:pt x="1255839" y="672030"/>
                </a:moveTo>
                <a:cubicBezTo>
                  <a:pt x="1268677" y="679638"/>
                  <a:pt x="1326216" y="689148"/>
                  <a:pt x="1355223" y="696756"/>
                </a:cubicBezTo>
                <a:cubicBezTo>
                  <a:pt x="1349040" y="679638"/>
                  <a:pt x="1278663" y="682015"/>
                  <a:pt x="1255839" y="672030"/>
                </a:cubicBezTo>
                <a:close/>
                <a:moveTo>
                  <a:pt x="862098" y="672030"/>
                </a:moveTo>
                <a:lnTo>
                  <a:pt x="910125" y="691526"/>
                </a:lnTo>
                <a:lnTo>
                  <a:pt x="884447" y="691526"/>
                </a:lnTo>
                <a:close/>
                <a:moveTo>
                  <a:pt x="5613932" y="649680"/>
                </a:moveTo>
                <a:lnTo>
                  <a:pt x="5607752" y="672029"/>
                </a:lnTo>
                <a:lnTo>
                  <a:pt x="5591580" y="662043"/>
                </a:lnTo>
                <a:close/>
                <a:moveTo>
                  <a:pt x="1201631" y="642547"/>
                </a:moveTo>
                <a:lnTo>
                  <a:pt x="1217798" y="654911"/>
                </a:lnTo>
                <a:lnTo>
                  <a:pt x="1240146" y="654911"/>
                </a:lnTo>
                <a:close/>
                <a:moveTo>
                  <a:pt x="10830829" y="624953"/>
                </a:moveTo>
                <a:lnTo>
                  <a:pt x="10936394" y="624953"/>
                </a:lnTo>
                <a:cubicBezTo>
                  <a:pt x="10952561" y="639694"/>
                  <a:pt x="10904534" y="642072"/>
                  <a:pt x="10930212" y="662043"/>
                </a:cubicBezTo>
                <a:cubicBezTo>
                  <a:pt x="10888366" y="662043"/>
                  <a:pt x="10853178" y="639694"/>
                  <a:pt x="10830829" y="624953"/>
                </a:cubicBezTo>
                <a:close/>
                <a:moveTo>
                  <a:pt x="4075631" y="624953"/>
                </a:moveTo>
                <a:lnTo>
                  <a:pt x="4091796" y="624953"/>
                </a:lnTo>
                <a:lnTo>
                  <a:pt x="4063268" y="637316"/>
                </a:lnTo>
                <a:close/>
                <a:moveTo>
                  <a:pt x="1047563" y="612590"/>
                </a:moveTo>
                <a:lnTo>
                  <a:pt x="1146946" y="642072"/>
                </a:lnTo>
                <a:cubicBezTo>
                  <a:pt x="1146946" y="620198"/>
                  <a:pt x="1089408" y="622576"/>
                  <a:pt x="1047563" y="612590"/>
                </a:cubicBezTo>
                <a:close/>
                <a:moveTo>
                  <a:pt x="5282900" y="611498"/>
                </a:moveTo>
                <a:cubicBezTo>
                  <a:pt x="5289863" y="610094"/>
                  <a:pt x="5297472" y="610094"/>
                  <a:pt x="5306269" y="612590"/>
                </a:cubicBezTo>
                <a:cubicBezTo>
                  <a:pt x="5283920" y="627331"/>
                  <a:pt x="5245402" y="634939"/>
                  <a:pt x="5223052" y="632562"/>
                </a:cubicBezTo>
                <a:cubicBezTo>
                  <a:pt x="5246949" y="632562"/>
                  <a:pt x="5262017" y="615711"/>
                  <a:pt x="5282900" y="611498"/>
                </a:cubicBezTo>
                <a:close/>
                <a:moveTo>
                  <a:pt x="915725" y="588933"/>
                </a:moveTo>
                <a:cubicBezTo>
                  <a:pt x="887670" y="588933"/>
                  <a:pt x="858783" y="591430"/>
                  <a:pt x="833105" y="590241"/>
                </a:cubicBezTo>
                <a:cubicBezTo>
                  <a:pt x="836433" y="620198"/>
                  <a:pt x="868293" y="595471"/>
                  <a:pt x="893971" y="612590"/>
                </a:cubicBezTo>
                <a:cubicBezTo>
                  <a:pt x="897299" y="607359"/>
                  <a:pt x="890642" y="604982"/>
                  <a:pt x="884460" y="602604"/>
                </a:cubicBezTo>
                <a:cubicBezTo>
                  <a:pt x="922977" y="565514"/>
                  <a:pt x="948655" y="619723"/>
                  <a:pt x="993354" y="602604"/>
                </a:cubicBezTo>
                <a:cubicBezTo>
                  <a:pt x="971004" y="591430"/>
                  <a:pt x="943781" y="588933"/>
                  <a:pt x="915725" y="588933"/>
                </a:cubicBezTo>
                <a:close/>
                <a:moveTo>
                  <a:pt x="9681444" y="557608"/>
                </a:moveTo>
                <a:cubicBezTo>
                  <a:pt x="9696245" y="556360"/>
                  <a:pt x="9710748" y="556954"/>
                  <a:pt x="9715741" y="565513"/>
                </a:cubicBezTo>
                <a:cubicBezTo>
                  <a:pt x="9690063" y="565513"/>
                  <a:pt x="9664385" y="567891"/>
                  <a:pt x="9645364" y="560758"/>
                </a:cubicBezTo>
                <a:cubicBezTo>
                  <a:pt x="9651546" y="561947"/>
                  <a:pt x="9666644" y="558856"/>
                  <a:pt x="9681444" y="557608"/>
                </a:cubicBezTo>
                <a:close/>
                <a:moveTo>
                  <a:pt x="6370001" y="543164"/>
                </a:moveTo>
                <a:lnTo>
                  <a:pt x="6331959" y="565513"/>
                </a:lnTo>
                <a:lnTo>
                  <a:pt x="6331959" y="548395"/>
                </a:lnTo>
                <a:close/>
                <a:moveTo>
                  <a:pt x="7587184" y="542169"/>
                </a:moveTo>
                <a:cubicBezTo>
                  <a:pt x="7543430" y="537934"/>
                  <a:pt x="7480215" y="551486"/>
                  <a:pt x="7437062" y="560758"/>
                </a:cubicBezTo>
                <a:lnTo>
                  <a:pt x="7437062" y="565514"/>
                </a:lnTo>
                <a:lnTo>
                  <a:pt x="7392364" y="573122"/>
                </a:lnTo>
                <a:cubicBezTo>
                  <a:pt x="7462740" y="592618"/>
                  <a:pt x="7546431" y="560758"/>
                  <a:pt x="7622989" y="553150"/>
                </a:cubicBezTo>
                <a:cubicBezTo>
                  <a:pt x="7614192" y="546968"/>
                  <a:pt x="7601769" y="543580"/>
                  <a:pt x="7587184" y="542169"/>
                </a:cubicBezTo>
                <a:close/>
                <a:moveTo>
                  <a:pt x="6046649" y="536032"/>
                </a:moveTo>
                <a:lnTo>
                  <a:pt x="6085165" y="536032"/>
                </a:lnTo>
                <a:lnTo>
                  <a:pt x="6037138" y="543165"/>
                </a:lnTo>
                <a:close/>
                <a:moveTo>
                  <a:pt x="9952549" y="518437"/>
                </a:moveTo>
                <a:lnTo>
                  <a:pt x="9997723" y="518437"/>
                </a:lnTo>
                <a:lnTo>
                  <a:pt x="9946367" y="523668"/>
                </a:lnTo>
                <a:close/>
                <a:moveTo>
                  <a:pt x="9869333" y="518437"/>
                </a:moveTo>
                <a:lnTo>
                  <a:pt x="9869333" y="523668"/>
                </a:lnTo>
                <a:lnTo>
                  <a:pt x="9821305" y="523668"/>
                </a:lnTo>
                <a:close/>
                <a:moveTo>
                  <a:pt x="4130315" y="518437"/>
                </a:moveTo>
                <a:cubicBezTo>
                  <a:pt x="3982906" y="557905"/>
                  <a:pt x="3819345" y="607359"/>
                  <a:pt x="3668605" y="612589"/>
                </a:cubicBezTo>
                <a:cubicBezTo>
                  <a:pt x="3822673" y="580254"/>
                  <a:pt x="3982906" y="560758"/>
                  <a:pt x="4130315" y="518437"/>
                </a:cubicBezTo>
                <a:close/>
                <a:moveTo>
                  <a:pt x="10084029" y="517962"/>
                </a:moveTo>
                <a:cubicBezTo>
                  <a:pt x="10090448" y="517962"/>
                  <a:pt x="10096868" y="519864"/>
                  <a:pt x="10099959" y="523668"/>
                </a:cubicBezTo>
                <a:lnTo>
                  <a:pt x="10068099" y="523668"/>
                </a:lnTo>
                <a:cubicBezTo>
                  <a:pt x="10071190" y="519864"/>
                  <a:pt x="10077609" y="517962"/>
                  <a:pt x="10084029" y="517962"/>
                </a:cubicBezTo>
                <a:close/>
                <a:moveTo>
                  <a:pt x="6261107" y="501319"/>
                </a:moveTo>
                <a:lnTo>
                  <a:pt x="6261107" y="506074"/>
                </a:lnTo>
                <a:lnTo>
                  <a:pt x="6229247" y="506074"/>
                </a:lnTo>
                <a:close/>
                <a:moveTo>
                  <a:pt x="2784617" y="494662"/>
                </a:moveTo>
                <a:cubicBezTo>
                  <a:pt x="2815528" y="498466"/>
                  <a:pt x="2851193" y="496089"/>
                  <a:pt x="2877345" y="506074"/>
                </a:cubicBezTo>
                <a:lnTo>
                  <a:pt x="2784617" y="506074"/>
                </a:lnTo>
                <a:cubicBezTo>
                  <a:pt x="2784617" y="501795"/>
                  <a:pt x="2785567" y="497991"/>
                  <a:pt x="2784617" y="494662"/>
                </a:cubicBezTo>
                <a:close/>
                <a:moveTo>
                  <a:pt x="3063270" y="493711"/>
                </a:moveTo>
                <a:lnTo>
                  <a:pt x="3063270" y="501319"/>
                </a:lnTo>
                <a:lnTo>
                  <a:pt x="2992895" y="501319"/>
                </a:lnTo>
                <a:close/>
                <a:moveTo>
                  <a:pt x="2932031" y="493711"/>
                </a:moveTo>
                <a:lnTo>
                  <a:pt x="2932031" y="506074"/>
                </a:lnTo>
                <a:cubicBezTo>
                  <a:pt x="2915861" y="508928"/>
                  <a:pt x="2906351" y="503697"/>
                  <a:pt x="2893510" y="501319"/>
                </a:cubicBezTo>
                <a:cubicBezTo>
                  <a:pt x="2899694" y="488956"/>
                  <a:pt x="2919190" y="496564"/>
                  <a:pt x="2932031" y="493711"/>
                </a:cubicBezTo>
                <a:close/>
                <a:moveTo>
                  <a:pt x="2777957" y="488955"/>
                </a:moveTo>
                <a:cubicBezTo>
                  <a:pt x="2782239" y="489906"/>
                  <a:pt x="2783666" y="492284"/>
                  <a:pt x="2784141" y="494661"/>
                </a:cubicBezTo>
                <a:cubicBezTo>
                  <a:pt x="2780813" y="494186"/>
                  <a:pt x="2777009" y="493710"/>
                  <a:pt x="2773679" y="493235"/>
                </a:cubicBezTo>
                <a:close/>
                <a:moveTo>
                  <a:pt x="3245869" y="484200"/>
                </a:moveTo>
                <a:lnTo>
                  <a:pt x="3268218" y="488955"/>
                </a:lnTo>
                <a:lnTo>
                  <a:pt x="3239687" y="488955"/>
                </a:lnTo>
                <a:close/>
                <a:moveTo>
                  <a:pt x="9215972" y="471361"/>
                </a:moveTo>
                <a:lnTo>
                  <a:pt x="9228811" y="483724"/>
                </a:lnTo>
                <a:cubicBezTo>
                  <a:pt x="9013877" y="496563"/>
                  <a:pt x="8811782" y="508927"/>
                  <a:pt x="8600652" y="493710"/>
                </a:cubicBezTo>
                <a:close/>
                <a:moveTo>
                  <a:pt x="9590680" y="464228"/>
                </a:moveTo>
                <a:cubicBezTo>
                  <a:pt x="9491297" y="476591"/>
                  <a:pt x="9353397" y="491332"/>
                  <a:pt x="9260671" y="476591"/>
                </a:cubicBezTo>
                <a:close/>
                <a:moveTo>
                  <a:pt x="2307199" y="464228"/>
                </a:moveTo>
                <a:cubicBezTo>
                  <a:pt x="2326221" y="464228"/>
                  <a:pt x="2339060" y="471836"/>
                  <a:pt x="2355227" y="476591"/>
                </a:cubicBezTo>
                <a:cubicBezTo>
                  <a:pt x="2476959" y="491332"/>
                  <a:pt x="2618186" y="468983"/>
                  <a:pt x="2729932" y="501318"/>
                </a:cubicBezTo>
                <a:cubicBezTo>
                  <a:pt x="2736588" y="493710"/>
                  <a:pt x="2748952" y="491332"/>
                  <a:pt x="2746099" y="484200"/>
                </a:cubicBezTo>
                <a:cubicBezTo>
                  <a:pt x="2754182" y="488955"/>
                  <a:pt x="2764169" y="491808"/>
                  <a:pt x="2774155" y="493710"/>
                </a:cubicBezTo>
                <a:lnTo>
                  <a:pt x="2762266" y="506549"/>
                </a:lnTo>
                <a:cubicBezTo>
                  <a:pt x="2627697" y="498941"/>
                  <a:pt x="2470775" y="498941"/>
                  <a:pt x="2332878" y="484200"/>
                </a:cubicBezTo>
                <a:cubicBezTo>
                  <a:pt x="2320040" y="484200"/>
                  <a:pt x="2307199" y="474214"/>
                  <a:pt x="2307199" y="464228"/>
                </a:cubicBezTo>
                <a:close/>
                <a:moveTo>
                  <a:pt x="10277862" y="451746"/>
                </a:moveTo>
                <a:cubicBezTo>
                  <a:pt x="10338787" y="451390"/>
                  <a:pt x="10398108" y="455670"/>
                  <a:pt x="10446135" y="471837"/>
                </a:cubicBezTo>
                <a:lnTo>
                  <a:pt x="10099958" y="459473"/>
                </a:lnTo>
                <a:cubicBezTo>
                  <a:pt x="10154405" y="457096"/>
                  <a:pt x="10216936" y="452103"/>
                  <a:pt x="10277862" y="451746"/>
                </a:cubicBezTo>
                <a:close/>
                <a:moveTo>
                  <a:pt x="2070870" y="451657"/>
                </a:moveTo>
                <a:cubicBezTo>
                  <a:pt x="2116520" y="455847"/>
                  <a:pt x="2162171" y="475284"/>
                  <a:pt x="2207819" y="464228"/>
                </a:cubicBezTo>
                <a:lnTo>
                  <a:pt x="2207819" y="476591"/>
                </a:lnTo>
                <a:lnTo>
                  <a:pt x="2025222" y="454242"/>
                </a:lnTo>
                <a:cubicBezTo>
                  <a:pt x="2040436" y="450557"/>
                  <a:pt x="2055651" y="450260"/>
                  <a:pt x="2070870" y="451657"/>
                </a:cubicBezTo>
                <a:close/>
                <a:moveTo>
                  <a:pt x="3183162" y="449607"/>
                </a:moveTo>
                <a:cubicBezTo>
                  <a:pt x="3189997" y="450201"/>
                  <a:pt x="3196417" y="453292"/>
                  <a:pt x="3201172" y="459473"/>
                </a:cubicBezTo>
                <a:cubicBezTo>
                  <a:pt x="3188334" y="457096"/>
                  <a:pt x="3169313" y="464228"/>
                  <a:pt x="3162656" y="454718"/>
                </a:cubicBezTo>
                <a:cubicBezTo>
                  <a:pt x="3169075" y="450914"/>
                  <a:pt x="3176327" y="449012"/>
                  <a:pt x="3183162" y="449607"/>
                </a:cubicBezTo>
                <a:close/>
                <a:moveTo>
                  <a:pt x="8107066" y="434746"/>
                </a:moveTo>
                <a:cubicBezTo>
                  <a:pt x="8107066" y="441879"/>
                  <a:pt x="8119905" y="447110"/>
                  <a:pt x="8129416" y="447110"/>
                </a:cubicBezTo>
                <a:lnTo>
                  <a:pt x="8138926" y="442355"/>
                </a:lnTo>
                <a:cubicBezTo>
                  <a:pt x="8123234" y="444732"/>
                  <a:pt x="8119905" y="434746"/>
                  <a:pt x="8107066" y="434746"/>
                </a:cubicBezTo>
                <a:close/>
                <a:moveTo>
                  <a:pt x="7491746" y="434746"/>
                </a:moveTo>
                <a:lnTo>
                  <a:pt x="7497928" y="441879"/>
                </a:lnTo>
                <a:lnTo>
                  <a:pt x="7469397" y="441879"/>
                </a:lnTo>
                <a:close/>
                <a:moveTo>
                  <a:pt x="1720887" y="434390"/>
                </a:moveTo>
                <a:cubicBezTo>
                  <a:pt x="1733722" y="434390"/>
                  <a:pt x="1746561" y="436887"/>
                  <a:pt x="1756072" y="441879"/>
                </a:cubicBezTo>
                <a:lnTo>
                  <a:pt x="1717559" y="441879"/>
                </a:lnTo>
                <a:lnTo>
                  <a:pt x="1717559" y="454243"/>
                </a:lnTo>
                <a:lnTo>
                  <a:pt x="1685699" y="441879"/>
                </a:lnTo>
                <a:cubicBezTo>
                  <a:pt x="1695209" y="436887"/>
                  <a:pt x="1708048" y="434390"/>
                  <a:pt x="1720887" y="434390"/>
                </a:cubicBezTo>
                <a:close/>
                <a:moveTo>
                  <a:pt x="9389417" y="416736"/>
                </a:moveTo>
                <a:cubicBezTo>
                  <a:pt x="9432690" y="416439"/>
                  <a:pt x="9475130" y="418341"/>
                  <a:pt x="9506989" y="429516"/>
                </a:cubicBezTo>
                <a:cubicBezTo>
                  <a:pt x="9446123" y="427138"/>
                  <a:pt x="9331047" y="437124"/>
                  <a:pt x="9266853" y="417152"/>
                </a:cubicBezTo>
                <a:cubicBezTo>
                  <a:pt x="9302041" y="419530"/>
                  <a:pt x="9346145" y="417033"/>
                  <a:pt x="9389417" y="416736"/>
                </a:cubicBezTo>
                <a:close/>
                <a:moveTo>
                  <a:pt x="7382853" y="412397"/>
                </a:moveTo>
                <a:lnTo>
                  <a:pt x="7382853" y="429516"/>
                </a:lnTo>
                <a:cubicBezTo>
                  <a:pt x="7321986" y="414775"/>
                  <a:pt x="7264449" y="459473"/>
                  <a:pt x="7200254" y="434746"/>
                </a:cubicBezTo>
                <a:close/>
                <a:moveTo>
                  <a:pt x="8376208" y="404789"/>
                </a:moveTo>
                <a:lnTo>
                  <a:pt x="8414726" y="404789"/>
                </a:lnTo>
                <a:lnTo>
                  <a:pt x="8369551" y="412397"/>
                </a:lnTo>
                <a:close/>
                <a:moveTo>
                  <a:pt x="6793211" y="404789"/>
                </a:moveTo>
                <a:lnTo>
                  <a:pt x="6783700" y="412397"/>
                </a:lnTo>
                <a:lnTo>
                  <a:pt x="6767533" y="412397"/>
                </a:lnTo>
                <a:close/>
                <a:moveTo>
                  <a:pt x="7523606" y="400034"/>
                </a:moveTo>
                <a:cubicBezTo>
                  <a:pt x="7507438" y="429516"/>
                  <a:pt x="7446572" y="417153"/>
                  <a:pt x="7414712" y="412397"/>
                </a:cubicBezTo>
                <a:cubicBezTo>
                  <a:pt x="7456558" y="400034"/>
                  <a:pt x="7478907" y="410020"/>
                  <a:pt x="7523606" y="400034"/>
                </a:cubicBezTo>
                <a:close/>
                <a:moveTo>
                  <a:pt x="7699821" y="381830"/>
                </a:moveTo>
                <a:cubicBezTo>
                  <a:pt x="7712593" y="381993"/>
                  <a:pt x="7725343" y="383509"/>
                  <a:pt x="7738063" y="387194"/>
                </a:cubicBezTo>
                <a:cubicBezTo>
                  <a:pt x="7690036" y="401935"/>
                  <a:pt x="7654848" y="381964"/>
                  <a:pt x="7613003" y="404313"/>
                </a:cubicBezTo>
                <a:cubicBezTo>
                  <a:pt x="7600639" y="404789"/>
                  <a:pt x="7581619" y="407166"/>
                  <a:pt x="7584472" y="394803"/>
                </a:cubicBezTo>
                <a:cubicBezTo>
                  <a:pt x="7622989" y="393020"/>
                  <a:pt x="7661505" y="381340"/>
                  <a:pt x="7699821" y="381830"/>
                </a:cubicBezTo>
                <a:close/>
                <a:moveTo>
                  <a:pt x="7876440" y="375307"/>
                </a:moveTo>
                <a:lnTo>
                  <a:pt x="7882622" y="382440"/>
                </a:lnTo>
                <a:lnTo>
                  <a:pt x="7799406" y="382440"/>
                </a:lnTo>
                <a:close/>
                <a:moveTo>
                  <a:pt x="8282561" y="371087"/>
                </a:moveTo>
                <a:cubicBezTo>
                  <a:pt x="8300482" y="366183"/>
                  <a:pt x="8324021" y="378398"/>
                  <a:pt x="8331510" y="387670"/>
                </a:cubicBezTo>
                <a:lnTo>
                  <a:pt x="8267315" y="382439"/>
                </a:lnTo>
                <a:cubicBezTo>
                  <a:pt x="8271238" y="376258"/>
                  <a:pt x="8276588" y="372721"/>
                  <a:pt x="8282561" y="371087"/>
                </a:cubicBezTo>
                <a:close/>
                <a:moveTo>
                  <a:pt x="4216857" y="365321"/>
                </a:moveTo>
                <a:lnTo>
                  <a:pt x="4239208" y="365321"/>
                </a:lnTo>
                <a:lnTo>
                  <a:pt x="4207347" y="370076"/>
                </a:lnTo>
                <a:close/>
                <a:moveTo>
                  <a:pt x="8002733" y="363538"/>
                </a:moveTo>
                <a:cubicBezTo>
                  <a:pt x="8011367" y="363122"/>
                  <a:pt x="8020402" y="363538"/>
                  <a:pt x="8030031" y="365321"/>
                </a:cubicBezTo>
                <a:lnTo>
                  <a:pt x="8030031" y="387670"/>
                </a:lnTo>
                <a:lnTo>
                  <a:pt x="8023850" y="387670"/>
                </a:lnTo>
                <a:cubicBezTo>
                  <a:pt x="8007682" y="350580"/>
                  <a:pt x="7956326" y="387670"/>
                  <a:pt x="7930648" y="375307"/>
                </a:cubicBezTo>
                <a:cubicBezTo>
                  <a:pt x="7954543" y="373524"/>
                  <a:pt x="7976832" y="364786"/>
                  <a:pt x="8002733" y="363538"/>
                </a:cubicBezTo>
                <a:close/>
                <a:moveTo>
                  <a:pt x="8089754" y="363271"/>
                </a:moveTo>
                <a:lnTo>
                  <a:pt x="8090253" y="363330"/>
                </a:lnTo>
                <a:lnTo>
                  <a:pt x="8061891" y="365321"/>
                </a:lnTo>
                <a:cubicBezTo>
                  <a:pt x="8071520" y="363419"/>
                  <a:pt x="8080763" y="362914"/>
                  <a:pt x="8089754" y="363271"/>
                </a:cubicBezTo>
                <a:close/>
                <a:moveTo>
                  <a:pt x="9622539" y="357713"/>
                </a:moveTo>
                <a:lnTo>
                  <a:pt x="9622539" y="365321"/>
                </a:lnTo>
                <a:lnTo>
                  <a:pt x="9513646" y="365321"/>
                </a:lnTo>
                <a:close/>
                <a:moveTo>
                  <a:pt x="8266840" y="357713"/>
                </a:moveTo>
                <a:cubicBezTo>
                  <a:pt x="8272546" y="396230"/>
                  <a:pt x="8202644" y="379111"/>
                  <a:pt x="8161275" y="380538"/>
                </a:cubicBezTo>
                <a:cubicBezTo>
                  <a:pt x="8163652" y="379587"/>
                  <a:pt x="8166029" y="378160"/>
                  <a:pt x="8167456" y="375307"/>
                </a:cubicBezTo>
                <a:cubicBezTo>
                  <a:pt x="8150100" y="373881"/>
                  <a:pt x="8133338" y="369482"/>
                  <a:pt x="8116100" y="366391"/>
                </a:cubicBezTo>
                <a:lnTo>
                  <a:pt x="8090253" y="363330"/>
                </a:lnTo>
                <a:lnTo>
                  <a:pt x="8166862" y="357951"/>
                </a:lnTo>
                <a:cubicBezTo>
                  <a:pt x="8202882" y="357951"/>
                  <a:pt x="8238071" y="359140"/>
                  <a:pt x="8266840" y="357713"/>
                </a:cubicBezTo>
                <a:close/>
                <a:moveTo>
                  <a:pt x="5431331" y="352957"/>
                </a:moveTo>
                <a:lnTo>
                  <a:pt x="5476028" y="352957"/>
                </a:lnTo>
                <a:lnTo>
                  <a:pt x="5399471" y="370076"/>
                </a:lnTo>
                <a:close/>
                <a:moveTo>
                  <a:pt x="9944040" y="346739"/>
                </a:moveTo>
                <a:cubicBezTo>
                  <a:pt x="9951329" y="344666"/>
                  <a:pt x="9959086" y="352958"/>
                  <a:pt x="9968716" y="352958"/>
                </a:cubicBezTo>
                <a:lnTo>
                  <a:pt x="9936856" y="352958"/>
                </a:lnTo>
                <a:cubicBezTo>
                  <a:pt x="9939233" y="349273"/>
                  <a:pt x="9941611" y="347430"/>
                  <a:pt x="9944040" y="346739"/>
                </a:cubicBezTo>
                <a:close/>
                <a:moveTo>
                  <a:pt x="862104" y="345349"/>
                </a:moveTo>
                <a:cubicBezTo>
                  <a:pt x="881125" y="360090"/>
                  <a:pt x="926299" y="340594"/>
                  <a:pt x="932481" y="365321"/>
                </a:cubicBezTo>
                <a:cubicBezTo>
                  <a:pt x="906803" y="360090"/>
                  <a:pt x="871614" y="365321"/>
                  <a:pt x="862104" y="345349"/>
                </a:cubicBezTo>
                <a:close/>
                <a:moveTo>
                  <a:pt x="10228349" y="340594"/>
                </a:moveTo>
                <a:lnTo>
                  <a:pt x="10061442" y="352957"/>
                </a:lnTo>
                <a:lnTo>
                  <a:pt x="10068099" y="345349"/>
                </a:lnTo>
                <a:close/>
                <a:moveTo>
                  <a:pt x="778890" y="328230"/>
                </a:moveTo>
                <a:lnTo>
                  <a:pt x="794582" y="328230"/>
                </a:lnTo>
                <a:lnTo>
                  <a:pt x="807421" y="335363"/>
                </a:lnTo>
                <a:close/>
                <a:moveTo>
                  <a:pt x="604145" y="327814"/>
                </a:moveTo>
                <a:cubicBezTo>
                  <a:pt x="630202" y="329241"/>
                  <a:pt x="653115" y="351531"/>
                  <a:pt x="679507" y="340118"/>
                </a:cubicBezTo>
                <a:lnTo>
                  <a:pt x="653829" y="357237"/>
                </a:lnTo>
                <a:lnTo>
                  <a:pt x="708038" y="382439"/>
                </a:lnTo>
                <a:cubicBezTo>
                  <a:pt x="672849" y="372453"/>
                  <a:pt x="605326" y="365321"/>
                  <a:pt x="576795" y="335363"/>
                </a:cubicBezTo>
                <a:cubicBezTo>
                  <a:pt x="586425" y="329181"/>
                  <a:pt x="595459" y="327339"/>
                  <a:pt x="604145" y="327814"/>
                </a:cubicBezTo>
                <a:close/>
                <a:moveTo>
                  <a:pt x="5569231" y="323000"/>
                </a:moveTo>
                <a:cubicBezTo>
                  <a:pt x="5572558" y="340594"/>
                  <a:pt x="5543551" y="332986"/>
                  <a:pt x="5530712" y="335364"/>
                </a:cubicBezTo>
                <a:cubicBezTo>
                  <a:pt x="5540223" y="323000"/>
                  <a:pt x="5553063" y="320623"/>
                  <a:pt x="5569231" y="323000"/>
                </a:cubicBezTo>
                <a:close/>
                <a:moveTo>
                  <a:pt x="1076564" y="315867"/>
                </a:moveTo>
                <a:cubicBezTo>
                  <a:pt x="1111752" y="325853"/>
                  <a:pt x="1153597" y="313489"/>
                  <a:pt x="1179276" y="340594"/>
                </a:cubicBezTo>
                <a:cubicBezTo>
                  <a:pt x="1144087" y="332986"/>
                  <a:pt x="1098913" y="332986"/>
                  <a:pt x="1076564" y="315867"/>
                </a:cubicBezTo>
                <a:close/>
                <a:moveTo>
                  <a:pt x="4514535" y="311112"/>
                </a:moveTo>
                <a:cubicBezTo>
                  <a:pt x="4495514" y="325853"/>
                  <a:pt x="4441303" y="330608"/>
                  <a:pt x="4421807" y="328231"/>
                </a:cubicBezTo>
                <a:close/>
                <a:moveTo>
                  <a:pt x="9715742" y="305881"/>
                </a:moveTo>
                <a:lnTo>
                  <a:pt x="9584023" y="315867"/>
                </a:lnTo>
                <a:lnTo>
                  <a:pt x="9590680" y="310636"/>
                </a:lnTo>
                <a:close/>
                <a:moveTo>
                  <a:pt x="9744272" y="298273"/>
                </a:moveTo>
                <a:lnTo>
                  <a:pt x="9920689" y="310636"/>
                </a:lnTo>
                <a:lnTo>
                  <a:pt x="9738090" y="305881"/>
                </a:lnTo>
                <a:close/>
                <a:moveTo>
                  <a:pt x="5678125" y="298273"/>
                </a:moveTo>
                <a:cubicBezTo>
                  <a:pt x="5684306" y="305881"/>
                  <a:pt x="5692396" y="309210"/>
                  <a:pt x="5700952" y="309685"/>
                </a:cubicBezTo>
                <a:cubicBezTo>
                  <a:pt x="5678601" y="316343"/>
                  <a:pt x="5650544" y="329182"/>
                  <a:pt x="5630100" y="323000"/>
                </a:cubicBezTo>
                <a:cubicBezTo>
                  <a:pt x="5646264" y="315392"/>
                  <a:pt x="5678125" y="313014"/>
                  <a:pt x="5678125" y="298273"/>
                </a:cubicBezTo>
                <a:close/>
                <a:moveTo>
                  <a:pt x="4723284" y="276399"/>
                </a:moveTo>
                <a:lnTo>
                  <a:pt x="4652432" y="285909"/>
                </a:lnTo>
                <a:lnTo>
                  <a:pt x="4662418" y="281154"/>
                </a:lnTo>
                <a:close/>
                <a:moveTo>
                  <a:pt x="6668150" y="275924"/>
                </a:moveTo>
                <a:cubicBezTo>
                  <a:pt x="6655787" y="280679"/>
                  <a:pt x="6640570" y="281154"/>
                  <a:pt x="6631060" y="292091"/>
                </a:cubicBezTo>
                <a:cubicBezTo>
                  <a:pt x="6630109" y="292091"/>
                  <a:pt x="6628682" y="292091"/>
                  <a:pt x="6627732" y="292091"/>
                </a:cubicBezTo>
                <a:cubicBezTo>
                  <a:pt x="6624403" y="288762"/>
                  <a:pt x="6619172" y="284007"/>
                  <a:pt x="6613466" y="286385"/>
                </a:cubicBezTo>
                <a:cubicBezTo>
                  <a:pt x="6617270" y="289714"/>
                  <a:pt x="6622025" y="291616"/>
                  <a:pt x="6627732" y="292091"/>
                </a:cubicBezTo>
                <a:cubicBezTo>
                  <a:pt x="6628682" y="292567"/>
                  <a:pt x="6629158" y="293042"/>
                  <a:pt x="6629634" y="293518"/>
                </a:cubicBezTo>
                <a:cubicBezTo>
                  <a:pt x="6630109" y="293042"/>
                  <a:pt x="6630585" y="292567"/>
                  <a:pt x="6631060" y="292091"/>
                </a:cubicBezTo>
                <a:cubicBezTo>
                  <a:pt x="6645326" y="292091"/>
                  <a:pt x="6661493" y="285909"/>
                  <a:pt x="6668150" y="275924"/>
                </a:cubicBezTo>
                <a:close/>
                <a:moveTo>
                  <a:pt x="6717664" y="275864"/>
                </a:moveTo>
                <a:cubicBezTo>
                  <a:pt x="6714157" y="276875"/>
                  <a:pt x="6710709" y="279728"/>
                  <a:pt x="6706667" y="281630"/>
                </a:cubicBezTo>
                <a:cubicBezTo>
                  <a:pt x="6698108" y="282105"/>
                  <a:pt x="6689548" y="281630"/>
                  <a:pt x="6684318" y="276399"/>
                </a:cubicBezTo>
                <a:lnTo>
                  <a:pt x="6690500" y="281154"/>
                </a:lnTo>
                <a:cubicBezTo>
                  <a:pt x="6697157" y="284958"/>
                  <a:pt x="6702388" y="283532"/>
                  <a:pt x="6706667" y="281630"/>
                </a:cubicBezTo>
                <a:cubicBezTo>
                  <a:pt x="6714752" y="281154"/>
                  <a:pt x="6722835" y="280203"/>
                  <a:pt x="6729017" y="281154"/>
                </a:cubicBezTo>
                <a:cubicBezTo>
                  <a:pt x="6724737" y="275686"/>
                  <a:pt x="6721171" y="274854"/>
                  <a:pt x="6717664" y="275864"/>
                </a:cubicBezTo>
                <a:close/>
                <a:moveTo>
                  <a:pt x="5826722" y="268033"/>
                </a:moveTo>
                <a:cubicBezTo>
                  <a:pt x="5838609" y="267750"/>
                  <a:pt x="5850260" y="271287"/>
                  <a:pt x="5860721" y="281154"/>
                </a:cubicBezTo>
                <a:lnTo>
                  <a:pt x="5738989" y="305881"/>
                </a:lnTo>
                <a:cubicBezTo>
                  <a:pt x="5753254" y="304098"/>
                  <a:pt x="5791058" y="268880"/>
                  <a:pt x="5826722" y="268033"/>
                </a:cubicBezTo>
                <a:close/>
                <a:moveTo>
                  <a:pt x="6822218" y="246917"/>
                </a:moveTo>
                <a:lnTo>
                  <a:pt x="6761352" y="276399"/>
                </a:lnTo>
                <a:cubicBezTo>
                  <a:pt x="6764205" y="278777"/>
                  <a:pt x="6815561" y="271168"/>
                  <a:pt x="6822218" y="246917"/>
                </a:cubicBezTo>
                <a:close/>
                <a:moveTo>
                  <a:pt x="5959629" y="246917"/>
                </a:moveTo>
                <a:cubicBezTo>
                  <a:pt x="5969615" y="271168"/>
                  <a:pt x="5931098" y="261183"/>
                  <a:pt x="5914930" y="264036"/>
                </a:cubicBezTo>
                <a:close/>
                <a:moveTo>
                  <a:pt x="9104760" y="239190"/>
                </a:moveTo>
                <a:cubicBezTo>
                  <a:pt x="9111596" y="239190"/>
                  <a:pt x="9118016" y="240498"/>
                  <a:pt x="9122771" y="246917"/>
                </a:cubicBezTo>
                <a:cubicBezTo>
                  <a:pt x="9109931" y="244064"/>
                  <a:pt x="9084253" y="251672"/>
                  <a:pt x="9084253" y="239309"/>
                </a:cubicBezTo>
                <a:cubicBezTo>
                  <a:pt x="9090672" y="240498"/>
                  <a:pt x="9097924" y="239190"/>
                  <a:pt x="9104760" y="239190"/>
                </a:cubicBezTo>
                <a:close/>
                <a:moveTo>
                  <a:pt x="5261570" y="204596"/>
                </a:moveTo>
                <a:lnTo>
                  <a:pt x="5267752" y="216959"/>
                </a:lnTo>
                <a:cubicBezTo>
                  <a:pt x="5252059" y="216959"/>
                  <a:pt x="5229235" y="209351"/>
                  <a:pt x="5216871" y="221715"/>
                </a:cubicBezTo>
                <a:cubicBezTo>
                  <a:pt x="5223053" y="201743"/>
                  <a:pt x="5248733" y="216959"/>
                  <a:pt x="5261570" y="204596"/>
                </a:cubicBezTo>
                <a:close/>
                <a:moveTo>
                  <a:pt x="5410408" y="185575"/>
                </a:moveTo>
                <a:cubicBezTo>
                  <a:pt x="5412309" y="185575"/>
                  <a:pt x="5414687" y="185575"/>
                  <a:pt x="5416589" y="185575"/>
                </a:cubicBezTo>
                <a:cubicBezTo>
                  <a:pt x="5416113" y="186051"/>
                  <a:pt x="5415638" y="186526"/>
                  <a:pt x="5415162" y="187002"/>
                </a:cubicBezTo>
                <a:close/>
                <a:moveTo>
                  <a:pt x="5431330" y="167030"/>
                </a:moveTo>
                <a:lnTo>
                  <a:pt x="5469846" y="167030"/>
                </a:lnTo>
                <a:cubicBezTo>
                  <a:pt x="5457007" y="178918"/>
                  <a:pt x="5435133" y="185575"/>
                  <a:pt x="5416589" y="185575"/>
                </a:cubicBezTo>
                <a:cubicBezTo>
                  <a:pt x="5421344" y="179393"/>
                  <a:pt x="5434183" y="176540"/>
                  <a:pt x="5431330" y="167030"/>
                </a:cubicBezTo>
                <a:close/>
                <a:moveTo>
                  <a:pt x="6388367" y="144087"/>
                </a:moveTo>
                <a:cubicBezTo>
                  <a:pt x="6408161" y="145632"/>
                  <a:pt x="6428964" y="152051"/>
                  <a:pt x="6450838" y="149911"/>
                </a:cubicBezTo>
                <a:cubicBezTo>
                  <a:pt x="6382364" y="172736"/>
                  <a:pt x="6298197" y="193184"/>
                  <a:pt x="6216408" y="196988"/>
                </a:cubicBezTo>
                <a:cubicBezTo>
                  <a:pt x="6254925" y="187002"/>
                  <a:pt x="6286785" y="169883"/>
                  <a:pt x="6331959" y="167506"/>
                </a:cubicBezTo>
                <a:cubicBezTo>
                  <a:pt x="6349791" y="145870"/>
                  <a:pt x="6368574" y="142541"/>
                  <a:pt x="6388367" y="144087"/>
                </a:cubicBezTo>
                <a:close/>
                <a:moveTo>
                  <a:pt x="5652449" y="132793"/>
                </a:moveTo>
                <a:lnTo>
                  <a:pt x="5623445" y="145156"/>
                </a:lnTo>
                <a:lnTo>
                  <a:pt x="5623445" y="137548"/>
                </a:lnTo>
                <a:close/>
                <a:moveTo>
                  <a:pt x="6546418" y="127562"/>
                </a:moveTo>
                <a:lnTo>
                  <a:pt x="6514558" y="137548"/>
                </a:lnTo>
                <a:lnTo>
                  <a:pt x="6514558" y="132793"/>
                </a:lnTo>
                <a:close/>
                <a:moveTo>
                  <a:pt x="1330671" y="107650"/>
                </a:moveTo>
                <a:cubicBezTo>
                  <a:pt x="1343094" y="107353"/>
                  <a:pt x="1353558" y="109255"/>
                  <a:pt x="1355220" y="120430"/>
                </a:cubicBezTo>
                <a:cubicBezTo>
                  <a:pt x="1336199" y="110444"/>
                  <a:pt x="1304339" y="120430"/>
                  <a:pt x="1294353" y="108066"/>
                </a:cubicBezTo>
                <a:cubicBezTo>
                  <a:pt x="1303863" y="110444"/>
                  <a:pt x="1318248" y="107947"/>
                  <a:pt x="1330671" y="107650"/>
                </a:cubicBezTo>
                <a:close/>
                <a:moveTo>
                  <a:pt x="7975348" y="98080"/>
                </a:moveTo>
                <a:cubicBezTo>
                  <a:pt x="7936831" y="90947"/>
                  <a:pt x="7930649" y="132793"/>
                  <a:pt x="7892132" y="108066"/>
                </a:cubicBezTo>
                <a:cubicBezTo>
                  <a:pt x="7715715" y="152764"/>
                  <a:pt x="7475579" y="142779"/>
                  <a:pt x="7267303" y="187477"/>
                </a:cubicBezTo>
                <a:cubicBezTo>
                  <a:pt x="7174577" y="204596"/>
                  <a:pt x="7081375" y="224568"/>
                  <a:pt x="6998160" y="216959"/>
                </a:cubicBezTo>
                <a:cubicBezTo>
                  <a:pt x="6988649" y="221715"/>
                  <a:pt x="6981992" y="234078"/>
                  <a:pt x="6969153" y="234078"/>
                </a:cubicBezTo>
                <a:cubicBezTo>
                  <a:pt x="6946804" y="216484"/>
                  <a:pt x="6952986" y="216484"/>
                  <a:pt x="6930636" y="226470"/>
                </a:cubicBezTo>
                <a:cubicBezTo>
                  <a:pt x="6935867" y="240260"/>
                  <a:pt x="6921126" y="245015"/>
                  <a:pt x="6902105" y="247868"/>
                </a:cubicBezTo>
                <a:cubicBezTo>
                  <a:pt x="7253988" y="196988"/>
                  <a:pt x="7601591" y="150387"/>
                  <a:pt x="7968691" y="115674"/>
                </a:cubicBezTo>
                <a:cubicBezTo>
                  <a:pt x="7959180" y="115674"/>
                  <a:pt x="7949670" y="115674"/>
                  <a:pt x="7946341" y="108066"/>
                </a:cubicBezTo>
                <a:close/>
                <a:moveTo>
                  <a:pt x="6758022" y="83815"/>
                </a:moveTo>
                <a:cubicBezTo>
                  <a:pt x="6727589" y="99983"/>
                  <a:pt x="6680513" y="118528"/>
                  <a:pt x="6645800" y="102836"/>
                </a:cubicBezTo>
                <a:cubicBezTo>
                  <a:pt x="6668149" y="82864"/>
                  <a:pt x="6690499" y="117577"/>
                  <a:pt x="6716177" y="98081"/>
                </a:cubicBezTo>
                <a:lnTo>
                  <a:pt x="6716177" y="85717"/>
                </a:lnTo>
                <a:cubicBezTo>
                  <a:pt x="6728540" y="83815"/>
                  <a:pt x="6745184" y="87619"/>
                  <a:pt x="6758022" y="83815"/>
                </a:cubicBezTo>
                <a:close/>
                <a:moveTo>
                  <a:pt x="5998622" y="73353"/>
                </a:moveTo>
                <a:lnTo>
                  <a:pt x="5991964" y="85716"/>
                </a:lnTo>
                <a:lnTo>
                  <a:pt x="5969615" y="78108"/>
                </a:lnTo>
                <a:close/>
                <a:moveTo>
                  <a:pt x="8244966" y="68122"/>
                </a:moveTo>
                <a:lnTo>
                  <a:pt x="8244966" y="85716"/>
                </a:lnTo>
                <a:cubicBezTo>
                  <a:pt x="8232127" y="83339"/>
                  <a:pt x="8206449" y="90471"/>
                  <a:pt x="8206449" y="78108"/>
                </a:cubicBezTo>
                <a:close/>
                <a:moveTo>
                  <a:pt x="9369564" y="60990"/>
                </a:moveTo>
                <a:lnTo>
                  <a:pt x="9369564" y="73353"/>
                </a:lnTo>
                <a:lnTo>
                  <a:pt x="9446599" y="73353"/>
                </a:lnTo>
                <a:close/>
                <a:moveTo>
                  <a:pt x="9252706" y="57067"/>
                </a:moveTo>
                <a:cubicBezTo>
                  <a:pt x="9221917" y="54333"/>
                  <a:pt x="9191484" y="56235"/>
                  <a:pt x="9176980" y="68598"/>
                </a:cubicBezTo>
                <a:cubicBezTo>
                  <a:pt x="9222154" y="78108"/>
                  <a:pt x="9289202" y="70975"/>
                  <a:pt x="9330572" y="73353"/>
                </a:cubicBezTo>
                <a:cubicBezTo>
                  <a:pt x="9314643" y="67172"/>
                  <a:pt x="9283496" y="59801"/>
                  <a:pt x="9252706" y="57067"/>
                </a:cubicBezTo>
                <a:close/>
                <a:moveTo>
                  <a:pt x="9107079" y="56235"/>
                </a:moveTo>
                <a:cubicBezTo>
                  <a:pt x="9108506" y="58613"/>
                  <a:pt x="9109932" y="60515"/>
                  <a:pt x="9111359" y="61941"/>
                </a:cubicBezTo>
                <a:cubicBezTo>
                  <a:pt x="9104701" y="60990"/>
                  <a:pt x="9098044" y="62892"/>
                  <a:pt x="9090911" y="68598"/>
                </a:cubicBezTo>
                <a:close/>
                <a:moveTo>
                  <a:pt x="10099958" y="43872"/>
                </a:moveTo>
                <a:cubicBezTo>
                  <a:pt x="10112797" y="40543"/>
                  <a:pt x="10119930" y="45774"/>
                  <a:pt x="10128965" y="48627"/>
                </a:cubicBezTo>
                <a:cubicBezTo>
                  <a:pt x="10115650" y="49102"/>
                  <a:pt x="10102336" y="50529"/>
                  <a:pt x="10099958" y="43872"/>
                </a:cubicBezTo>
                <a:close/>
                <a:moveTo>
                  <a:pt x="9782788" y="26277"/>
                </a:moveTo>
                <a:lnTo>
                  <a:pt x="9792298" y="31508"/>
                </a:lnTo>
                <a:lnTo>
                  <a:pt x="9622539" y="31508"/>
                </a:lnTo>
                <a:close/>
                <a:moveTo>
                  <a:pt x="9019465" y="23186"/>
                </a:moveTo>
                <a:cubicBezTo>
                  <a:pt x="9142029" y="23186"/>
                  <a:pt x="9261384" y="28179"/>
                  <a:pt x="9381452" y="38165"/>
                </a:cubicBezTo>
                <a:cubicBezTo>
                  <a:pt x="9435661" y="75255"/>
                  <a:pt x="9483689" y="60514"/>
                  <a:pt x="9551212" y="72878"/>
                </a:cubicBezTo>
                <a:cubicBezTo>
                  <a:pt x="9609225" y="75731"/>
                  <a:pt x="9679602" y="95227"/>
                  <a:pt x="9727630" y="78108"/>
                </a:cubicBezTo>
                <a:lnTo>
                  <a:pt x="9727630" y="90947"/>
                </a:lnTo>
                <a:cubicBezTo>
                  <a:pt x="9823684" y="105688"/>
                  <a:pt x="9938759" y="85717"/>
                  <a:pt x="10028631" y="108066"/>
                </a:cubicBezTo>
                <a:cubicBezTo>
                  <a:pt x="9954927" y="118052"/>
                  <a:pt x="9830341" y="90947"/>
                  <a:pt x="9727630" y="108066"/>
                </a:cubicBezTo>
                <a:cubicBezTo>
                  <a:pt x="9730958" y="120905"/>
                  <a:pt x="9724776" y="128038"/>
                  <a:pt x="9721448" y="138023"/>
                </a:cubicBezTo>
                <a:cubicBezTo>
                  <a:pt x="9532192" y="118527"/>
                  <a:pt x="9369089" y="155618"/>
                  <a:pt x="9189343" y="133268"/>
                </a:cubicBezTo>
                <a:cubicBezTo>
                  <a:pt x="9144645" y="150387"/>
                  <a:pt x="9112785" y="98556"/>
                  <a:pt x="9083779" y="133268"/>
                </a:cubicBezTo>
                <a:cubicBezTo>
                  <a:pt x="8872649" y="123282"/>
                  <a:pt x="8622527" y="150387"/>
                  <a:pt x="8414250" y="145632"/>
                </a:cubicBezTo>
                <a:cubicBezTo>
                  <a:pt x="8324853" y="145632"/>
                  <a:pt x="8238309" y="165128"/>
                  <a:pt x="8161275" y="175114"/>
                </a:cubicBezTo>
                <a:cubicBezTo>
                  <a:pt x="7593983" y="187477"/>
                  <a:pt x="6994831" y="279252"/>
                  <a:pt x="6459874" y="370551"/>
                </a:cubicBezTo>
                <a:cubicBezTo>
                  <a:pt x="6344798" y="397656"/>
                  <a:pt x="6210228" y="385293"/>
                  <a:pt x="6107516" y="434746"/>
                </a:cubicBezTo>
                <a:cubicBezTo>
                  <a:pt x="6020972" y="407642"/>
                  <a:pt x="5962958" y="484200"/>
                  <a:pt x="5883071" y="471837"/>
                </a:cubicBezTo>
                <a:cubicBezTo>
                  <a:pt x="5803184" y="498941"/>
                  <a:pt x="5678128" y="461851"/>
                  <a:pt x="5630100" y="523668"/>
                </a:cubicBezTo>
                <a:cubicBezTo>
                  <a:pt x="5607752" y="538885"/>
                  <a:pt x="5534042" y="541262"/>
                  <a:pt x="5537370" y="531276"/>
                </a:cubicBezTo>
                <a:cubicBezTo>
                  <a:pt x="5422296" y="558381"/>
                  <a:pt x="5284395" y="593094"/>
                  <a:pt x="5162664" y="637792"/>
                </a:cubicBezTo>
                <a:cubicBezTo>
                  <a:pt x="5165992" y="644925"/>
                  <a:pt x="5175502" y="642547"/>
                  <a:pt x="5185013" y="642547"/>
                </a:cubicBezTo>
                <a:lnTo>
                  <a:pt x="5140313" y="654911"/>
                </a:lnTo>
                <a:lnTo>
                  <a:pt x="5162664" y="642547"/>
                </a:lnTo>
                <a:cubicBezTo>
                  <a:pt x="5136985" y="634939"/>
                  <a:pt x="5101797" y="644925"/>
                  <a:pt x="5076120" y="654911"/>
                </a:cubicBezTo>
                <a:cubicBezTo>
                  <a:pt x="5082302" y="667274"/>
                  <a:pt x="5120818" y="660142"/>
                  <a:pt x="5107980" y="662519"/>
                </a:cubicBezTo>
                <a:lnTo>
                  <a:pt x="5047116" y="679638"/>
                </a:lnTo>
                <a:lnTo>
                  <a:pt x="5053296" y="662519"/>
                </a:lnTo>
                <a:cubicBezTo>
                  <a:pt x="4559706" y="781399"/>
                  <a:pt x="4040444" y="905033"/>
                  <a:pt x="3515026" y="969228"/>
                </a:cubicBezTo>
                <a:cubicBezTo>
                  <a:pt x="3486494" y="978738"/>
                  <a:pt x="3438466" y="971605"/>
                  <a:pt x="3422299" y="998710"/>
                </a:cubicBezTo>
                <a:lnTo>
                  <a:pt x="3378075" y="992528"/>
                </a:lnTo>
                <a:cubicBezTo>
                  <a:pt x="3297712" y="1031996"/>
                  <a:pt x="3179307" y="1004892"/>
                  <a:pt x="3092765" y="1022010"/>
                </a:cubicBezTo>
                <a:lnTo>
                  <a:pt x="3092765" y="1031996"/>
                </a:lnTo>
                <a:cubicBezTo>
                  <a:pt x="3071841" y="1020584"/>
                  <a:pt x="3049967" y="1027241"/>
                  <a:pt x="3029994" y="1034374"/>
                </a:cubicBezTo>
                <a:cubicBezTo>
                  <a:pt x="3030946" y="1033898"/>
                  <a:pt x="3031421" y="1032947"/>
                  <a:pt x="3031896" y="1031996"/>
                </a:cubicBezTo>
                <a:cubicBezTo>
                  <a:pt x="3022387" y="1022010"/>
                  <a:pt x="3009548" y="1019633"/>
                  <a:pt x="2993380" y="1022010"/>
                </a:cubicBezTo>
                <a:cubicBezTo>
                  <a:pt x="2973884" y="1019633"/>
                  <a:pt x="2977214" y="1034374"/>
                  <a:pt x="2977214" y="1044360"/>
                </a:cubicBezTo>
                <a:cubicBezTo>
                  <a:pt x="2791284" y="1029619"/>
                  <a:pt x="2560658" y="1051968"/>
                  <a:pt x="2400412" y="1027241"/>
                </a:cubicBezTo>
                <a:cubicBezTo>
                  <a:pt x="2380915" y="1054345"/>
                  <a:pt x="2336215" y="1012500"/>
                  <a:pt x="2307206" y="1027241"/>
                </a:cubicBezTo>
                <a:cubicBezTo>
                  <a:pt x="2240162" y="1024863"/>
                  <a:pt x="2144105" y="1005367"/>
                  <a:pt x="2076586" y="1022486"/>
                </a:cubicBezTo>
                <a:cubicBezTo>
                  <a:pt x="2086098" y="1037227"/>
                  <a:pt x="2105591" y="1032472"/>
                  <a:pt x="2124611" y="1032472"/>
                </a:cubicBezTo>
                <a:lnTo>
                  <a:pt x="2115101" y="1061954"/>
                </a:lnTo>
                <a:cubicBezTo>
                  <a:pt x="2131267" y="1076695"/>
                  <a:pt x="2182144" y="1059576"/>
                  <a:pt x="2163131" y="1086681"/>
                </a:cubicBezTo>
                <a:cubicBezTo>
                  <a:pt x="2175967" y="1079072"/>
                  <a:pt x="2192132" y="1079072"/>
                  <a:pt x="2201645" y="1091436"/>
                </a:cubicBezTo>
                <a:cubicBezTo>
                  <a:pt x="2217813" y="1051968"/>
                  <a:pt x="2282006" y="1093813"/>
                  <a:pt x="2301025" y="1081450"/>
                </a:cubicBezTo>
                <a:cubicBezTo>
                  <a:pt x="2467934" y="1123771"/>
                  <a:pt x="2705214" y="1096191"/>
                  <a:pt x="2833135" y="1103799"/>
                </a:cubicBezTo>
                <a:lnTo>
                  <a:pt x="2801271" y="1116163"/>
                </a:lnTo>
                <a:cubicBezTo>
                  <a:pt x="3185966" y="1106177"/>
                  <a:pt x="3544983" y="1071464"/>
                  <a:pt x="3910150" y="1009647"/>
                </a:cubicBezTo>
                <a:cubicBezTo>
                  <a:pt x="3814129" y="997283"/>
                  <a:pt x="3701905" y="1029143"/>
                  <a:pt x="3593011" y="1026765"/>
                </a:cubicBezTo>
                <a:lnTo>
                  <a:pt x="3593011" y="1022010"/>
                </a:lnTo>
                <a:cubicBezTo>
                  <a:pt x="3682409" y="1019633"/>
                  <a:pt x="3788450" y="1000137"/>
                  <a:pt x="3871635" y="992528"/>
                </a:cubicBezTo>
                <a:cubicBezTo>
                  <a:pt x="4067071" y="963046"/>
                  <a:pt x="4275349" y="908362"/>
                  <a:pt x="4470786" y="878880"/>
                </a:cubicBezTo>
                <a:cubicBezTo>
                  <a:pt x="4498842" y="874006"/>
                  <a:pt x="4527908" y="871123"/>
                  <a:pt x="4557226" y="868805"/>
                </a:cubicBezTo>
                <a:lnTo>
                  <a:pt x="4628640" y="863376"/>
                </a:lnTo>
                <a:lnTo>
                  <a:pt x="4598202" y="877349"/>
                </a:lnTo>
                <a:cubicBezTo>
                  <a:pt x="4565325" y="887112"/>
                  <a:pt x="4529038" y="884705"/>
                  <a:pt x="4485528" y="892194"/>
                </a:cubicBezTo>
                <a:lnTo>
                  <a:pt x="4479006" y="902722"/>
                </a:lnTo>
                <a:lnTo>
                  <a:pt x="4476847" y="903088"/>
                </a:lnTo>
                <a:lnTo>
                  <a:pt x="4466269" y="901051"/>
                </a:lnTo>
                <a:cubicBezTo>
                  <a:pt x="4457470" y="897663"/>
                  <a:pt x="4448673" y="893383"/>
                  <a:pt x="4447009" y="904558"/>
                </a:cubicBezTo>
                <a:cubicBezTo>
                  <a:pt x="4280580" y="936417"/>
                  <a:pt x="4146010" y="946403"/>
                  <a:pt x="3985759" y="993479"/>
                </a:cubicBezTo>
                <a:cubicBezTo>
                  <a:pt x="4083477" y="969941"/>
                  <a:pt x="4192491" y="950802"/>
                  <a:pt x="4301086" y="932910"/>
                </a:cubicBezTo>
                <a:lnTo>
                  <a:pt x="4476847" y="903088"/>
                </a:lnTo>
                <a:lnTo>
                  <a:pt x="4478573" y="903421"/>
                </a:lnTo>
                <a:lnTo>
                  <a:pt x="4479006" y="902722"/>
                </a:lnTo>
                <a:lnTo>
                  <a:pt x="4613916" y="879831"/>
                </a:lnTo>
                <a:lnTo>
                  <a:pt x="4629521" y="863308"/>
                </a:lnTo>
                <a:lnTo>
                  <a:pt x="4645183" y="862118"/>
                </a:lnTo>
                <a:cubicBezTo>
                  <a:pt x="4703314" y="856887"/>
                  <a:pt x="4759426" y="848209"/>
                  <a:pt x="4807451" y="824671"/>
                </a:cubicBezTo>
                <a:cubicBezTo>
                  <a:pt x="4858809" y="841789"/>
                  <a:pt x="4923003" y="794713"/>
                  <a:pt x="4961519" y="819440"/>
                </a:cubicBezTo>
                <a:lnTo>
                  <a:pt x="4977687" y="802321"/>
                </a:lnTo>
                <a:cubicBezTo>
                  <a:pt x="5022863" y="772839"/>
                  <a:pt x="5035701" y="831803"/>
                  <a:pt x="5070891" y="802321"/>
                </a:cubicBezTo>
                <a:lnTo>
                  <a:pt x="5064232" y="794713"/>
                </a:lnTo>
                <a:cubicBezTo>
                  <a:pt x="5105602" y="742882"/>
                  <a:pt x="5192147" y="794713"/>
                  <a:pt x="5246830" y="755245"/>
                </a:cubicBezTo>
                <a:cubicBezTo>
                  <a:pt x="5282017" y="728141"/>
                  <a:pt x="5384730" y="760476"/>
                  <a:pt x="5371891" y="713400"/>
                </a:cubicBezTo>
                <a:lnTo>
                  <a:pt x="5384730" y="725763"/>
                </a:lnTo>
                <a:cubicBezTo>
                  <a:pt x="5410408" y="725763"/>
                  <a:pt x="5432757" y="722910"/>
                  <a:pt x="5448925" y="705791"/>
                </a:cubicBezTo>
                <a:cubicBezTo>
                  <a:pt x="5442743" y="695805"/>
                  <a:pt x="5426576" y="703414"/>
                  <a:pt x="5417065" y="701036"/>
                </a:cubicBezTo>
                <a:cubicBezTo>
                  <a:pt x="5471750" y="691050"/>
                  <a:pt x="5519776" y="671078"/>
                  <a:pt x="5577317" y="671078"/>
                </a:cubicBezTo>
                <a:lnTo>
                  <a:pt x="5455582" y="701036"/>
                </a:lnTo>
                <a:cubicBezTo>
                  <a:pt x="5468421" y="718630"/>
                  <a:pt x="5519776" y="711022"/>
                  <a:pt x="5510266" y="735749"/>
                </a:cubicBezTo>
                <a:cubicBezTo>
                  <a:pt x="5538322" y="728616"/>
                  <a:pt x="5573037" y="730518"/>
                  <a:pt x="5601571" y="714351"/>
                </a:cubicBezTo>
                <a:cubicBezTo>
                  <a:pt x="5633906" y="740980"/>
                  <a:pt x="5680030" y="702938"/>
                  <a:pt x="5718542" y="725763"/>
                </a:cubicBezTo>
                <a:cubicBezTo>
                  <a:pt x="5753731" y="721008"/>
                  <a:pt x="5757059" y="688673"/>
                  <a:pt x="5801758" y="701036"/>
                </a:cubicBezTo>
                <a:cubicBezTo>
                  <a:pt x="5843128" y="663946"/>
                  <a:pt x="5923490" y="681064"/>
                  <a:pt x="5971518" y="676309"/>
                </a:cubicBezTo>
                <a:cubicBezTo>
                  <a:pt x="5981028" y="661568"/>
                  <a:pt x="6016216" y="683917"/>
                  <a:pt x="6016216" y="659191"/>
                </a:cubicBezTo>
                <a:cubicBezTo>
                  <a:pt x="6057586" y="651582"/>
                  <a:pt x="6105613" y="666799"/>
                  <a:pt x="6147459" y="646827"/>
                </a:cubicBezTo>
                <a:cubicBezTo>
                  <a:pt x="6166479" y="629233"/>
                  <a:pt x="6195486" y="659191"/>
                  <a:pt x="6208325" y="636841"/>
                </a:cubicBezTo>
                <a:cubicBezTo>
                  <a:pt x="6461776" y="624478"/>
                  <a:pt x="6718080" y="540311"/>
                  <a:pt x="6971055" y="547919"/>
                </a:cubicBezTo>
                <a:lnTo>
                  <a:pt x="6993405" y="527948"/>
                </a:lnTo>
                <a:cubicBezTo>
                  <a:pt x="7448475" y="463277"/>
                  <a:pt x="7910202" y="441404"/>
                  <a:pt x="8345776" y="409068"/>
                </a:cubicBezTo>
                <a:lnTo>
                  <a:pt x="8332937" y="429040"/>
                </a:lnTo>
                <a:cubicBezTo>
                  <a:pt x="8387146" y="441404"/>
                  <a:pt x="8448012" y="429040"/>
                  <a:pt x="8499368" y="416677"/>
                </a:cubicBezTo>
                <a:cubicBezTo>
                  <a:pt x="8496514" y="409068"/>
                  <a:pt x="8486529" y="409068"/>
                  <a:pt x="8477019" y="409068"/>
                </a:cubicBezTo>
                <a:cubicBezTo>
                  <a:pt x="8483676" y="406691"/>
                  <a:pt x="8534556" y="419054"/>
                  <a:pt x="8563562" y="399083"/>
                </a:cubicBezTo>
                <a:lnTo>
                  <a:pt x="8393803" y="391474"/>
                </a:lnTo>
                <a:cubicBezTo>
                  <a:pt x="8409971" y="361517"/>
                  <a:pt x="8361944" y="373880"/>
                  <a:pt x="8345776" y="361517"/>
                </a:cubicBezTo>
                <a:cubicBezTo>
                  <a:pt x="8419481" y="356761"/>
                  <a:pt x="8525046" y="356761"/>
                  <a:pt x="8602079" y="373880"/>
                </a:cubicBezTo>
                <a:cubicBezTo>
                  <a:pt x="8589241" y="376258"/>
                  <a:pt x="8569744" y="368649"/>
                  <a:pt x="8563562" y="378635"/>
                </a:cubicBezTo>
                <a:cubicBezTo>
                  <a:pt x="8669127" y="410970"/>
                  <a:pt x="8816538" y="368649"/>
                  <a:pt x="8932088" y="390999"/>
                </a:cubicBezTo>
                <a:cubicBezTo>
                  <a:pt x="9002941" y="408117"/>
                  <a:pt x="9150351" y="381013"/>
                  <a:pt x="9217399" y="415726"/>
                </a:cubicBezTo>
                <a:cubicBezTo>
                  <a:pt x="9163190" y="410970"/>
                  <a:pt x="9098995" y="422858"/>
                  <a:pt x="9038129" y="428089"/>
                </a:cubicBezTo>
                <a:lnTo>
                  <a:pt x="9038129" y="432844"/>
                </a:lnTo>
                <a:lnTo>
                  <a:pt x="8547870" y="449963"/>
                </a:lnTo>
                <a:cubicBezTo>
                  <a:pt x="8525521" y="452816"/>
                  <a:pt x="8451816" y="445208"/>
                  <a:pt x="8422810" y="457571"/>
                </a:cubicBezTo>
                <a:cubicBezTo>
                  <a:pt x="8409971" y="459949"/>
                  <a:pt x="8403313" y="449963"/>
                  <a:pt x="8393803" y="449963"/>
                </a:cubicBezTo>
                <a:cubicBezTo>
                  <a:pt x="8322951" y="474690"/>
                  <a:pt x="8217386" y="479445"/>
                  <a:pt x="8130842" y="467081"/>
                </a:cubicBezTo>
                <a:cubicBezTo>
                  <a:pt x="8053808" y="499417"/>
                  <a:pt x="7976774" y="481823"/>
                  <a:pt x="7893559" y="504172"/>
                </a:cubicBezTo>
                <a:cubicBezTo>
                  <a:pt x="7896412" y="506549"/>
                  <a:pt x="7903069" y="508927"/>
                  <a:pt x="7899741" y="516535"/>
                </a:cubicBezTo>
                <a:cubicBezTo>
                  <a:pt x="7864552" y="523668"/>
                  <a:pt x="7836021" y="496564"/>
                  <a:pt x="7807014" y="508927"/>
                </a:cubicBezTo>
                <a:cubicBezTo>
                  <a:pt x="7813196" y="513682"/>
                  <a:pt x="7819854" y="516535"/>
                  <a:pt x="7816525" y="521290"/>
                </a:cubicBezTo>
                <a:lnTo>
                  <a:pt x="7630598" y="526046"/>
                </a:lnTo>
                <a:lnTo>
                  <a:pt x="7614430" y="538409"/>
                </a:lnTo>
                <a:lnTo>
                  <a:pt x="7662457" y="563136"/>
                </a:lnTo>
                <a:cubicBezTo>
                  <a:pt x="7793700" y="553626"/>
                  <a:pt x="7998649" y="533654"/>
                  <a:pt x="8162226" y="533654"/>
                </a:cubicBezTo>
                <a:lnTo>
                  <a:pt x="8152716" y="526046"/>
                </a:lnTo>
                <a:cubicBezTo>
                  <a:pt x="8274448" y="530801"/>
                  <a:pt x="8431369" y="543164"/>
                  <a:pt x="8575450" y="538409"/>
                </a:cubicBezTo>
                <a:lnTo>
                  <a:pt x="8498417" y="555528"/>
                </a:lnTo>
                <a:cubicBezTo>
                  <a:pt x="8924480" y="607359"/>
                  <a:pt x="9353873" y="557905"/>
                  <a:pt x="9767097" y="585010"/>
                </a:cubicBezTo>
                <a:lnTo>
                  <a:pt x="9821782" y="604982"/>
                </a:lnTo>
                <a:cubicBezTo>
                  <a:pt x="9828439" y="597373"/>
                  <a:pt x="9841278" y="594996"/>
                  <a:pt x="9837949" y="585010"/>
                </a:cubicBezTo>
                <a:lnTo>
                  <a:pt x="9869809" y="585010"/>
                </a:lnTo>
                <a:cubicBezTo>
                  <a:pt x="9869809" y="592618"/>
                  <a:pt x="9866481" y="600226"/>
                  <a:pt x="9875991" y="604982"/>
                </a:cubicBezTo>
                <a:cubicBezTo>
                  <a:pt x="9888830" y="602128"/>
                  <a:pt x="9908326" y="609737"/>
                  <a:pt x="9914507" y="597373"/>
                </a:cubicBezTo>
                <a:lnTo>
                  <a:pt x="9908326" y="592618"/>
                </a:lnTo>
                <a:cubicBezTo>
                  <a:pt x="9927822" y="592618"/>
                  <a:pt x="9937332" y="590241"/>
                  <a:pt x="9937332" y="604982"/>
                </a:cubicBezTo>
                <a:cubicBezTo>
                  <a:pt x="9975849" y="592618"/>
                  <a:pt x="9982031" y="607359"/>
                  <a:pt x="10007709" y="585010"/>
                </a:cubicBezTo>
                <a:cubicBezTo>
                  <a:pt x="10030058" y="582632"/>
                  <a:pt x="10055736" y="587863"/>
                  <a:pt x="10046226" y="604982"/>
                </a:cubicBezTo>
                <a:cubicBezTo>
                  <a:pt x="10270670" y="582632"/>
                  <a:pt x="10469436" y="642072"/>
                  <a:pt x="10677713" y="622100"/>
                </a:cubicBezTo>
                <a:cubicBezTo>
                  <a:pt x="10668203" y="624478"/>
                  <a:pt x="10668203" y="631611"/>
                  <a:pt x="10668203" y="639219"/>
                </a:cubicBezTo>
                <a:lnTo>
                  <a:pt x="10370053" y="651582"/>
                </a:lnTo>
                <a:lnTo>
                  <a:pt x="10331536" y="673932"/>
                </a:lnTo>
                <a:lnTo>
                  <a:pt x="10453269" y="693428"/>
                </a:lnTo>
                <a:cubicBezTo>
                  <a:pt x="10427590" y="698658"/>
                  <a:pt x="10392403" y="693428"/>
                  <a:pt x="10370053" y="703414"/>
                </a:cubicBezTo>
                <a:cubicBezTo>
                  <a:pt x="10542666" y="740504"/>
                  <a:pt x="10735250" y="686295"/>
                  <a:pt x="10892171" y="703414"/>
                </a:cubicBezTo>
                <a:cubicBezTo>
                  <a:pt x="10808956" y="715777"/>
                  <a:pt x="10712901" y="700561"/>
                  <a:pt x="10645377" y="745259"/>
                </a:cubicBezTo>
                <a:cubicBezTo>
                  <a:pt x="10626357" y="752392"/>
                  <a:pt x="10651559" y="754770"/>
                  <a:pt x="10645377" y="762378"/>
                </a:cubicBezTo>
                <a:cubicBezTo>
                  <a:pt x="10635867" y="762378"/>
                  <a:pt x="10626357" y="762378"/>
                  <a:pt x="10623028" y="769986"/>
                </a:cubicBezTo>
                <a:cubicBezTo>
                  <a:pt x="10625406" y="771413"/>
                  <a:pt x="10627784" y="774266"/>
                  <a:pt x="10632063" y="775217"/>
                </a:cubicBezTo>
                <a:lnTo>
                  <a:pt x="10305858" y="792335"/>
                </a:lnTo>
                <a:cubicBezTo>
                  <a:pt x="10379563" y="812307"/>
                  <a:pt x="10491786" y="797566"/>
                  <a:pt x="10575001" y="812307"/>
                </a:cubicBezTo>
                <a:lnTo>
                  <a:pt x="10437101" y="829426"/>
                </a:lnTo>
                <a:lnTo>
                  <a:pt x="10529827" y="841789"/>
                </a:lnTo>
                <a:cubicBezTo>
                  <a:pt x="10424262" y="846544"/>
                  <a:pt x="10305858" y="826573"/>
                  <a:pt x="10215985" y="858908"/>
                </a:cubicBezTo>
                <a:cubicBezTo>
                  <a:pt x="10376235" y="878404"/>
                  <a:pt x="10571673" y="843691"/>
                  <a:pt x="10754271" y="863663"/>
                </a:cubicBezTo>
                <a:cubicBezTo>
                  <a:pt x="10827977" y="880782"/>
                  <a:pt x="10911668" y="878404"/>
                  <a:pt x="10991554" y="888390"/>
                </a:cubicBezTo>
                <a:lnTo>
                  <a:pt x="10991554" y="900753"/>
                </a:lnTo>
                <a:lnTo>
                  <a:pt x="11011594" y="905552"/>
                </a:lnTo>
                <a:lnTo>
                  <a:pt x="10959078" y="905643"/>
                </a:lnTo>
                <a:cubicBezTo>
                  <a:pt x="10875736" y="903547"/>
                  <a:pt x="10778285" y="898376"/>
                  <a:pt x="10706244" y="922627"/>
                </a:cubicBezTo>
                <a:cubicBezTo>
                  <a:pt x="10754271" y="925480"/>
                  <a:pt x="10846997" y="917872"/>
                  <a:pt x="10876004" y="930235"/>
                </a:cubicBezTo>
                <a:cubicBezTo>
                  <a:pt x="10773292" y="949732"/>
                  <a:pt x="10648230" y="934991"/>
                  <a:pt x="10529827" y="947354"/>
                </a:cubicBezTo>
                <a:lnTo>
                  <a:pt x="10523170" y="969703"/>
                </a:lnTo>
                <a:lnTo>
                  <a:pt x="10798970" y="977312"/>
                </a:lnTo>
                <a:lnTo>
                  <a:pt x="10798970" y="989675"/>
                </a:lnTo>
                <a:cubicBezTo>
                  <a:pt x="10773292" y="976836"/>
                  <a:pt x="10725265" y="982067"/>
                  <a:pt x="10721936" y="1006794"/>
                </a:cubicBezTo>
                <a:cubicBezTo>
                  <a:pt x="10571197" y="1009171"/>
                  <a:pt x="10430444" y="1049115"/>
                  <a:pt x="10283033" y="1041506"/>
                </a:cubicBezTo>
                <a:cubicBezTo>
                  <a:pt x="10283033" y="1066233"/>
                  <a:pt x="10324879" y="1043884"/>
                  <a:pt x="10331060" y="1058625"/>
                </a:cubicBezTo>
                <a:cubicBezTo>
                  <a:pt x="10318222" y="1061478"/>
                  <a:pt x="10305383" y="1053870"/>
                  <a:pt x="10299201" y="1066233"/>
                </a:cubicBezTo>
                <a:lnTo>
                  <a:pt x="10337718" y="1078597"/>
                </a:lnTo>
                <a:cubicBezTo>
                  <a:pt x="10299201" y="1078597"/>
                  <a:pt x="10257831" y="1046262"/>
                  <a:pt x="10215985" y="1070989"/>
                </a:cubicBezTo>
                <a:lnTo>
                  <a:pt x="10238335" y="1083352"/>
                </a:lnTo>
                <a:cubicBezTo>
                  <a:pt x="10196965" y="1108079"/>
                  <a:pt x="10110420" y="1083352"/>
                  <a:pt x="10084743" y="1108079"/>
                </a:cubicBezTo>
                <a:cubicBezTo>
                  <a:pt x="10059064" y="1090485"/>
                  <a:pt x="10033387" y="1110457"/>
                  <a:pt x="10007709" y="1112834"/>
                </a:cubicBezTo>
                <a:lnTo>
                  <a:pt x="10052407" y="1129953"/>
                </a:lnTo>
                <a:cubicBezTo>
                  <a:pt x="10023401" y="1149925"/>
                  <a:pt x="9965863" y="1142316"/>
                  <a:pt x="9936857" y="1137561"/>
                </a:cubicBezTo>
                <a:cubicBezTo>
                  <a:pt x="9959682" y="1139939"/>
                  <a:pt x="9985360" y="1132330"/>
                  <a:pt x="9991541" y="1117589"/>
                </a:cubicBezTo>
                <a:cubicBezTo>
                  <a:pt x="9969192" y="1119967"/>
                  <a:pt x="9908326" y="1119967"/>
                  <a:pt x="9914507" y="1095240"/>
                </a:cubicBezTo>
                <a:cubicBezTo>
                  <a:pt x="9844131" y="1122345"/>
                  <a:pt x="9760916" y="1117114"/>
                  <a:pt x="9683881" y="1124722"/>
                </a:cubicBezTo>
                <a:cubicBezTo>
                  <a:pt x="9699573" y="1142316"/>
                  <a:pt x="9750929" y="1134708"/>
                  <a:pt x="9767097" y="1154680"/>
                </a:cubicBezTo>
                <a:lnTo>
                  <a:pt x="9639183" y="1167043"/>
                </a:lnTo>
                <a:lnTo>
                  <a:pt x="9744747" y="1184162"/>
                </a:lnTo>
                <a:cubicBezTo>
                  <a:pt x="9610177" y="1186539"/>
                  <a:pt x="9495101" y="1174176"/>
                  <a:pt x="9370040" y="1196525"/>
                </a:cubicBezTo>
                <a:cubicBezTo>
                  <a:pt x="9549786" y="1218874"/>
                  <a:pt x="9719545" y="1199378"/>
                  <a:pt x="9914983" y="1214119"/>
                </a:cubicBezTo>
                <a:lnTo>
                  <a:pt x="9937332" y="1236469"/>
                </a:lnTo>
                <a:lnTo>
                  <a:pt x="9946842" y="1219350"/>
                </a:lnTo>
                <a:cubicBezTo>
                  <a:pt x="10030058" y="1244077"/>
                  <a:pt x="10167483" y="1221728"/>
                  <a:pt x="10260684" y="1236469"/>
                </a:cubicBezTo>
                <a:cubicBezTo>
                  <a:pt x="10109945" y="1263573"/>
                  <a:pt x="9962534" y="1231238"/>
                  <a:pt x="9805614" y="1265951"/>
                </a:cubicBezTo>
                <a:cubicBezTo>
                  <a:pt x="10020548" y="1288300"/>
                  <a:pt x="10199818" y="1278314"/>
                  <a:pt x="10420933" y="1265951"/>
                </a:cubicBezTo>
                <a:cubicBezTo>
                  <a:pt x="10465632" y="1235993"/>
                  <a:pt x="10555505" y="1248357"/>
                  <a:pt x="10613043" y="1255965"/>
                </a:cubicBezTo>
                <a:lnTo>
                  <a:pt x="10600203" y="1273084"/>
                </a:lnTo>
                <a:cubicBezTo>
                  <a:pt x="10375759" y="1277839"/>
                  <a:pt x="10113273" y="1310174"/>
                  <a:pt x="9875991" y="1290202"/>
                </a:cubicBezTo>
                <a:cubicBezTo>
                  <a:pt x="9821782" y="1309698"/>
                  <a:pt x="9744747" y="1302566"/>
                  <a:pt x="9683881" y="1294957"/>
                </a:cubicBezTo>
                <a:lnTo>
                  <a:pt x="9690063" y="1290202"/>
                </a:lnTo>
                <a:cubicBezTo>
                  <a:pt x="9440417" y="1260245"/>
                  <a:pt x="9184113" y="1297335"/>
                  <a:pt x="8946829" y="1294957"/>
                </a:cubicBezTo>
                <a:cubicBezTo>
                  <a:pt x="8296322" y="1334425"/>
                  <a:pt x="7575438" y="1366760"/>
                  <a:pt x="6947280" y="1480409"/>
                </a:cubicBezTo>
                <a:cubicBezTo>
                  <a:pt x="7133206" y="1488017"/>
                  <a:pt x="7312477" y="1440941"/>
                  <a:pt x="7498404" y="1433333"/>
                </a:cubicBezTo>
                <a:lnTo>
                  <a:pt x="7498404" y="1420969"/>
                </a:lnTo>
                <a:lnTo>
                  <a:pt x="7623465" y="1413361"/>
                </a:lnTo>
                <a:cubicBezTo>
                  <a:pt x="7719995" y="1448074"/>
                  <a:pt x="7841728" y="1400998"/>
                  <a:pt x="7947293" y="1413361"/>
                </a:cubicBezTo>
                <a:cubicBezTo>
                  <a:pt x="8127038" y="1410984"/>
                  <a:pt x="8380013" y="1346313"/>
                  <a:pt x="8562612" y="1378648"/>
                </a:cubicBezTo>
                <a:lnTo>
                  <a:pt x="8536934" y="1361530"/>
                </a:lnTo>
                <a:lnTo>
                  <a:pt x="8562612" y="1361530"/>
                </a:lnTo>
                <a:cubicBezTo>
                  <a:pt x="8629659" y="1319684"/>
                  <a:pt x="8700512" y="1339656"/>
                  <a:pt x="8783727" y="1332048"/>
                </a:cubicBezTo>
                <a:lnTo>
                  <a:pt x="8783727" y="1344411"/>
                </a:lnTo>
                <a:lnTo>
                  <a:pt x="8700512" y="1349166"/>
                </a:lnTo>
                <a:lnTo>
                  <a:pt x="8716679" y="1373893"/>
                </a:lnTo>
                <a:cubicBezTo>
                  <a:pt x="8684820" y="1373893"/>
                  <a:pt x="8639646" y="1363907"/>
                  <a:pt x="8630135" y="1391012"/>
                </a:cubicBezTo>
                <a:cubicBezTo>
                  <a:pt x="8457047" y="1418116"/>
                  <a:pt x="8219764" y="1381026"/>
                  <a:pt x="8037165" y="1442843"/>
                </a:cubicBezTo>
                <a:cubicBezTo>
                  <a:pt x="8021473" y="1428102"/>
                  <a:pt x="8005306" y="1445221"/>
                  <a:pt x="7992467" y="1455207"/>
                </a:cubicBezTo>
                <a:lnTo>
                  <a:pt x="8075682" y="1472325"/>
                </a:lnTo>
                <a:cubicBezTo>
                  <a:pt x="8001977" y="1479934"/>
                  <a:pt x="7918761" y="1484689"/>
                  <a:pt x="7854566" y="1492297"/>
                </a:cubicBezTo>
                <a:cubicBezTo>
                  <a:pt x="7562598" y="1507038"/>
                  <a:pt x="7283945" y="1549359"/>
                  <a:pt x="7014803" y="1591205"/>
                </a:cubicBezTo>
                <a:cubicBezTo>
                  <a:pt x="7104676" y="1618309"/>
                  <a:pt x="7226408" y="1591205"/>
                  <a:pt x="7300113" y="1591205"/>
                </a:cubicBezTo>
                <a:cubicBezTo>
                  <a:pt x="7258268" y="1611176"/>
                  <a:pt x="7197401" y="1603568"/>
                  <a:pt x="7162213" y="1621162"/>
                </a:cubicBezTo>
                <a:cubicBezTo>
                  <a:pt x="7273960" y="1631148"/>
                  <a:pt x="7370490" y="1606421"/>
                  <a:pt x="7476055" y="1598813"/>
                </a:cubicBezTo>
                <a:lnTo>
                  <a:pt x="7485565" y="1615932"/>
                </a:lnTo>
                <a:cubicBezTo>
                  <a:pt x="7495551" y="1613554"/>
                  <a:pt x="7508389" y="1621162"/>
                  <a:pt x="7514571" y="1611176"/>
                </a:cubicBezTo>
                <a:lnTo>
                  <a:pt x="7498404" y="1598813"/>
                </a:lnTo>
                <a:cubicBezTo>
                  <a:pt x="7520753" y="1603568"/>
                  <a:pt x="7584948" y="1583596"/>
                  <a:pt x="7562598" y="1615932"/>
                </a:cubicBezTo>
                <a:cubicBezTo>
                  <a:pt x="7828888" y="1606421"/>
                  <a:pt x="8104213" y="1561723"/>
                  <a:pt x="8376685" y="1561723"/>
                </a:cubicBezTo>
                <a:lnTo>
                  <a:pt x="8376685" y="1556492"/>
                </a:lnTo>
                <a:lnTo>
                  <a:pt x="9062380" y="1502283"/>
                </a:lnTo>
                <a:cubicBezTo>
                  <a:pt x="8809405" y="1487542"/>
                  <a:pt x="8543116" y="1534618"/>
                  <a:pt x="8277302" y="1509891"/>
                </a:cubicBezTo>
                <a:lnTo>
                  <a:pt x="8254952" y="1497528"/>
                </a:lnTo>
                <a:lnTo>
                  <a:pt x="8238784" y="1514646"/>
                </a:lnTo>
                <a:lnTo>
                  <a:pt x="8052857" y="1509891"/>
                </a:lnTo>
                <a:cubicBezTo>
                  <a:pt x="8016718" y="1533667"/>
                  <a:pt x="7985333" y="1512269"/>
                  <a:pt x="7952523" y="1512744"/>
                </a:cubicBezTo>
                <a:cubicBezTo>
                  <a:pt x="8084241" y="1495150"/>
                  <a:pt x="8240211" y="1492297"/>
                  <a:pt x="8360517" y="1485164"/>
                </a:cubicBezTo>
                <a:lnTo>
                  <a:pt x="8382866" y="1468046"/>
                </a:lnTo>
                <a:cubicBezTo>
                  <a:pt x="8543116" y="1465668"/>
                  <a:pt x="8719532" y="1423823"/>
                  <a:pt x="8876453" y="1438564"/>
                </a:cubicBezTo>
                <a:cubicBezTo>
                  <a:pt x="8885963" y="1420969"/>
                  <a:pt x="8921152" y="1435710"/>
                  <a:pt x="8914970" y="1408606"/>
                </a:cubicBezTo>
                <a:cubicBezTo>
                  <a:pt x="8908789" y="1401473"/>
                  <a:pt x="8899278" y="1403851"/>
                  <a:pt x="8892620" y="1403851"/>
                </a:cubicBezTo>
                <a:lnTo>
                  <a:pt x="8892620" y="1383879"/>
                </a:lnTo>
                <a:cubicBezTo>
                  <a:pt x="8905460" y="1386732"/>
                  <a:pt x="8918299" y="1381501"/>
                  <a:pt x="8931138" y="1379124"/>
                </a:cubicBezTo>
                <a:cubicBezTo>
                  <a:pt x="8956816" y="1403851"/>
                  <a:pt x="9008171" y="1399096"/>
                  <a:pt x="9052870" y="1391487"/>
                </a:cubicBezTo>
                <a:cubicBezTo>
                  <a:pt x="9023864" y="1403851"/>
                  <a:pt x="9062380" y="1428578"/>
                  <a:pt x="9014353" y="1420969"/>
                </a:cubicBezTo>
                <a:lnTo>
                  <a:pt x="9014353" y="1413361"/>
                </a:lnTo>
                <a:cubicBezTo>
                  <a:pt x="9023864" y="1413361"/>
                  <a:pt x="9033374" y="1416214"/>
                  <a:pt x="9036702" y="1408606"/>
                </a:cubicBezTo>
                <a:cubicBezTo>
                  <a:pt x="9023864" y="1381501"/>
                  <a:pt x="9001514" y="1408606"/>
                  <a:pt x="8985347" y="1408606"/>
                </a:cubicBezTo>
                <a:cubicBezTo>
                  <a:pt x="9023388" y="1413837"/>
                  <a:pt x="8969179" y="1420969"/>
                  <a:pt x="8991528" y="1433333"/>
                </a:cubicBezTo>
                <a:cubicBezTo>
                  <a:pt x="9222154" y="1418592"/>
                  <a:pt x="9484640" y="1411459"/>
                  <a:pt x="9699573" y="1413837"/>
                </a:cubicBezTo>
                <a:cubicBezTo>
                  <a:pt x="9686735" y="1416690"/>
                  <a:pt x="9673896" y="1409081"/>
                  <a:pt x="9667714" y="1421445"/>
                </a:cubicBezTo>
                <a:cubicBezTo>
                  <a:pt x="9696720" y="1451403"/>
                  <a:pt x="9744747" y="1409081"/>
                  <a:pt x="9767097" y="1439039"/>
                </a:cubicBezTo>
                <a:cubicBezTo>
                  <a:pt x="9741419" y="1441417"/>
                  <a:pt x="9706231" y="1429053"/>
                  <a:pt x="9690063" y="1451403"/>
                </a:cubicBezTo>
                <a:cubicBezTo>
                  <a:pt x="9814649" y="1486115"/>
                  <a:pt x="9981556" y="1434284"/>
                  <a:pt x="10112798" y="1451403"/>
                </a:cubicBezTo>
                <a:lnTo>
                  <a:pt x="10112798" y="1443794"/>
                </a:lnTo>
                <a:cubicBezTo>
                  <a:pt x="10225020" y="1433808"/>
                  <a:pt x="10356263" y="1436186"/>
                  <a:pt x="10458975" y="1443794"/>
                </a:cubicBezTo>
                <a:cubicBezTo>
                  <a:pt x="10436150" y="1448549"/>
                  <a:pt x="10404291" y="1433808"/>
                  <a:pt x="10391451" y="1456158"/>
                </a:cubicBezTo>
                <a:cubicBezTo>
                  <a:pt x="10433297" y="1446647"/>
                  <a:pt x="10487506" y="1478507"/>
                  <a:pt x="10529351" y="1451403"/>
                </a:cubicBezTo>
                <a:lnTo>
                  <a:pt x="10507002" y="1434284"/>
                </a:lnTo>
                <a:lnTo>
                  <a:pt x="10612567" y="1439515"/>
                </a:lnTo>
                <a:cubicBezTo>
                  <a:pt x="10587364" y="1451878"/>
                  <a:pt x="10571197" y="1437137"/>
                  <a:pt x="10545519" y="1451878"/>
                </a:cubicBezTo>
                <a:cubicBezTo>
                  <a:pt x="10548848" y="1459011"/>
                  <a:pt x="10558358" y="1456633"/>
                  <a:pt x="10567869" y="1456633"/>
                </a:cubicBezTo>
                <a:lnTo>
                  <a:pt x="10567869" y="1481360"/>
                </a:lnTo>
                <a:cubicBezTo>
                  <a:pt x="10615896" y="1498479"/>
                  <a:pt x="10670580" y="1468521"/>
                  <a:pt x="10705768" y="1498479"/>
                </a:cubicBezTo>
                <a:cubicBezTo>
                  <a:pt x="10462304" y="1490870"/>
                  <a:pt x="10167483" y="1510842"/>
                  <a:pt x="9914507" y="1523206"/>
                </a:cubicBezTo>
                <a:cubicBezTo>
                  <a:pt x="9911179" y="1493248"/>
                  <a:pt x="9866481" y="1505612"/>
                  <a:pt x="9853641" y="1503234"/>
                </a:cubicBezTo>
                <a:cubicBezTo>
                  <a:pt x="9856019" y="1505850"/>
                  <a:pt x="9858872" y="1508822"/>
                  <a:pt x="9862142" y="1511318"/>
                </a:cubicBezTo>
                <a:lnTo>
                  <a:pt x="9873055" y="1516509"/>
                </a:lnTo>
                <a:lnTo>
                  <a:pt x="9873138" y="1516548"/>
                </a:lnTo>
                <a:lnTo>
                  <a:pt x="9629197" y="1545080"/>
                </a:lnTo>
                <a:cubicBezTo>
                  <a:pt x="9600666" y="1552688"/>
                  <a:pt x="9574988" y="1515597"/>
                  <a:pt x="9562149" y="1545080"/>
                </a:cubicBezTo>
                <a:lnTo>
                  <a:pt x="9283496" y="1562198"/>
                </a:lnTo>
                <a:lnTo>
                  <a:pt x="9277314" y="1545080"/>
                </a:lnTo>
                <a:lnTo>
                  <a:pt x="9229287" y="1574562"/>
                </a:lnTo>
                <a:lnTo>
                  <a:pt x="8816062" y="1616407"/>
                </a:lnTo>
                <a:cubicBezTo>
                  <a:pt x="8777545" y="1633526"/>
                  <a:pt x="8729518" y="1604044"/>
                  <a:pt x="8716679" y="1641134"/>
                </a:cubicBezTo>
                <a:cubicBezTo>
                  <a:pt x="8688148" y="1643512"/>
                  <a:pt x="8691001" y="1633526"/>
                  <a:pt x="8668652" y="1628771"/>
                </a:cubicBezTo>
                <a:cubicBezTo>
                  <a:pt x="8652485" y="1634001"/>
                  <a:pt x="8671980" y="1646365"/>
                  <a:pt x="8678162" y="1651120"/>
                </a:cubicBezTo>
                <a:cubicBezTo>
                  <a:pt x="8697183" y="1648742"/>
                  <a:pt x="8722861" y="1656351"/>
                  <a:pt x="8739028" y="1646365"/>
                </a:cubicBezTo>
                <a:lnTo>
                  <a:pt x="8729518" y="1641610"/>
                </a:lnTo>
                <a:lnTo>
                  <a:pt x="8755196" y="1641610"/>
                </a:lnTo>
                <a:lnTo>
                  <a:pt x="8755196" y="1634001"/>
                </a:lnTo>
                <a:lnTo>
                  <a:pt x="8768035" y="1634001"/>
                </a:lnTo>
                <a:lnTo>
                  <a:pt x="8768035" y="1641610"/>
                </a:lnTo>
                <a:lnTo>
                  <a:pt x="8806552" y="1634001"/>
                </a:lnTo>
                <a:cubicBezTo>
                  <a:pt x="8931613" y="1626393"/>
                  <a:pt x="9050492" y="1626393"/>
                  <a:pt x="9178407" y="1611652"/>
                </a:cubicBezTo>
                <a:cubicBezTo>
                  <a:pt x="9598289" y="1596911"/>
                  <a:pt x="9909277" y="1519877"/>
                  <a:pt x="10322502" y="1515122"/>
                </a:cubicBezTo>
                <a:cubicBezTo>
                  <a:pt x="10370528" y="1505136"/>
                  <a:pt x="10424737" y="1574562"/>
                  <a:pt x="10453744" y="1515122"/>
                </a:cubicBezTo>
                <a:lnTo>
                  <a:pt x="10492261" y="1532241"/>
                </a:lnTo>
                <a:lnTo>
                  <a:pt x="10453744" y="1539849"/>
                </a:lnTo>
                <a:cubicBezTo>
                  <a:pt x="10479422" y="1562198"/>
                  <a:pt x="10536960" y="1542226"/>
                  <a:pt x="10562638" y="1556967"/>
                </a:cubicBezTo>
                <a:cubicBezTo>
                  <a:pt x="10396207" y="1552212"/>
                  <a:pt x="10232629" y="1591680"/>
                  <a:pt x="10075708" y="1569331"/>
                </a:cubicBezTo>
                <a:lnTo>
                  <a:pt x="10053358" y="1586449"/>
                </a:lnTo>
                <a:cubicBezTo>
                  <a:pt x="9874088" y="1574086"/>
                  <a:pt x="9691490" y="1605946"/>
                  <a:pt x="9515073" y="1603568"/>
                </a:cubicBezTo>
                <a:lnTo>
                  <a:pt x="9569757" y="1615932"/>
                </a:lnTo>
                <a:cubicBezTo>
                  <a:pt x="9367663" y="1630673"/>
                  <a:pt x="9130855" y="1633050"/>
                  <a:pt x="8932088" y="1657777"/>
                </a:cubicBezTo>
                <a:cubicBezTo>
                  <a:pt x="8906411" y="1640658"/>
                  <a:pt x="8874075" y="1665385"/>
                  <a:pt x="8855055" y="1657777"/>
                </a:cubicBezTo>
                <a:cubicBezTo>
                  <a:pt x="8809881" y="1694867"/>
                  <a:pt x="8736175" y="1680126"/>
                  <a:pt x="8678638" y="1692490"/>
                </a:cubicBezTo>
                <a:cubicBezTo>
                  <a:pt x="8345776" y="1697245"/>
                  <a:pt x="8057137" y="1726727"/>
                  <a:pt x="7739967" y="1759062"/>
                </a:cubicBezTo>
                <a:cubicBezTo>
                  <a:pt x="7746148" y="1766671"/>
                  <a:pt x="7756134" y="1779034"/>
                  <a:pt x="7762316" y="1781412"/>
                </a:cubicBezTo>
                <a:lnTo>
                  <a:pt x="7746148" y="1781412"/>
                </a:lnTo>
                <a:lnTo>
                  <a:pt x="7746148" y="1776656"/>
                </a:lnTo>
                <a:cubicBezTo>
                  <a:pt x="7698121" y="1773803"/>
                  <a:pt x="7624416" y="1779034"/>
                  <a:pt x="7585899" y="1793775"/>
                </a:cubicBezTo>
                <a:cubicBezTo>
                  <a:pt x="7444670" y="1803285"/>
                  <a:pt x="7307246" y="1820880"/>
                  <a:pt x="7178856" y="1847984"/>
                </a:cubicBezTo>
                <a:cubicBezTo>
                  <a:pt x="7181709" y="1850362"/>
                  <a:pt x="7188366" y="1853215"/>
                  <a:pt x="7185038" y="1857970"/>
                </a:cubicBezTo>
                <a:cubicBezTo>
                  <a:pt x="7159360" y="1833243"/>
                  <a:pt x="7076144" y="1857970"/>
                  <a:pt x="7024788" y="1857970"/>
                </a:cubicBezTo>
                <a:cubicBezTo>
                  <a:pt x="6995782" y="1860347"/>
                  <a:pt x="6999111" y="1887452"/>
                  <a:pt x="6999111" y="1895060"/>
                </a:cubicBezTo>
                <a:cubicBezTo>
                  <a:pt x="7015278" y="1899815"/>
                  <a:pt x="7050467" y="1907424"/>
                  <a:pt x="7063305" y="1887452"/>
                </a:cubicBezTo>
                <a:cubicBezTo>
                  <a:pt x="7188366" y="1889830"/>
                  <a:pt x="7338630" y="1857494"/>
                  <a:pt x="7454181" y="1852739"/>
                </a:cubicBezTo>
                <a:cubicBezTo>
                  <a:pt x="7162689" y="1892207"/>
                  <a:pt x="6899728" y="1936906"/>
                  <a:pt x="6608235" y="1976374"/>
                </a:cubicBezTo>
                <a:cubicBezTo>
                  <a:pt x="6922077" y="1986360"/>
                  <a:pt x="7239722" y="1916934"/>
                  <a:pt x="7575914" y="1899815"/>
                </a:cubicBezTo>
                <a:cubicBezTo>
                  <a:pt x="7573060" y="1904571"/>
                  <a:pt x="7566403" y="1907424"/>
                  <a:pt x="7569732" y="1912179"/>
                </a:cubicBezTo>
                <a:lnTo>
                  <a:pt x="7531215" y="1907424"/>
                </a:lnTo>
                <a:cubicBezTo>
                  <a:pt x="6909238" y="1988737"/>
                  <a:pt x="6271569" y="2045799"/>
                  <a:pt x="5662913" y="2154693"/>
                </a:cubicBezTo>
                <a:lnTo>
                  <a:pt x="5614885" y="2179420"/>
                </a:lnTo>
                <a:lnTo>
                  <a:pt x="5624394" y="2184175"/>
                </a:lnTo>
                <a:cubicBezTo>
                  <a:pt x="5602045" y="2179420"/>
                  <a:pt x="5595386" y="2204147"/>
                  <a:pt x="5576365" y="2204147"/>
                </a:cubicBezTo>
                <a:cubicBezTo>
                  <a:pt x="5582545" y="2206524"/>
                  <a:pt x="5589205" y="2209377"/>
                  <a:pt x="5585877" y="2214133"/>
                </a:cubicBezTo>
                <a:cubicBezTo>
                  <a:pt x="5467469" y="2211755"/>
                  <a:pt x="5368087" y="2263586"/>
                  <a:pt x="5268704" y="2285936"/>
                </a:cubicBezTo>
                <a:cubicBezTo>
                  <a:pt x="5367610" y="2285936"/>
                  <a:pt x="5460812" y="2241712"/>
                  <a:pt x="5569705" y="2244090"/>
                </a:cubicBezTo>
                <a:cubicBezTo>
                  <a:pt x="5137460" y="2338242"/>
                  <a:pt x="4698084" y="2417654"/>
                  <a:pt x="4262509" y="2506576"/>
                </a:cubicBezTo>
                <a:cubicBezTo>
                  <a:pt x="4233501" y="2521317"/>
                  <a:pt x="4207823" y="2491835"/>
                  <a:pt x="4185477" y="2518939"/>
                </a:cubicBezTo>
                <a:cubicBezTo>
                  <a:pt x="4182148" y="2523694"/>
                  <a:pt x="4188330" y="2526547"/>
                  <a:pt x="4191658" y="2531303"/>
                </a:cubicBezTo>
                <a:cubicBezTo>
                  <a:pt x="4165980" y="2526547"/>
                  <a:pt x="4127463" y="2546044"/>
                  <a:pt x="4108441" y="2531303"/>
                </a:cubicBezTo>
                <a:cubicBezTo>
                  <a:pt x="4092749" y="2528449"/>
                  <a:pt x="4098931" y="2543666"/>
                  <a:pt x="4086092" y="2548421"/>
                </a:cubicBezTo>
                <a:cubicBezTo>
                  <a:pt x="4201642" y="2560785"/>
                  <a:pt x="4310536" y="2526547"/>
                  <a:pt x="4432269" y="2531303"/>
                </a:cubicBezTo>
                <a:lnTo>
                  <a:pt x="4448436" y="2518939"/>
                </a:lnTo>
                <a:cubicBezTo>
                  <a:pt x="4557330" y="2546044"/>
                  <a:pt x="4701888" y="2494212"/>
                  <a:pt x="4807451" y="2494212"/>
                </a:cubicBezTo>
                <a:cubicBezTo>
                  <a:pt x="4861660" y="2494212"/>
                  <a:pt x="4932512" y="2469485"/>
                  <a:pt x="4977211" y="2471863"/>
                </a:cubicBezTo>
                <a:lnTo>
                  <a:pt x="4685720" y="2541288"/>
                </a:lnTo>
                <a:cubicBezTo>
                  <a:pt x="4525471" y="2521317"/>
                  <a:pt x="4345724" y="2573624"/>
                  <a:pt x="4179294" y="2590742"/>
                </a:cubicBezTo>
                <a:cubicBezTo>
                  <a:pt x="4099405" y="2612616"/>
                  <a:pt x="4009536" y="2566015"/>
                  <a:pt x="3939157" y="2607861"/>
                </a:cubicBezTo>
                <a:cubicBezTo>
                  <a:pt x="3644367" y="2620224"/>
                  <a:pt x="3337180" y="2652084"/>
                  <a:pt x="3048541" y="2649706"/>
                </a:cubicBezTo>
                <a:cubicBezTo>
                  <a:pt x="3058051" y="2708671"/>
                  <a:pt x="2971506" y="2656839"/>
                  <a:pt x="2939649" y="2679188"/>
                </a:cubicBezTo>
                <a:lnTo>
                  <a:pt x="2939649" y="2659217"/>
                </a:lnTo>
                <a:cubicBezTo>
                  <a:pt x="2910642" y="2659217"/>
                  <a:pt x="2862615" y="2661594"/>
                  <a:pt x="2856433" y="2671580"/>
                </a:cubicBezTo>
                <a:cubicBezTo>
                  <a:pt x="2731368" y="2659217"/>
                  <a:pt x="2574449" y="2641623"/>
                  <a:pt x="2449387" y="2649231"/>
                </a:cubicBezTo>
                <a:cubicBezTo>
                  <a:pt x="2487905" y="2693930"/>
                  <a:pt x="2600125" y="2673958"/>
                  <a:pt x="2654334" y="2696307"/>
                </a:cubicBezTo>
                <a:cubicBezTo>
                  <a:pt x="2709018" y="2711048"/>
                  <a:pt x="2750388" y="2688699"/>
                  <a:pt x="2801745" y="2708671"/>
                </a:cubicBezTo>
                <a:cubicBezTo>
                  <a:pt x="2782724" y="2708671"/>
                  <a:pt x="2757045" y="2701062"/>
                  <a:pt x="2740877" y="2713426"/>
                </a:cubicBezTo>
                <a:cubicBezTo>
                  <a:pt x="2753716" y="2718181"/>
                  <a:pt x="2769410" y="2725789"/>
                  <a:pt x="2785577" y="2725789"/>
                </a:cubicBezTo>
                <a:lnTo>
                  <a:pt x="2702362" y="2725789"/>
                </a:lnTo>
                <a:cubicBezTo>
                  <a:pt x="2606308" y="2681091"/>
                  <a:pt x="2465079" y="2688223"/>
                  <a:pt x="2346675" y="2671105"/>
                </a:cubicBezTo>
                <a:lnTo>
                  <a:pt x="2285809" y="2688223"/>
                </a:lnTo>
                <a:cubicBezTo>
                  <a:pt x="2311490" y="2712950"/>
                  <a:pt x="2356186" y="2693454"/>
                  <a:pt x="2385194" y="2708195"/>
                </a:cubicBezTo>
                <a:cubicBezTo>
                  <a:pt x="2285809" y="2715803"/>
                  <a:pt x="2186902" y="2688223"/>
                  <a:pt x="2071353" y="2708195"/>
                </a:cubicBezTo>
                <a:cubicBezTo>
                  <a:pt x="2218761" y="2750041"/>
                  <a:pt x="2408019" y="2712950"/>
                  <a:pt x="2539260" y="2784753"/>
                </a:cubicBezTo>
                <a:lnTo>
                  <a:pt x="3180258" y="2807103"/>
                </a:lnTo>
                <a:cubicBezTo>
                  <a:pt x="3212594" y="2799494"/>
                  <a:pt x="3238272" y="2797117"/>
                  <a:pt x="3270132" y="2807103"/>
                </a:cubicBezTo>
                <a:lnTo>
                  <a:pt x="3241126" y="2807103"/>
                </a:lnTo>
                <a:lnTo>
                  <a:pt x="3241126" y="2814711"/>
                </a:lnTo>
                <a:cubicBezTo>
                  <a:pt x="3231615" y="2814711"/>
                  <a:pt x="3222105" y="2814711"/>
                  <a:pt x="3218776" y="2807103"/>
                </a:cubicBezTo>
                <a:cubicBezTo>
                  <a:pt x="3203084" y="2814235"/>
                  <a:pt x="3199755" y="2826599"/>
                  <a:pt x="3209266" y="2836585"/>
                </a:cubicBezTo>
                <a:cubicBezTo>
                  <a:pt x="3058527" y="2848948"/>
                  <a:pt x="2882114" y="2814711"/>
                  <a:pt x="2741353" y="2844193"/>
                </a:cubicBezTo>
                <a:cubicBezTo>
                  <a:pt x="2776543" y="2871298"/>
                  <a:pt x="2853582" y="2836585"/>
                  <a:pt x="2879260" y="2873675"/>
                </a:cubicBezTo>
                <a:cubicBezTo>
                  <a:pt x="2984822" y="2878430"/>
                  <a:pt x="3097043" y="2883185"/>
                  <a:pt x="3186916" y="2903157"/>
                </a:cubicBezTo>
                <a:lnTo>
                  <a:pt x="2702836" y="2886038"/>
                </a:lnTo>
                <a:lnTo>
                  <a:pt x="2709494" y="2890794"/>
                </a:lnTo>
                <a:cubicBezTo>
                  <a:pt x="2635313" y="2893171"/>
                  <a:pt x="2564938" y="2890794"/>
                  <a:pt x="2494561" y="2866067"/>
                </a:cubicBezTo>
                <a:cubicBezTo>
                  <a:pt x="2405166" y="2883661"/>
                  <a:pt x="2289612" y="2836585"/>
                  <a:pt x="2193559" y="2861312"/>
                </a:cubicBezTo>
                <a:lnTo>
                  <a:pt x="2206157" y="2865647"/>
                </a:lnTo>
                <a:lnTo>
                  <a:pt x="2114862" y="2863652"/>
                </a:lnTo>
                <a:cubicBezTo>
                  <a:pt x="1998424" y="2855249"/>
                  <a:pt x="1868071" y="2835277"/>
                  <a:pt x="1757504" y="2861312"/>
                </a:cubicBezTo>
                <a:lnTo>
                  <a:pt x="1770346" y="2831830"/>
                </a:lnTo>
                <a:lnTo>
                  <a:pt x="1555415" y="2814711"/>
                </a:lnTo>
                <a:cubicBezTo>
                  <a:pt x="1606771" y="2799970"/>
                  <a:pt x="1530213" y="2772390"/>
                  <a:pt x="1501205" y="2767635"/>
                </a:cubicBezTo>
                <a:cubicBezTo>
                  <a:pt x="1514045" y="2764782"/>
                  <a:pt x="1526884" y="2772390"/>
                  <a:pt x="1533066" y="2760026"/>
                </a:cubicBezTo>
                <a:cubicBezTo>
                  <a:pt x="1466018" y="2725314"/>
                  <a:pt x="1376147" y="2732922"/>
                  <a:pt x="1302440" y="2708195"/>
                </a:cubicBezTo>
                <a:cubicBezTo>
                  <a:pt x="1437012" y="2703440"/>
                  <a:pt x="1581093" y="2735300"/>
                  <a:pt x="1709483" y="2742908"/>
                </a:cubicBezTo>
                <a:cubicBezTo>
                  <a:pt x="1770346" y="2747663"/>
                  <a:pt x="1844054" y="2762404"/>
                  <a:pt x="1895415" y="2747663"/>
                </a:cubicBezTo>
                <a:cubicBezTo>
                  <a:pt x="1885431" y="2725789"/>
                  <a:pt x="1846909" y="2745285"/>
                  <a:pt x="1840726" y="2730544"/>
                </a:cubicBezTo>
                <a:cubicBezTo>
                  <a:pt x="1850238" y="2728167"/>
                  <a:pt x="1866407" y="2735775"/>
                  <a:pt x="1872586" y="2725789"/>
                </a:cubicBezTo>
                <a:cubicBezTo>
                  <a:pt x="1863077" y="2715803"/>
                  <a:pt x="1843580" y="2721034"/>
                  <a:pt x="1834068" y="2713426"/>
                </a:cubicBezTo>
                <a:cubicBezTo>
                  <a:pt x="1786039" y="2745761"/>
                  <a:pt x="1741338" y="2705818"/>
                  <a:pt x="1693317" y="2701062"/>
                </a:cubicBezTo>
                <a:lnTo>
                  <a:pt x="1702826" y="2683944"/>
                </a:lnTo>
                <a:cubicBezTo>
                  <a:pt x="1629121" y="2644476"/>
                  <a:pt x="1529737" y="2649231"/>
                  <a:pt x="1449851" y="2624504"/>
                </a:cubicBezTo>
                <a:cubicBezTo>
                  <a:pt x="1411334" y="2589791"/>
                  <a:pt x="1334300" y="2569820"/>
                  <a:pt x="1263923" y="2569820"/>
                </a:cubicBezTo>
                <a:lnTo>
                  <a:pt x="1257741" y="2599777"/>
                </a:lnTo>
                <a:cubicBezTo>
                  <a:pt x="1165016" y="2562687"/>
                  <a:pt x="1068486" y="2530351"/>
                  <a:pt x="962921" y="2517988"/>
                </a:cubicBezTo>
                <a:cubicBezTo>
                  <a:pt x="914893" y="2505625"/>
                  <a:pt x="885887" y="2476143"/>
                  <a:pt x="841188" y="2476143"/>
                </a:cubicBezTo>
                <a:cubicBezTo>
                  <a:pt x="818839" y="2421934"/>
                  <a:pt x="738477" y="2491359"/>
                  <a:pt x="741805" y="2434297"/>
                </a:cubicBezTo>
                <a:cubicBezTo>
                  <a:pt x="738477" y="2439052"/>
                  <a:pt x="732295" y="2441905"/>
                  <a:pt x="732295" y="2446661"/>
                </a:cubicBezTo>
                <a:cubicBezTo>
                  <a:pt x="700435" y="2449514"/>
                  <a:pt x="665248" y="2444283"/>
                  <a:pt x="649080" y="2429542"/>
                </a:cubicBezTo>
                <a:cubicBezTo>
                  <a:pt x="738952" y="2402437"/>
                  <a:pt x="790308" y="2451891"/>
                  <a:pt x="873524" y="2441905"/>
                </a:cubicBezTo>
                <a:lnTo>
                  <a:pt x="873524" y="2421934"/>
                </a:lnTo>
                <a:cubicBezTo>
                  <a:pt x="956739" y="2459500"/>
                  <a:pt x="1043283" y="2476618"/>
                  <a:pt x="1116988" y="2501345"/>
                </a:cubicBezTo>
                <a:cubicBezTo>
                  <a:pt x="1155506" y="2508478"/>
                  <a:pt x="1184512" y="2501345"/>
                  <a:pt x="1219700" y="2493737"/>
                </a:cubicBezTo>
                <a:cubicBezTo>
                  <a:pt x="1190693" y="2486128"/>
                  <a:pt x="1194022" y="2461401"/>
                  <a:pt x="1155506" y="2471387"/>
                </a:cubicBezTo>
                <a:cubicBezTo>
                  <a:pt x="1216846" y="2449038"/>
                  <a:pt x="1274384" y="2498492"/>
                  <a:pt x="1335251" y="2463779"/>
                </a:cubicBezTo>
                <a:cubicBezTo>
                  <a:pt x="1315755" y="2449038"/>
                  <a:pt x="1312425" y="2421934"/>
                  <a:pt x="1280566" y="2421934"/>
                </a:cubicBezTo>
                <a:cubicBezTo>
                  <a:pt x="1273909" y="2429542"/>
                  <a:pt x="1261069" y="2431919"/>
                  <a:pt x="1264398" y="2441905"/>
                </a:cubicBezTo>
                <a:lnTo>
                  <a:pt x="1209713" y="2446661"/>
                </a:lnTo>
                <a:lnTo>
                  <a:pt x="1203533" y="2411948"/>
                </a:lnTo>
                <a:cubicBezTo>
                  <a:pt x="1126499" y="2401962"/>
                  <a:pt x="1058975" y="2382466"/>
                  <a:pt x="988599" y="2362494"/>
                </a:cubicBezTo>
                <a:cubicBezTo>
                  <a:pt x="994780" y="2352984"/>
                  <a:pt x="1020458" y="2347753"/>
                  <a:pt x="1010948" y="2333012"/>
                </a:cubicBezTo>
                <a:cubicBezTo>
                  <a:pt x="1042808" y="2330634"/>
                  <a:pt x="1081324" y="2338242"/>
                  <a:pt x="1110330" y="2328257"/>
                </a:cubicBezTo>
                <a:lnTo>
                  <a:pt x="1094164" y="2315893"/>
                </a:lnTo>
                <a:cubicBezTo>
                  <a:pt x="1126022" y="2340620"/>
                  <a:pt x="1186888" y="2318746"/>
                  <a:pt x="1186888" y="2298775"/>
                </a:cubicBezTo>
                <a:lnTo>
                  <a:pt x="1203057" y="2311138"/>
                </a:lnTo>
                <a:cubicBezTo>
                  <a:pt x="1266776" y="2303530"/>
                  <a:pt x="1334300" y="2281180"/>
                  <a:pt x="1356649" y="2251698"/>
                </a:cubicBezTo>
                <a:cubicBezTo>
                  <a:pt x="1308621" y="2239335"/>
                  <a:pt x="1251084" y="2219363"/>
                  <a:pt x="1225405" y="2244090"/>
                </a:cubicBezTo>
                <a:cubicBezTo>
                  <a:pt x="1170722" y="2226972"/>
                  <a:pt x="1106527" y="2207000"/>
                  <a:pt x="1048989" y="2214608"/>
                </a:cubicBezTo>
                <a:cubicBezTo>
                  <a:pt x="1097016" y="2182748"/>
                  <a:pt x="1170722" y="2150413"/>
                  <a:pt x="1241098" y="2162777"/>
                </a:cubicBezTo>
                <a:cubicBezTo>
                  <a:pt x="1135058" y="2093826"/>
                  <a:pt x="1000487" y="2061491"/>
                  <a:pt x="878754" y="2049128"/>
                </a:cubicBezTo>
                <a:lnTo>
                  <a:pt x="910614" y="2096204"/>
                </a:lnTo>
                <a:cubicBezTo>
                  <a:pt x="868768" y="2089071"/>
                  <a:pt x="824070" y="2064344"/>
                  <a:pt x="807902" y="2032009"/>
                </a:cubicBezTo>
                <a:cubicBezTo>
                  <a:pt x="756546" y="2002527"/>
                  <a:pt x="708519" y="2017268"/>
                  <a:pt x="653835" y="2002527"/>
                </a:cubicBezTo>
                <a:lnTo>
                  <a:pt x="685694" y="1973045"/>
                </a:lnTo>
                <a:cubicBezTo>
                  <a:pt x="794588" y="1970667"/>
                  <a:pt x="874950" y="1906473"/>
                  <a:pt x="971005" y="1908850"/>
                </a:cubicBezTo>
                <a:cubicBezTo>
                  <a:pt x="971005" y="1891732"/>
                  <a:pt x="945327" y="1891732"/>
                  <a:pt x="932488" y="1884123"/>
                </a:cubicBezTo>
                <a:cubicBezTo>
                  <a:pt x="890642" y="1904095"/>
                  <a:pt x="829776" y="1867005"/>
                  <a:pt x="794588" y="1884123"/>
                </a:cubicBezTo>
                <a:cubicBezTo>
                  <a:pt x="797916" y="1879368"/>
                  <a:pt x="810755" y="1874613"/>
                  <a:pt x="807427" y="1867005"/>
                </a:cubicBezTo>
                <a:cubicBezTo>
                  <a:pt x="621976" y="1842278"/>
                  <a:pt x="471237" y="1730531"/>
                  <a:pt x="285310" y="1688686"/>
                </a:cubicBezTo>
                <a:lnTo>
                  <a:pt x="285310" y="1676322"/>
                </a:lnTo>
                <a:cubicBezTo>
                  <a:pt x="352358" y="1663959"/>
                  <a:pt x="422734" y="1634477"/>
                  <a:pt x="494062" y="1611652"/>
                </a:cubicBezTo>
                <a:cubicBezTo>
                  <a:pt x="551599" y="1619260"/>
                  <a:pt x="606284" y="1678700"/>
                  <a:pt x="663821" y="1634001"/>
                </a:cubicBezTo>
                <a:cubicBezTo>
                  <a:pt x="609137" y="1604519"/>
                  <a:pt x="660493" y="1547457"/>
                  <a:pt x="570620" y="1545080"/>
                </a:cubicBezTo>
                <a:cubicBezTo>
                  <a:pt x="650507" y="1500381"/>
                  <a:pt x="496915" y="1488017"/>
                  <a:pt x="493586" y="1463290"/>
                </a:cubicBezTo>
                <a:lnTo>
                  <a:pt x="718029" y="1532716"/>
                </a:lnTo>
                <a:cubicBezTo>
                  <a:pt x="727540" y="1530338"/>
                  <a:pt x="724211" y="1523206"/>
                  <a:pt x="724211" y="1515597"/>
                </a:cubicBezTo>
                <a:cubicBezTo>
                  <a:pt x="576802" y="1458535"/>
                  <a:pt x="442230" y="1384355"/>
                  <a:pt x="262961" y="1384355"/>
                </a:cubicBezTo>
                <a:cubicBezTo>
                  <a:pt x="298148" y="1362005"/>
                  <a:pt x="365672" y="1366760"/>
                  <a:pt x="410371" y="1349642"/>
                </a:cubicBezTo>
                <a:cubicBezTo>
                  <a:pt x="464580" y="1396718"/>
                  <a:pt x="528774" y="1329670"/>
                  <a:pt x="592969" y="1362005"/>
                </a:cubicBezTo>
                <a:cubicBezTo>
                  <a:pt x="605808" y="1332048"/>
                  <a:pt x="653835" y="1346789"/>
                  <a:pt x="670003" y="1344411"/>
                </a:cubicBezTo>
                <a:lnTo>
                  <a:pt x="670003" y="1337278"/>
                </a:lnTo>
                <a:cubicBezTo>
                  <a:pt x="641472" y="1332048"/>
                  <a:pt x="638143" y="1310174"/>
                  <a:pt x="647654" y="1302566"/>
                </a:cubicBezTo>
                <a:cubicBezTo>
                  <a:pt x="625304" y="1270230"/>
                  <a:pt x="554928" y="1282594"/>
                  <a:pt x="538760" y="1255489"/>
                </a:cubicBezTo>
                <a:cubicBezTo>
                  <a:pt x="500243" y="1238371"/>
                  <a:pt x="442230" y="1210791"/>
                  <a:pt x="410371" y="1230762"/>
                </a:cubicBezTo>
                <a:lnTo>
                  <a:pt x="423209" y="1213644"/>
                </a:lnTo>
                <a:cubicBezTo>
                  <a:pt x="327156" y="1183686"/>
                  <a:pt x="237283" y="1139463"/>
                  <a:pt x="125061" y="1141841"/>
                </a:cubicBezTo>
                <a:cubicBezTo>
                  <a:pt x="93201" y="1149449"/>
                  <a:pt x="67523" y="1102373"/>
                  <a:pt x="38517" y="1137086"/>
                </a:cubicBezTo>
                <a:lnTo>
                  <a:pt x="64195" y="1154204"/>
                </a:lnTo>
                <a:cubicBezTo>
                  <a:pt x="35188" y="1154204"/>
                  <a:pt x="22349" y="1151827"/>
                  <a:pt x="0" y="1147071"/>
                </a:cubicBezTo>
                <a:lnTo>
                  <a:pt x="31860" y="1112359"/>
                </a:lnTo>
                <a:cubicBezTo>
                  <a:pt x="127914" y="1075268"/>
                  <a:pt x="246318" y="1082877"/>
                  <a:pt x="345700" y="1107604"/>
                </a:cubicBezTo>
                <a:cubicBezTo>
                  <a:pt x="445083" y="1085254"/>
                  <a:pt x="528299" y="1203658"/>
                  <a:pt x="614843" y="1137086"/>
                </a:cubicBezTo>
                <a:cubicBezTo>
                  <a:pt x="541138" y="1114736"/>
                  <a:pt x="474090" y="1050541"/>
                  <a:pt x="409895" y="1040555"/>
                </a:cubicBezTo>
                <a:cubicBezTo>
                  <a:pt x="445083" y="1028192"/>
                  <a:pt x="486929" y="1040555"/>
                  <a:pt x="531627" y="1028192"/>
                </a:cubicBezTo>
                <a:cubicBezTo>
                  <a:pt x="566816" y="1035325"/>
                  <a:pt x="595822" y="1072415"/>
                  <a:pt x="631011" y="1057674"/>
                </a:cubicBezTo>
                <a:lnTo>
                  <a:pt x="631011" y="1052919"/>
                </a:lnTo>
                <a:cubicBezTo>
                  <a:pt x="660017" y="1072891"/>
                  <a:pt x="698534" y="1085254"/>
                  <a:pt x="730393" y="1077646"/>
                </a:cubicBezTo>
                <a:lnTo>
                  <a:pt x="730393" y="1070038"/>
                </a:lnTo>
                <a:cubicBezTo>
                  <a:pt x="765581" y="1077170"/>
                  <a:pt x="778420" y="1057674"/>
                  <a:pt x="794588" y="1047688"/>
                </a:cubicBezTo>
                <a:cubicBezTo>
                  <a:pt x="778420" y="1025339"/>
                  <a:pt x="727064" y="1022961"/>
                  <a:pt x="730393" y="998234"/>
                </a:cubicBezTo>
                <a:cubicBezTo>
                  <a:pt x="512607" y="1005843"/>
                  <a:pt x="355687" y="894572"/>
                  <a:pt x="131243" y="909313"/>
                </a:cubicBezTo>
                <a:cubicBezTo>
                  <a:pt x="246318" y="894096"/>
                  <a:pt x="380888" y="899327"/>
                  <a:pt x="493111" y="938795"/>
                </a:cubicBezTo>
                <a:cubicBezTo>
                  <a:pt x="560634" y="929284"/>
                  <a:pt x="614843" y="981116"/>
                  <a:pt x="669528" y="958766"/>
                </a:cubicBezTo>
                <a:cubicBezTo>
                  <a:pt x="586312" y="936417"/>
                  <a:pt x="509278" y="906935"/>
                  <a:pt x="422734" y="886963"/>
                </a:cubicBezTo>
                <a:cubicBezTo>
                  <a:pt x="528299" y="892194"/>
                  <a:pt x="624829" y="944025"/>
                  <a:pt x="730393" y="958766"/>
                </a:cubicBezTo>
                <a:cubicBezTo>
                  <a:pt x="746560" y="941648"/>
                  <a:pt x="784602" y="926431"/>
                  <a:pt x="778420" y="909313"/>
                </a:cubicBezTo>
                <a:cubicBezTo>
                  <a:pt x="672856" y="894572"/>
                  <a:pt x="586312" y="820391"/>
                  <a:pt x="461251" y="849873"/>
                </a:cubicBezTo>
                <a:lnTo>
                  <a:pt x="477894" y="834181"/>
                </a:lnTo>
                <a:lnTo>
                  <a:pt x="631486" y="821818"/>
                </a:lnTo>
                <a:cubicBezTo>
                  <a:pt x="734197" y="854153"/>
                  <a:pt x="843090" y="903606"/>
                  <a:pt x="939145" y="858908"/>
                </a:cubicBezTo>
                <a:cubicBezTo>
                  <a:pt x="887789" y="856055"/>
                  <a:pt x="855929" y="828950"/>
                  <a:pt x="807902" y="816587"/>
                </a:cubicBezTo>
                <a:cubicBezTo>
                  <a:pt x="855929" y="808979"/>
                  <a:pt x="881132" y="833705"/>
                  <a:pt x="922977" y="833705"/>
                </a:cubicBezTo>
                <a:cubicBezTo>
                  <a:pt x="932963" y="826097"/>
                  <a:pt x="945327" y="821342"/>
                  <a:pt x="939145" y="811356"/>
                </a:cubicBezTo>
                <a:cubicBezTo>
                  <a:pt x="820266" y="759525"/>
                  <a:pt x="692351" y="690099"/>
                  <a:pt x="554452" y="710071"/>
                </a:cubicBezTo>
                <a:cubicBezTo>
                  <a:pt x="561110" y="695330"/>
                  <a:pt x="548271" y="682966"/>
                  <a:pt x="532103" y="680589"/>
                </a:cubicBezTo>
                <a:cubicBezTo>
                  <a:pt x="586312" y="665848"/>
                  <a:pt x="608661" y="705316"/>
                  <a:pt x="663346" y="692952"/>
                </a:cubicBezTo>
                <a:cubicBezTo>
                  <a:pt x="708043" y="751916"/>
                  <a:pt x="791259" y="677736"/>
                  <a:pt x="845944" y="710071"/>
                </a:cubicBezTo>
                <a:cubicBezTo>
                  <a:pt x="881132" y="710071"/>
                  <a:pt x="948180" y="715302"/>
                  <a:pt x="961019" y="744784"/>
                </a:cubicBezTo>
                <a:cubicBezTo>
                  <a:pt x="1287698" y="759525"/>
                  <a:pt x="1476956" y="858432"/>
                  <a:pt x="1806961" y="858432"/>
                </a:cubicBezTo>
                <a:lnTo>
                  <a:pt x="1800779" y="850824"/>
                </a:lnTo>
                <a:cubicBezTo>
                  <a:pt x="2249196" y="922627"/>
                  <a:pt x="2723760" y="920250"/>
                  <a:pt x="3185014" y="875551"/>
                </a:cubicBezTo>
                <a:cubicBezTo>
                  <a:pt x="3233041" y="843691"/>
                  <a:pt x="3264902" y="870796"/>
                  <a:pt x="3316257" y="846069"/>
                </a:cubicBezTo>
                <a:cubicBezTo>
                  <a:pt x="3316257" y="838936"/>
                  <a:pt x="3316257" y="831328"/>
                  <a:pt x="3306747" y="828950"/>
                </a:cubicBezTo>
                <a:cubicBezTo>
                  <a:pt x="3233041" y="844167"/>
                  <a:pt x="3124147" y="814209"/>
                  <a:pt x="3076121" y="858908"/>
                </a:cubicBezTo>
                <a:lnTo>
                  <a:pt x="3037602" y="846544"/>
                </a:lnTo>
                <a:cubicBezTo>
                  <a:pt x="2835510" y="836559"/>
                  <a:pt x="2627231" y="828950"/>
                  <a:pt x="2431791" y="816587"/>
                </a:cubicBezTo>
                <a:cubicBezTo>
                  <a:pt x="2313392" y="801846"/>
                  <a:pt x="2188328" y="781874"/>
                  <a:pt x="2069926" y="781874"/>
                </a:cubicBezTo>
                <a:cubicBezTo>
                  <a:pt x="2072305" y="784252"/>
                  <a:pt x="2074685" y="785678"/>
                  <a:pt x="2077538" y="786154"/>
                </a:cubicBezTo>
                <a:lnTo>
                  <a:pt x="1948200" y="781874"/>
                </a:lnTo>
                <a:cubicBezTo>
                  <a:pt x="1986715" y="816111"/>
                  <a:pt x="2079443" y="781874"/>
                  <a:pt x="2130793" y="811356"/>
                </a:cubicBezTo>
                <a:lnTo>
                  <a:pt x="2130793" y="821342"/>
                </a:lnTo>
                <a:cubicBezTo>
                  <a:pt x="2210679" y="836083"/>
                  <a:pt x="2326228" y="840838"/>
                  <a:pt x="2399935" y="863187"/>
                </a:cubicBezTo>
                <a:cubicBezTo>
                  <a:pt x="2284383" y="877928"/>
                  <a:pt x="2172162" y="836083"/>
                  <a:pt x="2063271" y="840838"/>
                </a:cubicBezTo>
                <a:lnTo>
                  <a:pt x="2053759" y="857957"/>
                </a:lnTo>
                <a:lnTo>
                  <a:pt x="2037591" y="840838"/>
                </a:lnTo>
                <a:cubicBezTo>
                  <a:pt x="1938214" y="855579"/>
                  <a:pt x="1832643" y="803748"/>
                  <a:pt x="1739436" y="820866"/>
                </a:cubicBezTo>
                <a:cubicBezTo>
                  <a:pt x="1710434" y="870320"/>
                  <a:pt x="1668588" y="783776"/>
                  <a:pt x="1601541" y="803748"/>
                </a:cubicBezTo>
                <a:cubicBezTo>
                  <a:pt x="1492647" y="789007"/>
                  <a:pt x="1351895" y="789007"/>
                  <a:pt x="1262021" y="739553"/>
                </a:cubicBezTo>
                <a:lnTo>
                  <a:pt x="845468" y="638268"/>
                </a:lnTo>
                <a:cubicBezTo>
                  <a:pt x="720407" y="633037"/>
                  <a:pt x="566340" y="615918"/>
                  <a:pt x="447936" y="608310"/>
                </a:cubicBezTo>
                <a:cubicBezTo>
                  <a:pt x="527823" y="573597"/>
                  <a:pt x="621025" y="653009"/>
                  <a:pt x="717078" y="608310"/>
                </a:cubicBezTo>
                <a:cubicBezTo>
                  <a:pt x="688072" y="593569"/>
                  <a:pt x="633388" y="600702"/>
                  <a:pt x="601529" y="583583"/>
                </a:cubicBezTo>
                <a:cubicBezTo>
                  <a:pt x="688072" y="575975"/>
                  <a:pt x="764630" y="578353"/>
                  <a:pt x="854503" y="561234"/>
                </a:cubicBezTo>
                <a:cubicBezTo>
                  <a:pt x="694253" y="514158"/>
                  <a:pt x="514984" y="484676"/>
                  <a:pt x="345225" y="472312"/>
                </a:cubicBezTo>
                <a:cubicBezTo>
                  <a:pt x="492635" y="439977"/>
                  <a:pt x="688072" y="507025"/>
                  <a:pt x="838811" y="459949"/>
                </a:cubicBezTo>
                <a:cubicBezTo>
                  <a:pt x="915845" y="457571"/>
                  <a:pt x="1008570" y="501794"/>
                  <a:pt x="1037577" y="459949"/>
                </a:cubicBezTo>
                <a:cubicBezTo>
                  <a:pt x="1082276" y="452816"/>
                  <a:pt x="1044234" y="489906"/>
                  <a:pt x="1076094" y="494661"/>
                </a:cubicBezTo>
                <a:lnTo>
                  <a:pt x="1107954" y="484676"/>
                </a:lnTo>
                <a:cubicBezTo>
                  <a:pt x="1544003" y="638268"/>
                  <a:pt x="2008588" y="598324"/>
                  <a:pt x="2486002" y="655386"/>
                </a:cubicBezTo>
                <a:cubicBezTo>
                  <a:pt x="2588714" y="672505"/>
                  <a:pt x="2723283" y="645401"/>
                  <a:pt x="2806502" y="680113"/>
                </a:cubicBezTo>
                <a:cubicBezTo>
                  <a:pt x="3133658" y="672981"/>
                  <a:pt x="3463670" y="603555"/>
                  <a:pt x="3745653" y="578828"/>
                </a:cubicBezTo>
                <a:cubicBezTo>
                  <a:pt x="3652927" y="601177"/>
                  <a:pt x="3544032" y="598800"/>
                  <a:pt x="3454158" y="633513"/>
                </a:cubicBezTo>
                <a:cubicBezTo>
                  <a:pt x="3496005" y="655386"/>
                  <a:pt x="3553543" y="608786"/>
                  <a:pt x="3575893" y="650631"/>
                </a:cubicBezTo>
                <a:cubicBezTo>
                  <a:pt x="3457487" y="667750"/>
                  <a:pt x="3322914" y="660142"/>
                  <a:pt x="3201181" y="680113"/>
                </a:cubicBezTo>
                <a:cubicBezTo>
                  <a:pt x="3172175" y="734322"/>
                  <a:pt x="3072792" y="699610"/>
                  <a:pt x="3024764" y="709595"/>
                </a:cubicBezTo>
                <a:cubicBezTo>
                  <a:pt x="2982921" y="672505"/>
                  <a:pt x="2922051" y="699610"/>
                  <a:pt x="2877359" y="709595"/>
                </a:cubicBezTo>
                <a:cubicBezTo>
                  <a:pt x="2886866" y="711973"/>
                  <a:pt x="2883536" y="719106"/>
                  <a:pt x="2883536" y="726714"/>
                </a:cubicBezTo>
                <a:cubicBezTo>
                  <a:pt x="3135085" y="752867"/>
                  <a:pt x="3408033" y="716728"/>
                  <a:pt x="3666717" y="687246"/>
                </a:cubicBezTo>
                <a:cubicBezTo>
                  <a:pt x="3612983" y="697232"/>
                  <a:pt x="3564479" y="727190"/>
                  <a:pt x="3508368" y="714351"/>
                </a:cubicBezTo>
                <a:cubicBezTo>
                  <a:pt x="3463193" y="721483"/>
                  <a:pt x="3405656" y="753819"/>
                  <a:pt x="3344789" y="731469"/>
                </a:cubicBezTo>
                <a:cubicBezTo>
                  <a:pt x="3306271" y="759049"/>
                  <a:pt x="3264426" y="731469"/>
                  <a:pt x="3229238" y="751441"/>
                </a:cubicBezTo>
                <a:cubicBezTo>
                  <a:pt x="3094665" y="778545"/>
                  <a:pt x="2944404" y="743833"/>
                  <a:pt x="2816012" y="768560"/>
                </a:cubicBezTo>
                <a:cubicBezTo>
                  <a:pt x="2809355" y="773315"/>
                  <a:pt x="2796515" y="775692"/>
                  <a:pt x="2799844" y="785678"/>
                </a:cubicBezTo>
                <a:cubicBezTo>
                  <a:pt x="2697606" y="805650"/>
                  <a:pt x="2575876" y="770937"/>
                  <a:pt x="2486002" y="773315"/>
                </a:cubicBezTo>
                <a:lnTo>
                  <a:pt x="2469831" y="785678"/>
                </a:lnTo>
                <a:lnTo>
                  <a:pt x="2476018" y="790433"/>
                </a:lnTo>
                <a:cubicBezTo>
                  <a:pt x="2568743" y="798042"/>
                  <a:pt x="2706640" y="815160"/>
                  <a:pt x="2815538" y="810405"/>
                </a:cubicBezTo>
                <a:lnTo>
                  <a:pt x="2831706" y="820391"/>
                </a:lnTo>
                <a:cubicBezTo>
                  <a:pt x="3549738" y="832754"/>
                  <a:pt x="4142203" y="682015"/>
                  <a:pt x="4799368" y="560758"/>
                </a:cubicBezTo>
                <a:cubicBezTo>
                  <a:pt x="4892094" y="558381"/>
                  <a:pt x="4965800" y="508927"/>
                  <a:pt x="5052346" y="518913"/>
                </a:cubicBezTo>
                <a:lnTo>
                  <a:pt x="4959618" y="560758"/>
                </a:lnTo>
                <a:cubicBezTo>
                  <a:pt x="4969128" y="563136"/>
                  <a:pt x="4972457" y="573122"/>
                  <a:pt x="4985294" y="573122"/>
                </a:cubicBezTo>
                <a:cubicBezTo>
                  <a:pt x="4988149" y="568367"/>
                  <a:pt x="4994805" y="565514"/>
                  <a:pt x="4991476" y="560758"/>
                </a:cubicBezTo>
                <a:lnTo>
                  <a:pt x="5052346" y="560758"/>
                </a:lnTo>
                <a:cubicBezTo>
                  <a:pt x="5391863" y="494186"/>
                  <a:pt x="5712360" y="441879"/>
                  <a:pt x="6045698" y="365321"/>
                </a:cubicBezTo>
                <a:cubicBezTo>
                  <a:pt x="6023349" y="365321"/>
                  <a:pt x="5997671" y="338216"/>
                  <a:pt x="5984832" y="365321"/>
                </a:cubicBezTo>
                <a:lnTo>
                  <a:pt x="5968664" y="352957"/>
                </a:lnTo>
                <a:cubicBezTo>
                  <a:pt x="5952973" y="352957"/>
                  <a:pt x="5946315" y="367698"/>
                  <a:pt x="5936805" y="375307"/>
                </a:cubicBezTo>
                <a:lnTo>
                  <a:pt x="5715689" y="400034"/>
                </a:lnTo>
                <a:cubicBezTo>
                  <a:pt x="5994818" y="342971"/>
                  <a:pt x="6305331" y="285909"/>
                  <a:pt x="6590642" y="234078"/>
                </a:cubicBezTo>
                <a:lnTo>
                  <a:pt x="6574473" y="256427"/>
                </a:lnTo>
                <a:cubicBezTo>
                  <a:pt x="6859784" y="226470"/>
                  <a:pt x="7132256" y="157520"/>
                  <a:pt x="7420419" y="149911"/>
                </a:cubicBezTo>
                <a:cubicBezTo>
                  <a:pt x="7600165" y="110443"/>
                  <a:pt x="7801784" y="105688"/>
                  <a:pt x="7991040" y="85717"/>
                </a:cubicBezTo>
                <a:lnTo>
                  <a:pt x="7991040" y="115199"/>
                </a:lnTo>
                <a:cubicBezTo>
                  <a:pt x="8007207" y="115199"/>
                  <a:pt x="8020047" y="112821"/>
                  <a:pt x="8029557" y="102835"/>
                </a:cubicBezTo>
                <a:cubicBezTo>
                  <a:pt x="8020047" y="63367"/>
                  <a:pt x="8109443" y="78108"/>
                  <a:pt x="8151289" y="68122"/>
                </a:cubicBezTo>
                <a:lnTo>
                  <a:pt x="8090423" y="90472"/>
                </a:lnTo>
                <a:cubicBezTo>
                  <a:pt x="8109919" y="90472"/>
                  <a:pt x="8122759" y="122807"/>
                  <a:pt x="8145107" y="102835"/>
                </a:cubicBezTo>
                <a:lnTo>
                  <a:pt x="8128940" y="90472"/>
                </a:lnTo>
                <a:lnTo>
                  <a:pt x="8176968" y="90472"/>
                </a:lnTo>
                <a:lnTo>
                  <a:pt x="8176968" y="108066"/>
                </a:lnTo>
                <a:lnTo>
                  <a:pt x="8484626" y="90947"/>
                </a:lnTo>
                <a:cubicBezTo>
                  <a:pt x="8590667" y="66220"/>
                  <a:pt x="8740931" y="93325"/>
                  <a:pt x="8830804" y="68598"/>
                </a:cubicBezTo>
                <a:lnTo>
                  <a:pt x="8836985" y="85717"/>
                </a:lnTo>
                <a:cubicBezTo>
                  <a:pt x="8878831" y="90947"/>
                  <a:pt x="8833657" y="60990"/>
                  <a:pt x="8875502" y="68598"/>
                </a:cubicBezTo>
                <a:lnTo>
                  <a:pt x="8875502" y="77633"/>
                </a:lnTo>
                <a:cubicBezTo>
                  <a:pt x="8980116" y="84766"/>
                  <a:pt x="9049541" y="91423"/>
                  <a:pt x="9147974" y="74780"/>
                </a:cubicBezTo>
                <a:cubicBezTo>
                  <a:pt x="9140365" y="73829"/>
                  <a:pt x="9133233" y="69073"/>
                  <a:pt x="9125148" y="65269"/>
                </a:cubicBezTo>
                <a:cubicBezTo>
                  <a:pt x="9135135" y="63367"/>
                  <a:pt x="9145596" y="54332"/>
                  <a:pt x="9151302" y="48151"/>
                </a:cubicBezTo>
                <a:cubicBezTo>
                  <a:pt x="9006745" y="28654"/>
                  <a:pt x="8859334" y="63367"/>
                  <a:pt x="8715253" y="43395"/>
                </a:cubicBezTo>
                <a:lnTo>
                  <a:pt x="8660568" y="55759"/>
                </a:lnTo>
                <a:lnTo>
                  <a:pt x="8667226" y="48151"/>
                </a:lnTo>
                <a:lnTo>
                  <a:pt x="8638219" y="38165"/>
                </a:lnTo>
                <a:cubicBezTo>
                  <a:pt x="8771126" y="28179"/>
                  <a:pt x="8896900" y="23186"/>
                  <a:pt x="9019465" y="23186"/>
                </a:cubicBezTo>
                <a:close/>
                <a:moveTo>
                  <a:pt x="10491072" y="18788"/>
                </a:moveTo>
                <a:cubicBezTo>
                  <a:pt x="10510330" y="18788"/>
                  <a:pt x="10529589" y="21285"/>
                  <a:pt x="10545519" y="26277"/>
                </a:cubicBezTo>
                <a:lnTo>
                  <a:pt x="10436625" y="26277"/>
                </a:lnTo>
                <a:cubicBezTo>
                  <a:pt x="10452555" y="21285"/>
                  <a:pt x="10471814" y="18788"/>
                  <a:pt x="10491072" y="18788"/>
                </a:cubicBezTo>
                <a:close/>
                <a:moveTo>
                  <a:pt x="7113710" y="1550"/>
                </a:moveTo>
                <a:lnTo>
                  <a:pt x="7113710" y="13914"/>
                </a:lnTo>
                <a:lnTo>
                  <a:pt x="7091361" y="13914"/>
                </a:lnTo>
                <a:cubicBezTo>
                  <a:pt x="7100871" y="9159"/>
                  <a:pt x="7104199" y="-827"/>
                  <a:pt x="7113710" y="1550"/>
                </a:cubicBezTo>
                <a:close/>
                <a:moveTo>
                  <a:pt x="10420175" y="800"/>
                </a:moveTo>
                <a:cubicBezTo>
                  <a:pt x="10424142" y="-382"/>
                  <a:pt x="10429373" y="-352"/>
                  <a:pt x="10436625" y="1550"/>
                </a:cubicBezTo>
                <a:cubicBezTo>
                  <a:pt x="10407618" y="-827"/>
                  <a:pt x="10423786" y="31508"/>
                  <a:pt x="10398108" y="26277"/>
                </a:cubicBezTo>
                <a:cubicBezTo>
                  <a:pt x="10407737" y="18788"/>
                  <a:pt x="10408272" y="4344"/>
                  <a:pt x="10420175" y="800"/>
                </a:cubicBezTo>
                <a:close/>
              </a:path>
            </a:pathLst>
          </a:custGeom>
          <a:blipFill>
            <a:blip r:embed="rId4"/>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nvGrpSpPr>
          <p:cNvPr id="20" name="Group 2">
            <a:extLst>
              <a:ext uri="{FF2B5EF4-FFF2-40B4-BE49-F238E27FC236}">
                <a16:creationId xmlns:a16="http://schemas.microsoft.com/office/drawing/2014/main" id="{6981BBDD-8311-A2C0-4300-744114CFB1F9}"/>
              </a:ext>
            </a:extLst>
          </p:cNvPr>
          <p:cNvGrpSpPr/>
          <p:nvPr/>
        </p:nvGrpSpPr>
        <p:grpSpPr>
          <a:xfrm>
            <a:off x="1500791" y="683309"/>
            <a:ext cx="3983492" cy="3992335"/>
            <a:chOff x="2899909" y="1995715"/>
            <a:chExt cx="3983492" cy="3992335"/>
          </a:xfrm>
        </p:grpSpPr>
        <p:sp>
          <p:nvSpPr>
            <p:cNvPr id="21" name="Freeform: Shape 13">
              <a:extLst>
                <a:ext uri="{FF2B5EF4-FFF2-40B4-BE49-F238E27FC236}">
                  <a16:creationId xmlns:a16="http://schemas.microsoft.com/office/drawing/2014/main" id="{A0A4E5A2-BBF4-3334-A987-8BFB08C4A0BB}"/>
                </a:ext>
              </a:extLst>
            </p:cNvPr>
            <p:cNvSpPr/>
            <p:nvPr/>
          </p:nvSpPr>
          <p:spPr>
            <a:xfrm>
              <a:off x="2921001" y="2000250"/>
              <a:ext cx="3962400" cy="3987800"/>
            </a:xfrm>
            <a:custGeom>
              <a:avLst/>
              <a:gdLst>
                <a:gd name="connsiteX0" fmla="*/ 1676400 w 3937000"/>
                <a:gd name="connsiteY0" fmla="*/ 0 h 3962400"/>
                <a:gd name="connsiteX1" fmla="*/ 3937000 w 3937000"/>
                <a:gd name="connsiteY1" fmla="*/ 2260600 h 3962400"/>
                <a:gd name="connsiteX2" fmla="*/ 2235200 w 3937000"/>
                <a:gd name="connsiteY2" fmla="*/ 3962400 h 3962400"/>
                <a:gd name="connsiteX3" fmla="*/ 0 w 3937000"/>
                <a:gd name="connsiteY3" fmla="*/ 1727200 h 3962400"/>
                <a:gd name="connsiteX4" fmla="*/ 1676400 w 3937000"/>
                <a:gd name="connsiteY4" fmla="*/ 0 h 3962400"/>
                <a:gd name="connsiteX0-1" fmla="*/ 1701800 w 3962400"/>
                <a:gd name="connsiteY0-2" fmla="*/ 0 h 3962400"/>
                <a:gd name="connsiteX1-3" fmla="*/ 3962400 w 3962400"/>
                <a:gd name="connsiteY1-4" fmla="*/ 2260600 h 3962400"/>
                <a:gd name="connsiteX2-5" fmla="*/ 2260600 w 3962400"/>
                <a:gd name="connsiteY2-6" fmla="*/ 3962400 h 3962400"/>
                <a:gd name="connsiteX3-7" fmla="*/ 0 w 3962400"/>
                <a:gd name="connsiteY3-8" fmla="*/ 1739900 h 3962400"/>
                <a:gd name="connsiteX4-9" fmla="*/ 1701800 w 3962400"/>
                <a:gd name="connsiteY4-10" fmla="*/ 0 h 3962400"/>
                <a:gd name="connsiteX0-11" fmla="*/ 1701800 w 3962400"/>
                <a:gd name="connsiteY0-12" fmla="*/ 0 h 3987800"/>
                <a:gd name="connsiteX1-13" fmla="*/ 3962400 w 3962400"/>
                <a:gd name="connsiteY1-14" fmla="*/ 2260600 h 3987800"/>
                <a:gd name="connsiteX2-15" fmla="*/ 2235200 w 3962400"/>
                <a:gd name="connsiteY2-16" fmla="*/ 3987800 h 3987800"/>
                <a:gd name="connsiteX3-17" fmla="*/ 0 w 3962400"/>
                <a:gd name="connsiteY3-18" fmla="*/ 1739900 h 3987800"/>
                <a:gd name="connsiteX4-19" fmla="*/ 1701800 w 3962400"/>
                <a:gd name="connsiteY4-20" fmla="*/ 0 h 3987800"/>
                <a:gd name="connsiteX0-21" fmla="*/ 1739900 w 4000500"/>
                <a:gd name="connsiteY0-22" fmla="*/ 0 h 3987800"/>
                <a:gd name="connsiteX1-23" fmla="*/ 4000500 w 4000500"/>
                <a:gd name="connsiteY1-24" fmla="*/ 2260600 h 3987800"/>
                <a:gd name="connsiteX2-25" fmla="*/ 2273300 w 4000500"/>
                <a:gd name="connsiteY2-26" fmla="*/ 3987800 h 3987800"/>
                <a:gd name="connsiteX3-27" fmla="*/ 0 w 4000500"/>
                <a:gd name="connsiteY3-28" fmla="*/ 1720850 h 3987800"/>
                <a:gd name="connsiteX4-29" fmla="*/ 1739900 w 4000500"/>
                <a:gd name="connsiteY4-30" fmla="*/ 0 h 3987800"/>
                <a:gd name="connsiteX0-31" fmla="*/ 1711325 w 3971925"/>
                <a:gd name="connsiteY0-32" fmla="*/ 0 h 3987800"/>
                <a:gd name="connsiteX1-33" fmla="*/ 3971925 w 3971925"/>
                <a:gd name="connsiteY1-34" fmla="*/ 2260600 h 3987800"/>
                <a:gd name="connsiteX2-35" fmla="*/ 2244725 w 3971925"/>
                <a:gd name="connsiteY2-36" fmla="*/ 3987800 h 3987800"/>
                <a:gd name="connsiteX3-37" fmla="*/ 0 w 3971925"/>
                <a:gd name="connsiteY3-38" fmla="*/ 1725612 h 3987800"/>
                <a:gd name="connsiteX4-39" fmla="*/ 1711325 w 3971925"/>
                <a:gd name="connsiteY4-40" fmla="*/ 0 h 3987800"/>
                <a:gd name="connsiteX0-41" fmla="*/ 1701800 w 3962400"/>
                <a:gd name="connsiteY0-42" fmla="*/ 0 h 3987800"/>
                <a:gd name="connsiteX1-43" fmla="*/ 3962400 w 3962400"/>
                <a:gd name="connsiteY1-44" fmla="*/ 2260600 h 3987800"/>
                <a:gd name="connsiteX2-45" fmla="*/ 2235200 w 3962400"/>
                <a:gd name="connsiteY2-46" fmla="*/ 3987800 h 3987800"/>
                <a:gd name="connsiteX3-47" fmla="*/ 0 w 3962400"/>
                <a:gd name="connsiteY3-48" fmla="*/ 1720850 h 3987800"/>
                <a:gd name="connsiteX4-49" fmla="*/ 1701800 w 3962400"/>
                <a:gd name="connsiteY4-50" fmla="*/ 0 h 3987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62400" h="3987800">
                  <a:moveTo>
                    <a:pt x="1701800" y="0"/>
                  </a:moveTo>
                  <a:lnTo>
                    <a:pt x="3962400" y="2260600"/>
                  </a:lnTo>
                  <a:lnTo>
                    <a:pt x="2235200" y="3987800"/>
                  </a:lnTo>
                  <a:lnTo>
                    <a:pt x="0" y="1720850"/>
                  </a:lnTo>
                  <a:lnTo>
                    <a:pt x="1701800" y="0"/>
                  </a:lnTo>
                  <a:close/>
                </a:path>
              </a:pathLst>
            </a:custGeom>
            <a:gradFill>
              <a:gsLst>
                <a:gs pos="0">
                  <a:schemeClr val="accent1">
                    <a:lumMod val="75000"/>
                    <a:alpha val="46000"/>
                  </a:schemeClr>
                </a:gs>
                <a:gs pos="58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Rectangle: Rounded Corners 14">
              <a:extLst>
                <a:ext uri="{FF2B5EF4-FFF2-40B4-BE49-F238E27FC236}">
                  <a16:creationId xmlns:a16="http://schemas.microsoft.com/office/drawing/2014/main" id="{D32FF61F-EC50-6229-1714-76654C692CB5}"/>
                </a:ext>
              </a:extLst>
            </p:cNvPr>
            <p:cNvSpPr/>
            <p:nvPr/>
          </p:nvSpPr>
          <p:spPr>
            <a:xfrm>
              <a:off x="2899909" y="1995715"/>
              <a:ext cx="1756229" cy="1756229"/>
            </a:xfrm>
            <a:prstGeom prst="roundRect">
              <a:avLst>
                <a:gd name="adj" fmla="val 2892"/>
              </a:avLst>
            </a:prstGeom>
            <a:solidFill>
              <a:srgbClr val="2842A2"/>
            </a:solidFill>
            <a:ln w="25400">
              <a:noFill/>
            </a:ln>
            <a:effectLst>
              <a:outerShdw blurRad="6477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Freeform: Shape 15">
              <a:extLst>
                <a:ext uri="{FF2B5EF4-FFF2-40B4-BE49-F238E27FC236}">
                  <a16:creationId xmlns:a16="http://schemas.microsoft.com/office/drawing/2014/main" id="{FE82DAA2-C5B4-2879-3689-D6D8A83F5C3B}"/>
                </a:ext>
              </a:extLst>
            </p:cNvPr>
            <p:cNvSpPr/>
            <p:nvPr/>
          </p:nvSpPr>
          <p:spPr>
            <a:xfrm>
              <a:off x="3612356" y="2509838"/>
              <a:ext cx="1019175" cy="1223962"/>
            </a:xfrm>
            <a:custGeom>
              <a:avLst/>
              <a:gdLst>
                <a:gd name="connsiteX0" fmla="*/ 23813 w 1019175"/>
                <a:gd name="connsiteY0" fmla="*/ 771525 h 1223962"/>
                <a:gd name="connsiteX1" fmla="*/ 476250 w 1019175"/>
                <a:gd name="connsiteY1" fmla="*/ 1223962 h 1223962"/>
                <a:gd name="connsiteX2" fmla="*/ 1009650 w 1019175"/>
                <a:gd name="connsiteY2" fmla="*/ 1219200 h 1223962"/>
                <a:gd name="connsiteX3" fmla="*/ 1019175 w 1019175"/>
                <a:gd name="connsiteY3" fmla="*/ 785812 h 1223962"/>
                <a:gd name="connsiteX4" fmla="*/ 233363 w 1019175"/>
                <a:gd name="connsiteY4" fmla="*/ 0 h 1223962"/>
                <a:gd name="connsiteX5" fmla="*/ 0 w 1019175"/>
                <a:gd name="connsiteY5" fmla="*/ 76200 h 1223962"/>
                <a:gd name="connsiteX6" fmla="*/ 133350 w 1019175"/>
                <a:gd name="connsiteY6" fmla="*/ 100012 h 1223962"/>
                <a:gd name="connsiteX7" fmla="*/ 142875 w 1019175"/>
                <a:gd name="connsiteY7" fmla="*/ 728662 h 1223962"/>
                <a:gd name="connsiteX8" fmla="*/ 95250 w 1019175"/>
                <a:gd name="connsiteY8" fmla="*/ 757237 h 1223962"/>
                <a:gd name="connsiteX9" fmla="*/ 23813 w 1019175"/>
                <a:gd name="connsiteY9" fmla="*/ 771525 h 122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175" h="1223962">
                  <a:moveTo>
                    <a:pt x="23813" y="771525"/>
                  </a:moveTo>
                  <a:lnTo>
                    <a:pt x="476250" y="1223962"/>
                  </a:lnTo>
                  <a:lnTo>
                    <a:pt x="1009650" y="1219200"/>
                  </a:lnTo>
                  <a:lnTo>
                    <a:pt x="1019175" y="785812"/>
                  </a:lnTo>
                  <a:lnTo>
                    <a:pt x="233363" y="0"/>
                  </a:lnTo>
                  <a:lnTo>
                    <a:pt x="0" y="76200"/>
                  </a:lnTo>
                  <a:lnTo>
                    <a:pt x="133350" y="100012"/>
                  </a:lnTo>
                  <a:lnTo>
                    <a:pt x="142875" y="728662"/>
                  </a:lnTo>
                  <a:lnTo>
                    <a:pt x="95250" y="757237"/>
                  </a:lnTo>
                  <a:lnTo>
                    <a:pt x="23813" y="771525"/>
                  </a:lnTo>
                  <a:close/>
                </a:path>
              </a:pathLst>
            </a:custGeom>
            <a:gradFill>
              <a:gsLst>
                <a:gs pos="0">
                  <a:schemeClr val="accent1">
                    <a:lumMod val="75000"/>
                    <a:alpha val="49000"/>
                  </a:schemeClr>
                </a:gs>
                <a:gs pos="100000">
                  <a:schemeClr val="accent1">
                    <a:alpha val="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TextBox 16">
              <a:extLst>
                <a:ext uri="{FF2B5EF4-FFF2-40B4-BE49-F238E27FC236}">
                  <a16:creationId xmlns:a16="http://schemas.microsoft.com/office/drawing/2014/main" id="{0106B974-FA18-4BB7-3723-75B0C6343897}"/>
                </a:ext>
              </a:extLst>
            </p:cNvPr>
            <p:cNvSpPr txBox="1"/>
            <p:nvPr/>
          </p:nvSpPr>
          <p:spPr>
            <a:xfrm>
              <a:off x="3325015" y="2182284"/>
              <a:ext cx="906017" cy="1569660"/>
            </a:xfrm>
            <a:prstGeom prst="rect">
              <a:avLst/>
            </a:prstGeom>
            <a:noFill/>
          </p:spPr>
          <p:txBody>
            <a:bodyPr wrap="none" rtlCol="0">
              <a:spAutoFit/>
            </a:bodyPr>
            <a:lstStyle/>
            <a:p>
              <a:pPr algn="ctr"/>
              <a:r>
                <a:rPr lang="en-US" altLang="zh-CN" sz="9600">
                  <a:solidFill>
                    <a:schemeClr val="bg1"/>
                  </a:solidFill>
                  <a:cs typeface="+mn-ea"/>
                  <a:sym typeface="+mn-lt"/>
                </a:rPr>
                <a:t>3</a:t>
              </a:r>
              <a:endParaRPr lang="zh-CN" altLang="en-US" sz="9600">
                <a:solidFill>
                  <a:schemeClr val="bg1"/>
                </a:solidFill>
                <a:cs typeface="+mn-ea"/>
                <a:sym typeface="+mn-lt"/>
              </a:endParaRPr>
            </a:p>
          </p:txBody>
        </p:sp>
        <p:sp>
          <p:nvSpPr>
            <p:cNvPr id="25" name="TextBox 17">
              <a:extLst>
                <a:ext uri="{FF2B5EF4-FFF2-40B4-BE49-F238E27FC236}">
                  <a16:creationId xmlns:a16="http://schemas.microsoft.com/office/drawing/2014/main" id="{2BD316D9-13D2-1D28-8998-4AD22505A269}"/>
                </a:ext>
              </a:extLst>
            </p:cNvPr>
            <p:cNvSpPr txBox="1"/>
            <p:nvPr/>
          </p:nvSpPr>
          <p:spPr>
            <a:xfrm>
              <a:off x="3364286" y="2157211"/>
              <a:ext cx="827471" cy="261610"/>
            </a:xfrm>
            <a:prstGeom prst="rect">
              <a:avLst/>
            </a:prstGeom>
            <a:noFill/>
          </p:spPr>
          <p:txBody>
            <a:bodyPr wrap="none" rtlCol="0">
              <a:spAutoFit/>
            </a:bodyPr>
            <a:lstStyle/>
            <a:p>
              <a:pPr algn="ctr"/>
              <a:r>
                <a:rPr lang="en-US" altLang="zh-CN" sz="1100">
                  <a:solidFill>
                    <a:srgbClr val="FFC107"/>
                  </a:solidFill>
                  <a:cs typeface="+mn-ea"/>
                  <a:sym typeface="+mn-lt"/>
                </a:rPr>
                <a:t>CHAPTER</a:t>
              </a:r>
              <a:endParaRPr lang="zh-CN" altLang="en-US" sz="1100">
                <a:solidFill>
                  <a:srgbClr val="FFC107"/>
                </a:solidFill>
                <a:cs typeface="+mn-ea"/>
                <a:sym typeface="+mn-lt"/>
              </a:endParaRPr>
            </a:p>
          </p:txBody>
        </p:sp>
      </p:grpSp>
    </p:spTree>
    <p:extLst>
      <p:ext uri="{BB962C8B-B14F-4D97-AF65-F5344CB8AC3E}">
        <p14:creationId xmlns:p14="http://schemas.microsoft.com/office/powerpoint/2010/main" val="12665234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barn(inVertical)">
                                      <p:cBhvr>
                                        <p:cTn id="7" dur="500"/>
                                        <p:tgtEl>
                                          <p:spTgt spid="39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strips(downRight)">
                                      <p:cBhvr>
                                        <p:cTn id="11" dur="500"/>
                                        <p:tgtEl>
                                          <p:spTgt spid="20"/>
                                        </p:tgtEl>
                                      </p:cBhvr>
                                    </p:animEffect>
                                  </p:childTnLst>
                                </p:cTn>
                              </p:par>
                              <p:par>
                                <p:cTn id="12" presetID="18" presetClass="entr" presetSubtype="6" fill="hold" grpId="0" nodeType="withEffect">
                                  <p:stCondLst>
                                    <p:cond delay="0"/>
                                  </p:stCondLst>
                                  <p:childTnLst>
                                    <p:set>
                                      <p:cBhvr>
                                        <p:cTn id="13" dur="1" fill="hold">
                                          <p:stCondLst>
                                            <p:cond delay="0"/>
                                          </p:stCondLst>
                                        </p:cTn>
                                        <p:tgtEl>
                                          <p:spTgt spid="200"/>
                                        </p:tgtEl>
                                        <p:attrNameLst>
                                          <p:attrName>style.visibility</p:attrName>
                                        </p:attrNameLst>
                                      </p:cBhvr>
                                      <p:to>
                                        <p:strVal val="visible"/>
                                      </p:to>
                                    </p:set>
                                    <p:animEffect transition="in" filter="strips(downRight)">
                                      <p:cBhvr>
                                        <p:cTn id="14"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39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B172E27-ADE4-4E11-A489-B1D970660A0E}"/>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7" name="Shape 280"/>
          <p:cNvSpPr/>
          <p:nvPr/>
        </p:nvSpPr>
        <p:spPr>
          <a:xfrm>
            <a:off x="3525657" y="2168134"/>
            <a:ext cx="5004148" cy="419596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9040" y="21600"/>
                </a:lnTo>
                <a:lnTo>
                  <a:pt x="21600" y="3079"/>
                </a:lnTo>
                <a:lnTo>
                  <a:pt x="0" y="0"/>
                </a:lnTo>
                <a:close/>
              </a:path>
            </a:pathLst>
          </a:custGeom>
          <a:solidFill>
            <a:schemeClr val="accent4"/>
          </a:solidFill>
          <a:ln w="12700">
            <a:miter lim="400000"/>
          </a:ln>
        </p:spPr>
        <p:txBody>
          <a:bodyPr lIns="25400" tIns="25400" rIns="25400" bIns="25400" anchor="ctr"/>
          <a:lstStyle/>
          <a:p>
            <a:pPr>
              <a:defRPr sz="3200">
                <a:solidFill>
                  <a:srgbClr val="FFFFFF"/>
                </a:solidFill>
              </a:defRPr>
            </a:pPr>
            <a:endParaRPr sz="1600">
              <a:cs typeface="+mn-ea"/>
              <a:sym typeface="+mn-lt"/>
            </a:endParaRPr>
          </a:p>
        </p:txBody>
      </p:sp>
      <p:grpSp>
        <p:nvGrpSpPr>
          <p:cNvPr id="9" name="Group 4"/>
          <p:cNvGrpSpPr/>
          <p:nvPr/>
        </p:nvGrpSpPr>
        <p:grpSpPr>
          <a:xfrm>
            <a:off x="1162295" y="1921712"/>
            <a:ext cx="2678250" cy="1170146"/>
            <a:chOff x="1162295" y="2222502"/>
            <a:chExt cx="2678250" cy="1170146"/>
          </a:xfrm>
        </p:grpSpPr>
        <p:grpSp>
          <p:nvGrpSpPr>
            <p:cNvPr id="10" name="Group 284"/>
            <p:cNvGrpSpPr/>
            <p:nvPr/>
          </p:nvGrpSpPr>
          <p:grpSpPr>
            <a:xfrm>
              <a:off x="1187695" y="2222502"/>
              <a:ext cx="488148" cy="381807"/>
              <a:chOff x="0" y="0"/>
              <a:chExt cx="976295" cy="763611"/>
            </a:xfrm>
          </p:grpSpPr>
          <p:sp>
            <p:nvSpPr>
              <p:cNvPr id="13" name="Shape 282"/>
              <p:cNvSpPr/>
              <p:nvPr/>
            </p:nvSpPr>
            <p:spPr>
              <a:xfrm>
                <a:off x="0" y="0"/>
                <a:ext cx="976296" cy="763612"/>
              </a:xfrm>
              <a:custGeom>
                <a:avLst/>
                <a:gdLst/>
                <a:ahLst/>
                <a:cxnLst>
                  <a:cxn ang="0">
                    <a:pos x="wd2" y="hd2"/>
                  </a:cxn>
                  <a:cxn ang="5400000">
                    <a:pos x="wd2" y="hd2"/>
                  </a:cxn>
                  <a:cxn ang="10800000">
                    <a:pos x="wd2" y="hd2"/>
                  </a:cxn>
                  <a:cxn ang="16200000">
                    <a:pos x="wd2" y="hd2"/>
                  </a:cxn>
                </a:cxnLst>
                <a:rect l="0" t="0" r="r" b="b"/>
                <a:pathLst>
                  <a:path w="21600" h="21600" extrusionOk="0">
                    <a:moveTo>
                      <a:pt x="1603" y="21600"/>
                    </a:moveTo>
                    <a:cubicBezTo>
                      <a:pt x="16622" y="21600"/>
                      <a:pt x="16622" y="21600"/>
                      <a:pt x="16622" y="21600"/>
                    </a:cubicBezTo>
                    <a:cubicBezTo>
                      <a:pt x="17550" y="21600"/>
                      <a:pt x="18225" y="20736"/>
                      <a:pt x="18225" y="19548"/>
                    </a:cubicBezTo>
                    <a:cubicBezTo>
                      <a:pt x="18225" y="18144"/>
                      <a:pt x="18225" y="18144"/>
                      <a:pt x="18225" y="18144"/>
                    </a:cubicBezTo>
                    <a:cubicBezTo>
                      <a:pt x="19997" y="18144"/>
                      <a:pt x="19997" y="18144"/>
                      <a:pt x="19997" y="18144"/>
                    </a:cubicBezTo>
                    <a:cubicBezTo>
                      <a:pt x="20841" y="18144"/>
                      <a:pt x="21600" y="17172"/>
                      <a:pt x="21600" y="16092"/>
                    </a:cubicBezTo>
                    <a:cubicBezTo>
                      <a:pt x="21600" y="2052"/>
                      <a:pt x="21600" y="2052"/>
                      <a:pt x="21600" y="2052"/>
                    </a:cubicBezTo>
                    <a:cubicBezTo>
                      <a:pt x="21600" y="972"/>
                      <a:pt x="20841" y="0"/>
                      <a:pt x="19997" y="0"/>
                    </a:cubicBezTo>
                    <a:cubicBezTo>
                      <a:pt x="4641" y="0"/>
                      <a:pt x="4641" y="0"/>
                      <a:pt x="4641" y="0"/>
                    </a:cubicBezTo>
                    <a:cubicBezTo>
                      <a:pt x="3797" y="0"/>
                      <a:pt x="3037" y="972"/>
                      <a:pt x="3037" y="2052"/>
                    </a:cubicBezTo>
                    <a:cubicBezTo>
                      <a:pt x="3037" y="3456"/>
                      <a:pt x="3037" y="3456"/>
                      <a:pt x="3037" y="3456"/>
                    </a:cubicBezTo>
                    <a:cubicBezTo>
                      <a:pt x="1603" y="3456"/>
                      <a:pt x="1603" y="3456"/>
                      <a:pt x="1603" y="3456"/>
                    </a:cubicBezTo>
                    <a:cubicBezTo>
                      <a:pt x="675" y="3456"/>
                      <a:pt x="0" y="4320"/>
                      <a:pt x="0" y="5508"/>
                    </a:cubicBezTo>
                    <a:cubicBezTo>
                      <a:pt x="0" y="19548"/>
                      <a:pt x="0" y="19548"/>
                      <a:pt x="0" y="19548"/>
                    </a:cubicBezTo>
                    <a:cubicBezTo>
                      <a:pt x="0" y="20736"/>
                      <a:pt x="675" y="21600"/>
                      <a:pt x="1603" y="21600"/>
                    </a:cubicBezTo>
                    <a:close/>
                    <a:moveTo>
                      <a:pt x="16622" y="20736"/>
                    </a:moveTo>
                    <a:cubicBezTo>
                      <a:pt x="1603" y="20736"/>
                      <a:pt x="1603" y="20736"/>
                      <a:pt x="1603" y="20736"/>
                    </a:cubicBezTo>
                    <a:cubicBezTo>
                      <a:pt x="1097" y="20736"/>
                      <a:pt x="675" y="20196"/>
                      <a:pt x="675" y="19548"/>
                    </a:cubicBezTo>
                    <a:cubicBezTo>
                      <a:pt x="675" y="17064"/>
                      <a:pt x="675" y="17064"/>
                      <a:pt x="675" y="17064"/>
                    </a:cubicBezTo>
                    <a:cubicBezTo>
                      <a:pt x="5062" y="11448"/>
                      <a:pt x="5062" y="11448"/>
                      <a:pt x="5062" y="11448"/>
                    </a:cubicBezTo>
                    <a:cubicBezTo>
                      <a:pt x="9703" y="18252"/>
                      <a:pt x="9703" y="18252"/>
                      <a:pt x="9703" y="18252"/>
                    </a:cubicBezTo>
                    <a:cubicBezTo>
                      <a:pt x="13162" y="15660"/>
                      <a:pt x="13162" y="15660"/>
                      <a:pt x="13162" y="15660"/>
                    </a:cubicBezTo>
                    <a:cubicBezTo>
                      <a:pt x="17381" y="20304"/>
                      <a:pt x="17381" y="20304"/>
                      <a:pt x="17381" y="20304"/>
                    </a:cubicBezTo>
                    <a:cubicBezTo>
                      <a:pt x="17212" y="20520"/>
                      <a:pt x="16959" y="20736"/>
                      <a:pt x="16622" y="20736"/>
                    </a:cubicBezTo>
                    <a:close/>
                    <a:moveTo>
                      <a:pt x="3712" y="2052"/>
                    </a:moveTo>
                    <a:cubicBezTo>
                      <a:pt x="3712" y="1404"/>
                      <a:pt x="4134" y="864"/>
                      <a:pt x="4641" y="864"/>
                    </a:cubicBezTo>
                    <a:cubicBezTo>
                      <a:pt x="19997" y="864"/>
                      <a:pt x="19997" y="864"/>
                      <a:pt x="19997" y="864"/>
                    </a:cubicBezTo>
                    <a:cubicBezTo>
                      <a:pt x="20503" y="864"/>
                      <a:pt x="20925" y="1404"/>
                      <a:pt x="20925" y="2052"/>
                    </a:cubicBezTo>
                    <a:cubicBezTo>
                      <a:pt x="20925" y="16092"/>
                      <a:pt x="20925" y="16092"/>
                      <a:pt x="20925" y="16092"/>
                    </a:cubicBezTo>
                    <a:cubicBezTo>
                      <a:pt x="20925" y="16740"/>
                      <a:pt x="20503" y="17280"/>
                      <a:pt x="19997" y="17280"/>
                    </a:cubicBezTo>
                    <a:cubicBezTo>
                      <a:pt x="18225" y="17280"/>
                      <a:pt x="18225" y="17280"/>
                      <a:pt x="18225" y="17280"/>
                    </a:cubicBezTo>
                    <a:cubicBezTo>
                      <a:pt x="18225" y="5508"/>
                      <a:pt x="18225" y="5508"/>
                      <a:pt x="18225" y="5508"/>
                    </a:cubicBezTo>
                    <a:cubicBezTo>
                      <a:pt x="18225" y="4320"/>
                      <a:pt x="17550" y="3456"/>
                      <a:pt x="16622" y="3456"/>
                    </a:cubicBezTo>
                    <a:cubicBezTo>
                      <a:pt x="3712" y="3456"/>
                      <a:pt x="3712" y="3456"/>
                      <a:pt x="3712" y="3456"/>
                    </a:cubicBezTo>
                    <a:lnTo>
                      <a:pt x="3712" y="2052"/>
                    </a:lnTo>
                    <a:close/>
                    <a:moveTo>
                      <a:pt x="1603" y="4320"/>
                    </a:moveTo>
                    <a:cubicBezTo>
                      <a:pt x="16622" y="4320"/>
                      <a:pt x="16622" y="4320"/>
                      <a:pt x="16622" y="4320"/>
                    </a:cubicBezTo>
                    <a:cubicBezTo>
                      <a:pt x="17128" y="4320"/>
                      <a:pt x="17550" y="4860"/>
                      <a:pt x="17550" y="5508"/>
                    </a:cubicBezTo>
                    <a:cubicBezTo>
                      <a:pt x="17550" y="19332"/>
                      <a:pt x="17550" y="19332"/>
                      <a:pt x="17550" y="19332"/>
                    </a:cubicBezTo>
                    <a:cubicBezTo>
                      <a:pt x="13162" y="14580"/>
                      <a:pt x="13162" y="14580"/>
                      <a:pt x="13162" y="14580"/>
                    </a:cubicBezTo>
                    <a:cubicBezTo>
                      <a:pt x="9872" y="17172"/>
                      <a:pt x="9872" y="17172"/>
                      <a:pt x="9872" y="17172"/>
                    </a:cubicBezTo>
                    <a:cubicBezTo>
                      <a:pt x="5062" y="10152"/>
                      <a:pt x="5062" y="10152"/>
                      <a:pt x="5062" y="10152"/>
                    </a:cubicBezTo>
                    <a:cubicBezTo>
                      <a:pt x="675" y="15768"/>
                      <a:pt x="675" y="15768"/>
                      <a:pt x="675" y="15768"/>
                    </a:cubicBezTo>
                    <a:cubicBezTo>
                      <a:pt x="675" y="5508"/>
                      <a:pt x="675" y="5508"/>
                      <a:pt x="675" y="5508"/>
                    </a:cubicBezTo>
                    <a:cubicBezTo>
                      <a:pt x="675" y="4860"/>
                      <a:pt x="1097" y="4320"/>
                      <a:pt x="1603" y="4320"/>
                    </a:cubicBezTo>
                    <a:close/>
                  </a:path>
                </a:pathLst>
              </a:custGeom>
              <a:solidFill>
                <a:schemeClr val="accent1"/>
              </a:solid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cs typeface="+mn-ea"/>
                  <a:sym typeface="+mn-lt"/>
                </a:endParaRPr>
              </a:p>
            </p:txBody>
          </p:sp>
          <p:sp>
            <p:nvSpPr>
              <p:cNvPr id="14" name="Shape 283"/>
              <p:cNvSpPr/>
              <p:nvPr/>
            </p:nvSpPr>
            <p:spPr>
              <a:xfrm>
                <a:off x="517615" y="243432"/>
                <a:ext cx="184498" cy="184497"/>
              </a:xfrm>
              <a:custGeom>
                <a:avLst/>
                <a:gdLst/>
                <a:ahLst/>
                <a:cxnLst>
                  <a:cxn ang="0">
                    <a:pos x="wd2" y="hd2"/>
                  </a:cxn>
                  <a:cxn ang="5400000">
                    <a:pos x="wd2" y="hd2"/>
                  </a:cxn>
                  <a:cxn ang="10800000">
                    <a:pos x="wd2" y="hd2"/>
                  </a:cxn>
                  <a:cxn ang="16200000">
                    <a:pos x="wd2" y="hd2"/>
                  </a:cxn>
                </a:cxnLst>
                <a:rect l="0" t="0" r="r" b="b"/>
                <a:pathLst>
                  <a:path w="21600" h="21600" extrusionOk="0">
                    <a:moveTo>
                      <a:pt x="10800" y="21600"/>
                    </a:moveTo>
                    <a:cubicBezTo>
                      <a:pt x="16650" y="21600"/>
                      <a:pt x="21600" y="16650"/>
                      <a:pt x="21600" y="10800"/>
                    </a:cubicBezTo>
                    <a:cubicBezTo>
                      <a:pt x="21600" y="4950"/>
                      <a:pt x="16650" y="0"/>
                      <a:pt x="10800" y="0"/>
                    </a:cubicBezTo>
                    <a:cubicBezTo>
                      <a:pt x="4950" y="0"/>
                      <a:pt x="0" y="4950"/>
                      <a:pt x="0" y="10800"/>
                    </a:cubicBezTo>
                    <a:cubicBezTo>
                      <a:pt x="0" y="16650"/>
                      <a:pt x="4950" y="21600"/>
                      <a:pt x="10800" y="21600"/>
                    </a:cubicBezTo>
                    <a:close/>
                    <a:moveTo>
                      <a:pt x="10800" y="3600"/>
                    </a:moveTo>
                    <a:cubicBezTo>
                      <a:pt x="14850" y="3600"/>
                      <a:pt x="18000" y="6750"/>
                      <a:pt x="18000" y="10800"/>
                    </a:cubicBezTo>
                    <a:cubicBezTo>
                      <a:pt x="18000" y="14850"/>
                      <a:pt x="14850" y="18000"/>
                      <a:pt x="10800" y="18000"/>
                    </a:cubicBezTo>
                    <a:cubicBezTo>
                      <a:pt x="6750" y="18000"/>
                      <a:pt x="3600" y="14850"/>
                      <a:pt x="3600" y="10800"/>
                    </a:cubicBezTo>
                    <a:cubicBezTo>
                      <a:pt x="3600" y="6750"/>
                      <a:pt x="6750" y="3600"/>
                      <a:pt x="10800" y="3600"/>
                    </a:cubicBezTo>
                    <a:close/>
                  </a:path>
                </a:pathLst>
              </a:custGeom>
              <a:solidFill>
                <a:schemeClr val="accent4"/>
              </a:solidFill>
              <a:ln w="12700" cap="flat">
                <a:noFill/>
                <a:miter lim="400000"/>
              </a:ln>
              <a:effectLst/>
            </p:spPr>
            <p:txBody>
              <a:bodyPr wrap="square" lIns="45720" tIns="45720" rIns="45720" bIns="45720" numCol="1" anchor="t">
                <a:noAutofit/>
              </a:bodyPr>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cs typeface="+mn-ea"/>
                  <a:sym typeface="+mn-lt"/>
                </a:endParaRPr>
              </a:p>
            </p:txBody>
          </p:sp>
        </p:grpSp>
        <p:sp>
          <p:nvSpPr>
            <p:cNvPr id="11" name="Shape 285"/>
            <p:cNvSpPr/>
            <p:nvPr/>
          </p:nvSpPr>
          <p:spPr>
            <a:xfrm>
              <a:off x="1162295" y="2717243"/>
              <a:ext cx="820738" cy="282129"/>
            </a:xfrm>
            <a:prstGeom prst="rect">
              <a:avLst/>
            </a:prstGeom>
            <a:ln w="12700">
              <a:miter lim="400000"/>
            </a:ln>
          </p:spPr>
          <p:txBody>
            <a:bodyPr wrap="none" lIns="25400" tIns="25400" rIns="25400" bIns="25400" anchor="ctr">
              <a:spAutoFit/>
            </a:bodyPr>
            <a:lstStyle>
              <a:lvl1pPr algn="l">
                <a:defRPr sz="3000" b="1" cap="all">
                  <a:solidFill>
                    <a:srgbClr val="48525C"/>
                  </a:solidFill>
                  <a:latin typeface="Helvetica"/>
                  <a:ea typeface="Helvetica"/>
                  <a:cs typeface="Helvetica"/>
                  <a:sym typeface="Helvetica"/>
                </a:defRPr>
              </a:lvl1pPr>
            </a:lstStyle>
            <a:p>
              <a:r>
                <a:rPr lang="zh-CN" altLang="en-US" sz="1500">
                  <a:solidFill>
                    <a:srgbClr val="2842A2"/>
                  </a:solidFill>
                  <a:latin typeface="+mn-lt"/>
                  <a:ea typeface="+mn-ea"/>
                  <a:cs typeface="+mn-ea"/>
                  <a:sym typeface="+mn-lt"/>
                </a:rPr>
                <a:t>模型测试</a:t>
              </a:r>
              <a:endParaRPr sz="1500">
                <a:solidFill>
                  <a:srgbClr val="2842A2"/>
                </a:solidFill>
                <a:latin typeface="+mn-lt"/>
                <a:ea typeface="+mn-ea"/>
                <a:cs typeface="+mn-ea"/>
                <a:sym typeface="+mn-lt"/>
              </a:endParaRPr>
            </a:p>
          </p:txBody>
        </p:sp>
        <p:sp>
          <p:nvSpPr>
            <p:cNvPr id="12" name="Shape 287"/>
            <p:cNvSpPr/>
            <p:nvPr/>
          </p:nvSpPr>
          <p:spPr>
            <a:xfrm>
              <a:off x="1162296" y="3172331"/>
              <a:ext cx="2678249" cy="220317"/>
            </a:xfrm>
            <a:prstGeom prst="rect">
              <a:avLst/>
            </a:prstGeom>
            <a:ln w="12700">
              <a:miter lim="400000"/>
            </a:ln>
          </p:spPr>
          <p:txBody>
            <a:bodyPr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r>
                <a:rPr lang="zh-CN" altLang="en-US" sz="1000">
                  <a:latin typeface="+mn-lt"/>
                  <a:ea typeface="+mn-ea"/>
                  <a:cs typeface="+mn-ea"/>
                  <a:sym typeface="+mn-lt"/>
                </a:rPr>
                <a:t>对模型训练模块进行测试</a:t>
              </a:r>
            </a:p>
          </p:txBody>
        </p:sp>
      </p:grpSp>
      <p:grpSp>
        <p:nvGrpSpPr>
          <p:cNvPr id="29" name="Group 3"/>
          <p:cNvGrpSpPr/>
          <p:nvPr/>
        </p:nvGrpSpPr>
        <p:grpSpPr>
          <a:xfrm>
            <a:off x="8351458" y="3951925"/>
            <a:ext cx="2678252" cy="1222733"/>
            <a:chOff x="8351458" y="4252715"/>
            <a:chExt cx="2678252" cy="1222733"/>
          </a:xfrm>
        </p:grpSpPr>
        <p:grpSp>
          <p:nvGrpSpPr>
            <p:cNvPr id="30" name="Group 1"/>
            <p:cNvGrpSpPr/>
            <p:nvPr/>
          </p:nvGrpSpPr>
          <p:grpSpPr>
            <a:xfrm>
              <a:off x="8370508" y="4252715"/>
              <a:ext cx="426947" cy="381000"/>
              <a:chOff x="16741016" y="8505428"/>
              <a:chExt cx="853892" cy="762001"/>
            </a:xfrm>
          </p:grpSpPr>
          <p:sp>
            <p:nvSpPr>
              <p:cNvPr id="33" name="Shape 300"/>
              <p:cNvSpPr/>
              <p:nvPr/>
            </p:nvSpPr>
            <p:spPr>
              <a:xfrm>
                <a:off x="16741016" y="8505428"/>
                <a:ext cx="853892" cy="762001"/>
              </a:xfrm>
              <a:custGeom>
                <a:avLst/>
                <a:gdLst/>
                <a:ahLst/>
                <a:cxnLst>
                  <a:cxn ang="0">
                    <a:pos x="wd2" y="hd2"/>
                  </a:cxn>
                  <a:cxn ang="5400000">
                    <a:pos x="wd2" y="hd2"/>
                  </a:cxn>
                  <a:cxn ang="10800000">
                    <a:pos x="wd2" y="hd2"/>
                  </a:cxn>
                  <a:cxn ang="16200000">
                    <a:pos x="wd2" y="hd2"/>
                  </a:cxn>
                </a:cxnLst>
                <a:rect l="0" t="0" r="r" b="b"/>
                <a:pathLst>
                  <a:path w="21600" h="21600" extrusionOk="0">
                    <a:moveTo>
                      <a:pt x="19997" y="0"/>
                    </a:moveTo>
                    <a:cubicBezTo>
                      <a:pt x="1603" y="0"/>
                      <a:pt x="1603" y="0"/>
                      <a:pt x="1603" y="0"/>
                    </a:cubicBezTo>
                    <a:cubicBezTo>
                      <a:pt x="759" y="0"/>
                      <a:pt x="0" y="849"/>
                      <a:pt x="0" y="1792"/>
                    </a:cubicBezTo>
                    <a:cubicBezTo>
                      <a:pt x="0" y="14809"/>
                      <a:pt x="0" y="14809"/>
                      <a:pt x="0" y="14809"/>
                    </a:cubicBezTo>
                    <a:cubicBezTo>
                      <a:pt x="0" y="15752"/>
                      <a:pt x="759" y="16601"/>
                      <a:pt x="1603" y="16601"/>
                    </a:cubicBezTo>
                    <a:cubicBezTo>
                      <a:pt x="4809" y="16601"/>
                      <a:pt x="4809" y="16601"/>
                      <a:pt x="4809" y="16601"/>
                    </a:cubicBezTo>
                    <a:cubicBezTo>
                      <a:pt x="5316" y="16601"/>
                      <a:pt x="5738" y="17072"/>
                      <a:pt x="5738" y="17638"/>
                    </a:cubicBezTo>
                    <a:cubicBezTo>
                      <a:pt x="5738" y="21600"/>
                      <a:pt x="5738" y="21600"/>
                      <a:pt x="5738" y="21600"/>
                    </a:cubicBezTo>
                    <a:cubicBezTo>
                      <a:pt x="10631" y="16884"/>
                      <a:pt x="10631" y="16884"/>
                      <a:pt x="10631" y="16884"/>
                    </a:cubicBezTo>
                    <a:cubicBezTo>
                      <a:pt x="10800" y="16695"/>
                      <a:pt x="11053" y="16601"/>
                      <a:pt x="11306" y="16601"/>
                    </a:cubicBezTo>
                    <a:cubicBezTo>
                      <a:pt x="19997" y="16601"/>
                      <a:pt x="19997" y="16601"/>
                      <a:pt x="19997" y="16601"/>
                    </a:cubicBezTo>
                    <a:cubicBezTo>
                      <a:pt x="20841" y="16601"/>
                      <a:pt x="21600" y="15752"/>
                      <a:pt x="21600" y="14809"/>
                    </a:cubicBezTo>
                    <a:cubicBezTo>
                      <a:pt x="21600" y="1792"/>
                      <a:pt x="21600" y="1792"/>
                      <a:pt x="21600" y="1792"/>
                    </a:cubicBezTo>
                    <a:cubicBezTo>
                      <a:pt x="21600" y="849"/>
                      <a:pt x="20841" y="0"/>
                      <a:pt x="19997" y="0"/>
                    </a:cubicBezTo>
                    <a:close/>
                    <a:moveTo>
                      <a:pt x="20925" y="14809"/>
                    </a:moveTo>
                    <a:cubicBezTo>
                      <a:pt x="20925" y="15375"/>
                      <a:pt x="20503" y="15846"/>
                      <a:pt x="19997" y="15846"/>
                    </a:cubicBezTo>
                    <a:cubicBezTo>
                      <a:pt x="11306" y="15846"/>
                      <a:pt x="11306" y="15846"/>
                      <a:pt x="11306" y="15846"/>
                    </a:cubicBezTo>
                    <a:cubicBezTo>
                      <a:pt x="10884" y="15846"/>
                      <a:pt x="10547" y="16035"/>
                      <a:pt x="10209" y="16318"/>
                    </a:cubicBezTo>
                    <a:cubicBezTo>
                      <a:pt x="6412" y="19902"/>
                      <a:pt x="6412" y="19902"/>
                      <a:pt x="6412" y="19902"/>
                    </a:cubicBezTo>
                    <a:cubicBezTo>
                      <a:pt x="6412" y="17638"/>
                      <a:pt x="6412" y="17638"/>
                      <a:pt x="6412" y="17638"/>
                    </a:cubicBezTo>
                    <a:cubicBezTo>
                      <a:pt x="6412" y="16695"/>
                      <a:pt x="5653" y="15846"/>
                      <a:pt x="4809" y="15846"/>
                    </a:cubicBezTo>
                    <a:cubicBezTo>
                      <a:pt x="1603" y="15846"/>
                      <a:pt x="1603" y="15846"/>
                      <a:pt x="1603" y="15846"/>
                    </a:cubicBezTo>
                    <a:cubicBezTo>
                      <a:pt x="1097" y="15846"/>
                      <a:pt x="675" y="15375"/>
                      <a:pt x="675" y="14809"/>
                    </a:cubicBezTo>
                    <a:cubicBezTo>
                      <a:pt x="675" y="1792"/>
                      <a:pt x="675" y="1792"/>
                      <a:pt x="675" y="1792"/>
                    </a:cubicBezTo>
                    <a:cubicBezTo>
                      <a:pt x="675" y="1226"/>
                      <a:pt x="1097" y="755"/>
                      <a:pt x="1603" y="755"/>
                    </a:cubicBezTo>
                    <a:cubicBezTo>
                      <a:pt x="19997" y="755"/>
                      <a:pt x="19997" y="755"/>
                      <a:pt x="19997" y="755"/>
                    </a:cubicBezTo>
                    <a:cubicBezTo>
                      <a:pt x="20503" y="755"/>
                      <a:pt x="20925" y="1226"/>
                      <a:pt x="20925" y="1792"/>
                    </a:cubicBezTo>
                    <a:lnTo>
                      <a:pt x="20925" y="14809"/>
                    </a:lnTo>
                    <a:close/>
                  </a:path>
                </a:pathLst>
              </a:custGeom>
              <a:solidFill>
                <a:srgbClr val="1C76E9"/>
              </a:solid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cs typeface="+mn-ea"/>
                  <a:sym typeface="+mn-lt"/>
                </a:endParaRPr>
              </a:p>
            </p:txBody>
          </p:sp>
          <p:sp>
            <p:nvSpPr>
              <p:cNvPr id="34" name="Shape 301"/>
              <p:cNvSpPr/>
              <p:nvPr/>
            </p:nvSpPr>
            <p:spPr>
              <a:xfrm>
                <a:off x="16854401" y="8699817"/>
                <a:ext cx="161366" cy="1613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6650"/>
                      <a:pt x="4950" y="21600"/>
                      <a:pt x="10800" y="21600"/>
                    </a:cubicBezTo>
                    <a:cubicBezTo>
                      <a:pt x="16650" y="21600"/>
                      <a:pt x="21600" y="16650"/>
                      <a:pt x="21600" y="10800"/>
                    </a:cubicBezTo>
                    <a:cubicBezTo>
                      <a:pt x="21600" y="4950"/>
                      <a:pt x="16650" y="0"/>
                      <a:pt x="10800" y="0"/>
                    </a:cubicBezTo>
                    <a:close/>
                    <a:moveTo>
                      <a:pt x="10800" y="18000"/>
                    </a:moveTo>
                    <a:cubicBezTo>
                      <a:pt x="6750" y="18000"/>
                      <a:pt x="3600" y="14850"/>
                      <a:pt x="3600" y="10800"/>
                    </a:cubicBezTo>
                    <a:cubicBezTo>
                      <a:pt x="3600" y="6750"/>
                      <a:pt x="6750" y="3600"/>
                      <a:pt x="10800" y="3600"/>
                    </a:cubicBezTo>
                    <a:cubicBezTo>
                      <a:pt x="14850" y="3600"/>
                      <a:pt x="18000" y="6750"/>
                      <a:pt x="18000" y="10800"/>
                    </a:cubicBezTo>
                    <a:cubicBezTo>
                      <a:pt x="18000" y="14850"/>
                      <a:pt x="14850" y="18000"/>
                      <a:pt x="10800" y="18000"/>
                    </a:cubicBezTo>
                    <a:close/>
                  </a:path>
                </a:pathLst>
              </a:custGeom>
              <a:solidFill>
                <a:srgbClr val="B8D6F8"/>
              </a:solid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cs typeface="+mn-ea"/>
                  <a:sym typeface="+mn-lt"/>
                </a:endParaRPr>
              </a:p>
            </p:txBody>
          </p:sp>
          <p:sp>
            <p:nvSpPr>
              <p:cNvPr id="35" name="Shape 302"/>
              <p:cNvSpPr/>
              <p:nvPr/>
            </p:nvSpPr>
            <p:spPr>
              <a:xfrm>
                <a:off x="17068229" y="8704891"/>
                <a:ext cx="159126" cy="1613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6650"/>
                      <a:pt x="4950" y="21600"/>
                      <a:pt x="10800" y="21600"/>
                    </a:cubicBezTo>
                    <a:cubicBezTo>
                      <a:pt x="17100" y="21600"/>
                      <a:pt x="21600" y="16650"/>
                      <a:pt x="21600" y="10800"/>
                    </a:cubicBezTo>
                    <a:cubicBezTo>
                      <a:pt x="21600" y="4950"/>
                      <a:pt x="17100" y="0"/>
                      <a:pt x="10800" y="0"/>
                    </a:cubicBezTo>
                    <a:close/>
                    <a:moveTo>
                      <a:pt x="10800" y="18000"/>
                    </a:moveTo>
                    <a:cubicBezTo>
                      <a:pt x="7200" y="18000"/>
                      <a:pt x="3600" y="14850"/>
                      <a:pt x="3600" y="10800"/>
                    </a:cubicBezTo>
                    <a:cubicBezTo>
                      <a:pt x="3600" y="6750"/>
                      <a:pt x="7200" y="3600"/>
                      <a:pt x="10800" y="3600"/>
                    </a:cubicBezTo>
                    <a:cubicBezTo>
                      <a:pt x="14850" y="3600"/>
                      <a:pt x="18000" y="6750"/>
                      <a:pt x="18000" y="10800"/>
                    </a:cubicBezTo>
                    <a:cubicBezTo>
                      <a:pt x="18000" y="14850"/>
                      <a:pt x="14850" y="18000"/>
                      <a:pt x="10800" y="18000"/>
                    </a:cubicBezTo>
                    <a:close/>
                  </a:path>
                </a:pathLst>
              </a:custGeom>
              <a:solidFill>
                <a:srgbClr val="B8D6F8"/>
              </a:solid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cs typeface="+mn-ea"/>
                  <a:sym typeface="+mn-lt"/>
                </a:endParaRPr>
              </a:p>
            </p:txBody>
          </p:sp>
          <p:sp>
            <p:nvSpPr>
              <p:cNvPr id="36" name="Shape 303"/>
              <p:cNvSpPr/>
              <p:nvPr/>
            </p:nvSpPr>
            <p:spPr>
              <a:xfrm>
                <a:off x="17274416" y="8704891"/>
                <a:ext cx="159126" cy="161366"/>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950" y="0"/>
                      <a:pt x="0" y="4950"/>
                      <a:pt x="0" y="10800"/>
                    </a:cubicBezTo>
                    <a:cubicBezTo>
                      <a:pt x="0" y="16650"/>
                      <a:pt x="4950" y="21600"/>
                      <a:pt x="10800" y="21600"/>
                    </a:cubicBezTo>
                    <a:cubicBezTo>
                      <a:pt x="16650" y="21600"/>
                      <a:pt x="21600" y="16650"/>
                      <a:pt x="21600" y="10800"/>
                    </a:cubicBezTo>
                    <a:cubicBezTo>
                      <a:pt x="21600" y="4950"/>
                      <a:pt x="16650" y="0"/>
                      <a:pt x="10800" y="0"/>
                    </a:cubicBezTo>
                    <a:close/>
                    <a:moveTo>
                      <a:pt x="10800" y="18000"/>
                    </a:moveTo>
                    <a:cubicBezTo>
                      <a:pt x="6750" y="18000"/>
                      <a:pt x="3600" y="14850"/>
                      <a:pt x="3600" y="10800"/>
                    </a:cubicBezTo>
                    <a:cubicBezTo>
                      <a:pt x="3600" y="6750"/>
                      <a:pt x="6750" y="3600"/>
                      <a:pt x="10800" y="3600"/>
                    </a:cubicBezTo>
                    <a:cubicBezTo>
                      <a:pt x="14850" y="3600"/>
                      <a:pt x="18000" y="6750"/>
                      <a:pt x="18000" y="10800"/>
                    </a:cubicBezTo>
                    <a:cubicBezTo>
                      <a:pt x="18000" y="14850"/>
                      <a:pt x="14850" y="18000"/>
                      <a:pt x="10800" y="18000"/>
                    </a:cubicBezTo>
                    <a:close/>
                  </a:path>
                </a:pathLst>
              </a:custGeom>
              <a:solidFill>
                <a:srgbClr val="B8D6F8"/>
              </a:solidFill>
              <a:ln w="12700">
                <a:miter lim="400000"/>
              </a:ln>
            </p:spPr>
            <p:txBody>
              <a:bodyPr tIns="45720" bIns="45720"/>
              <a:lstStyle/>
              <a:p>
                <a:pPr algn="l" defTabSz="914400">
                  <a:defRPr sz="3600">
                    <a:latin typeface="等线" panose="02010600030101010101" charset="-122"/>
                    <a:ea typeface="等线" panose="02010600030101010101" charset="-122"/>
                    <a:cs typeface="等线" panose="02010600030101010101" charset="-122"/>
                    <a:sym typeface="等线" panose="02010600030101010101" charset="-122"/>
                  </a:defRPr>
                </a:pPr>
                <a:endParaRPr sz="1800">
                  <a:cs typeface="+mn-ea"/>
                  <a:sym typeface="+mn-lt"/>
                </a:endParaRPr>
              </a:p>
            </p:txBody>
          </p:sp>
        </p:grpSp>
        <p:sp>
          <p:nvSpPr>
            <p:cNvPr id="31" name="Shape 304"/>
            <p:cNvSpPr/>
            <p:nvPr/>
          </p:nvSpPr>
          <p:spPr>
            <a:xfrm>
              <a:off x="8351458" y="4800043"/>
              <a:ext cx="820738" cy="282129"/>
            </a:xfrm>
            <a:prstGeom prst="rect">
              <a:avLst/>
            </a:prstGeom>
            <a:ln w="12700">
              <a:miter lim="400000"/>
            </a:ln>
          </p:spPr>
          <p:txBody>
            <a:bodyPr wrap="none" lIns="25400" tIns="25400" rIns="25400" bIns="25400" anchor="ctr">
              <a:spAutoFit/>
            </a:bodyPr>
            <a:lstStyle>
              <a:lvl1pPr algn="l">
                <a:defRPr sz="3000" b="1" cap="all">
                  <a:solidFill>
                    <a:srgbClr val="48525C"/>
                  </a:solidFill>
                  <a:latin typeface="Helvetica"/>
                  <a:ea typeface="Helvetica"/>
                  <a:cs typeface="Helvetica"/>
                  <a:sym typeface="Helvetica"/>
                </a:defRPr>
              </a:lvl1pPr>
            </a:lstStyle>
            <a:p>
              <a:r>
                <a:rPr lang="zh-CN" altLang="en-US" sz="1500">
                  <a:solidFill>
                    <a:srgbClr val="2842A2"/>
                  </a:solidFill>
                  <a:latin typeface="+mn-lt"/>
                  <a:ea typeface="+mn-ea"/>
                  <a:cs typeface="+mn-ea"/>
                  <a:sym typeface="+mn-lt"/>
                </a:rPr>
                <a:t>系统测试</a:t>
              </a:r>
              <a:endParaRPr sz="1500">
                <a:solidFill>
                  <a:srgbClr val="2842A2"/>
                </a:solidFill>
                <a:latin typeface="+mn-lt"/>
                <a:ea typeface="+mn-ea"/>
                <a:cs typeface="+mn-ea"/>
                <a:sym typeface="+mn-lt"/>
              </a:endParaRPr>
            </a:p>
          </p:txBody>
        </p:sp>
        <p:sp>
          <p:nvSpPr>
            <p:cNvPr id="32" name="Shape 305"/>
            <p:cNvSpPr/>
            <p:nvPr/>
          </p:nvSpPr>
          <p:spPr>
            <a:xfrm>
              <a:off x="8351461" y="5255131"/>
              <a:ext cx="2678249" cy="220317"/>
            </a:xfrm>
            <a:prstGeom prst="rect">
              <a:avLst/>
            </a:prstGeom>
            <a:ln w="12700">
              <a:miter lim="400000"/>
            </a:ln>
          </p:spPr>
          <p:txBody>
            <a:bodyPr lIns="25400" tIns="25400" rIns="25400" bIns="25400" anchor="ctr">
              <a:spAutoFit/>
            </a:bodyPr>
            <a:lstStyle>
              <a:lvl1pPr algn="l" defTabSz="457200">
                <a:lnSpc>
                  <a:spcPct val="120000"/>
                </a:lnSpc>
                <a:defRPr sz="2000">
                  <a:solidFill>
                    <a:srgbClr val="6A7889"/>
                  </a:solidFill>
                  <a:latin typeface="Helvetica"/>
                  <a:ea typeface="Helvetica"/>
                  <a:cs typeface="Helvetica"/>
                  <a:sym typeface="Helvetica"/>
                </a:defRPr>
              </a:lvl1pPr>
            </a:lstStyle>
            <a:p>
              <a:r>
                <a:rPr lang="zh-CN" altLang="en-US" sz="1000">
                  <a:latin typeface="+mn-lt"/>
                  <a:ea typeface="+mn-ea"/>
                  <a:cs typeface="+mn-ea"/>
                  <a:sym typeface="+mn-lt"/>
                </a:rPr>
                <a:t>对模型训练模块进行测试</a:t>
              </a:r>
            </a:p>
          </p:txBody>
        </p:sp>
      </p:grpSp>
      <p:pic>
        <p:nvPicPr>
          <p:cNvPr id="38" name="图片 37"/>
          <p:cNvPicPr>
            <a:picLocks noChangeAspect="1"/>
          </p:cNvPicPr>
          <p:nvPr/>
        </p:nvPicPr>
        <p:blipFill>
          <a:blip r:embed="rId9"/>
          <a:stretch>
            <a:fillRect/>
          </a:stretch>
        </p:blipFill>
        <p:spPr>
          <a:xfrm>
            <a:off x="158710" y="925783"/>
            <a:ext cx="8466733" cy="5245101"/>
          </a:xfrm>
          <a:prstGeom prst="rect">
            <a:avLst/>
          </a:prstGeom>
        </p:spPr>
      </p:pic>
      <p:grpSp>
        <p:nvGrpSpPr>
          <p:cNvPr id="37" name="组合 36">
            <a:extLst>
              <a:ext uri="{FF2B5EF4-FFF2-40B4-BE49-F238E27FC236}">
                <a16:creationId xmlns:a16="http://schemas.microsoft.com/office/drawing/2014/main" id="{AA730107-54BA-FC22-87D5-80F48DCEB794}"/>
              </a:ext>
            </a:extLst>
          </p:cNvPr>
          <p:cNvGrpSpPr/>
          <p:nvPr/>
        </p:nvGrpSpPr>
        <p:grpSpPr>
          <a:xfrm>
            <a:off x="260208" y="229847"/>
            <a:ext cx="6790808" cy="377411"/>
            <a:chOff x="5315329" y="135754"/>
            <a:chExt cx="6790808" cy="377411"/>
          </a:xfrm>
        </p:grpSpPr>
        <p:sp>
          <p:nvSpPr>
            <p:cNvPr id="39" name="PA_矩形 1122">
              <a:extLst>
                <a:ext uri="{FF2B5EF4-FFF2-40B4-BE49-F238E27FC236}">
                  <a16:creationId xmlns:a16="http://schemas.microsoft.com/office/drawing/2014/main" id="{573489CC-5720-7381-FE48-29AFD87FE9C3}"/>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40" name="PA_矩形 1123">
              <a:extLst>
                <a:ext uri="{FF2B5EF4-FFF2-40B4-BE49-F238E27FC236}">
                  <a16:creationId xmlns:a16="http://schemas.microsoft.com/office/drawing/2014/main" id="{E4675C30-B2AB-5D87-23AD-BDC8DE37487F}"/>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41" name="PA_矩形 1125">
              <a:extLst>
                <a:ext uri="{FF2B5EF4-FFF2-40B4-BE49-F238E27FC236}">
                  <a16:creationId xmlns:a16="http://schemas.microsoft.com/office/drawing/2014/main" id="{4C1CAE14-BC49-914E-076F-DA01810F4564}"/>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solidFill>
                    <a:srgbClr val="FFC107"/>
                  </a:solidFill>
                  <a:cs typeface="+mn-ea"/>
                  <a:sym typeface="+mn-lt"/>
                </a:rPr>
                <a:t>展示与测试</a:t>
              </a:r>
            </a:p>
          </p:txBody>
        </p:sp>
        <p:sp>
          <p:nvSpPr>
            <p:cNvPr id="42" name="PA_矩形 1126">
              <a:extLst>
                <a:ext uri="{FF2B5EF4-FFF2-40B4-BE49-F238E27FC236}">
                  <a16:creationId xmlns:a16="http://schemas.microsoft.com/office/drawing/2014/main" id="{413D3C9D-58E1-98D3-56FE-3803AF684D3F}"/>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43" name="PA_矩形 1127">
              <a:extLst>
                <a:ext uri="{FF2B5EF4-FFF2-40B4-BE49-F238E27FC236}">
                  <a16:creationId xmlns:a16="http://schemas.microsoft.com/office/drawing/2014/main" id="{CC810AEA-ABAB-0C7A-86A8-CD362C99B98F}"/>
                </a:ext>
              </a:extLst>
            </p:cNvPr>
            <p:cNvSpPr/>
            <p:nvPr>
              <p:custDataLst>
                <p:tags r:id="rId5"/>
              </p:custDataLst>
            </p:nvPr>
          </p:nvSpPr>
          <p:spPr>
            <a:xfrm>
              <a:off x="11023789" y="135754"/>
              <a:ext cx="1082348" cy="377411"/>
            </a:xfrm>
            <a:prstGeom prst="rect">
              <a:avLst/>
            </a:prstGeom>
          </p:spPr>
          <p:txBody>
            <a:bodyPr wrap="none">
              <a:spAutoFit/>
            </a:bodyPr>
            <a:lstStyle/>
            <a:p>
              <a:pPr>
                <a:lnSpc>
                  <a:spcPct val="150000"/>
                </a:lnSpc>
              </a:pPr>
              <a:r>
                <a:rPr lang="zh-CN" altLang="en-US" sz="1400" u="sng">
                  <a:solidFill>
                    <a:srgbClr val="FFC107"/>
                  </a:solidFill>
                  <a:cs typeface="+mn-ea"/>
                  <a:sym typeface="+mn-lt"/>
                </a:rPr>
                <a:t>展示与测试</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9" presetClass="entr" presetSubtype="0" decel="10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 calcmode="lin" valueType="num">
                                      <p:cBhvr>
                                        <p:cTn id="9" dur="500" fill="hold"/>
                                        <p:tgtEl>
                                          <p:spTgt spid="7"/>
                                        </p:tgtEl>
                                        <p:attrNameLst>
                                          <p:attrName>style.rotation</p:attrName>
                                        </p:attrNameLst>
                                      </p:cBhvr>
                                      <p:tavLst>
                                        <p:tav tm="0">
                                          <p:val>
                                            <p:fltVal val="360"/>
                                          </p:val>
                                        </p:tav>
                                        <p:tav tm="100000">
                                          <p:val>
                                            <p:fltVal val="0"/>
                                          </p:val>
                                        </p:tav>
                                      </p:tavLst>
                                    </p:anim>
                                    <p:animEffect transition="in" filter="fade">
                                      <p:cBhvr>
                                        <p:cTn id="10" dur="500"/>
                                        <p:tgtEl>
                                          <p:spTgt spid="7"/>
                                        </p:tgtEl>
                                      </p:cBhvr>
                                    </p:animEffect>
                                  </p:childTnLst>
                                </p:cTn>
                              </p:par>
                            </p:childTnLst>
                          </p:cTn>
                        </p:par>
                        <p:par>
                          <p:cTn id="11" fill="hold">
                            <p:stCondLst>
                              <p:cond delay="500"/>
                            </p:stCondLst>
                            <p:childTnLst>
                              <p:par>
                                <p:cTn id="12" presetID="42" presetClass="entr" presetSubtype="0" fill="hold"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750"/>
                                  </p:stCondLst>
                                  <p:childTnLst>
                                    <p:set>
                                      <p:cBhvr>
                                        <p:cTn id="18" dur="1" fill="hold">
                                          <p:stCondLst>
                                            <p:cond delay="0"/>
                                          </p:stCondLst>
                                        </p:cTn>
                                        <p:tgtEl>
                                          <p:spTgt spid="29"/>
                                        </p:tgtEl>
                                        <p:attrNameLst>
                                          <p:attrName>style.visibility</p:attrName>
                                        </p:attrNameLst>
                                      </p:cBhvr>
                                      <p:to>
                                        <p:strVal val="visible"/>
                                      </p:to>
                                    </p:set>
                                    <p:animEffect transition="in" filter="fade">
                                      <p:cBhvr>
                                        <p:cTn id="19" dur="1000"/>
                                        <p:tgtEl>
                                          <p:spTgt spid="29"/>
                                        </p:tgtEl>
                                      </p:cBhvr>
                                    </p:animEffect>
                                    <p:anim calcmode="lin" valueType="num">
                                      <p:cBhvr>
                                        <p:cTn id="20" dur="1000" fill="hold"/>
                                        <p:tgtEl>
                                          <p:spTgt spid="29"/>
                                        </p:tgtEl>
                                        <p:attrNameLst>
                                          <p:attrName>ppt_x</p:attrName>
                                        </p:attrNameLst>
                                      </p:cBhvr>
                                      <p:tavLst>
                                        <p:tav tm="0">
                                          <p:val>
                                            <p:strVal val="#ppt_x"/>
                                          </p:val>
                                        </p:tav>
                                        <p:tav tm="100000">
                                          <p:val>
                                            <p:strVal val="#ppt_x"/>
                                          </p:val>
                                        </p:tav>
                                      </p:tavLst>
                                    </p:anim>
                                    <p:anim calcmode="lin" valueType="num">
                                      <p:cBhvr>
                                        <p:cTn id="21" dur="1000" fill="hold"/>
                                        <p:tgtEl>
                                          <p:spTgt spid="29"/>
                                        </p:tgtEl>
                                        <p:attrNameLst>
                                          <p:attrName>ppt_y</p:attrName>
                                        </p:attrNameLst>
                                      </p:cBhvr>
                                      <p:tavLst>
                                        <p:tav tm="0">
                                          <p:val>
                                            <p:strVal val="#ppt_y+.1"/>
                                          </p:val>
                                        </p:tav>
                                        <p:tav tm="100000">
                                          <p:val>
                                            <p:strVal val="#ppt_y"/>
                                          </p:val>
                                        </p:tav>
                                      </p:tavLst>
                                    </p:anim>
                                  </p:childTnLst>
                                </p:cTn>
                              </p:par>
                            </p:childTnLst>
                          </p:cTn>
                        </p:par>
                        <p:par>
                          <p:cTn id="22" fill="hold">
                            <p:stCondLst>
                              <p:cond delay="2250"/>
                            </p:stCondLst>
                            <p:childTnLst>
                              <p:par>
                                <p:cTn id="23" presetID="23" presetClass="entr" presetSubtype="16" fill="hold"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p:cTn id="25" dur="500" fill="hold"/>
                                        <p:tgtEl>
                                          <p:spTgt spid="38"/>
                                        </p:tgtEl>
                                        <p:attrNameLst>
                                          <p:attrName>ppt_w</p:attrName>
                                        </p:attrNameLst>
                                      </p:cBhvr>
                                      <p:tavLst>
                                        <p:tav tm="0">
                                          <p:val>
                                            <p:fltVal val="0"/>
                                          </p:val>
                                        </p:tav>
                                        <p:tav tm="100000">
                                          <p:val>
                                            <p:strVal val="#ppt_w"/>
                                          </p:val>
                                        </p:tav>
                                      </p:tavLst>
                                    </p:anim>
                                    <p:anim calcmode="lin" valueType="num">
                                      <p:cBhvr>
                                        <p:cTn id="26" dur="500" fill="hold"/>
                                        <p:tgtEl>
                                          <p:spTgt spid="38"/>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809407D3-5D4C-D14C-535E-2FC0AD11532E}"/>
              </a:ext>
            </a:extLst>
          </p:cNvPr>
          <p:cNvPicPr>
            <a:picLocks noChangeAspect="1"/>
          </p:cNvPicPr>
          <p:nvPr/>
        </p:nvPicPr>
        <p:blipFill>
          <a:blip r:embed="rId11">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50" name="Freeform: Shape 9"/>
          <p:cNvSpPr/>
          <p:nvPr/>
        </p:nvSpPr>
        <p:spPr>
          <a:xfrm>
            <a:off x="1342556" y="2485483"/>
            <a:ext cx="10724606" cy="1606732"/>
          </a:xfrm>
          <a:custGeom>
            <a:avLst/>
            <a:gdLst>
              <a:gd name="connsiteX0" fmla="*/ 0 w 10607040"/>
              <a:gd name="connsiteY0" fmla="*/ 0 h 1606732"/>
              <a:gd name="connsiteX1" fmla="*/ 1606732 w 10607040"/>
              <a:gd name="connsiteY1" fmla="*/ 1606732 h 1606732"/>
              <a:gd name="connsiteX2" fmla="*/ 10607040 w 10607040"/>
              <a:gd name="connsiteY2" fmla="*/ 1606732 h 1606732"/>
              <a:gd name="connsiteX3" fmla="*/ 9013372 w 10607040"/>
              <a:gd name="connsiteY3" fmla="*/ 13064 h 1606732"/>
              <a:gd name="connsiteX4" fmla="*/ 0 w 10607040"/>
              <a:gd name="connsiteY4" fmla="*/ 0 h 1606732"/>
              <a:gd name="connsiteX0-1" fmla="*/ 0 w 10607040"/>
              <a:gd name="connsiteY0-2" fmla="*/ 0 h 1606732"/>
              <a:gd name="connsiteX1-3" fmla="*/ 1606732 w 10607040"/>
              <a:gd name="connsiteY1-4" fmla="*/ 1606732 h 1606732"/>
              <a:gd name="connsiteX2-5" fmla="*/ 10607040 w 10607040"/>
              <a:gd name="connsiteY2-6" fmla="*/ 1606732 h 1606732"/>
              <a:gd name="connsiteX3-7" fmla="*/ 9287692 w 10607040"/>
              <a:gd name="connsiteY3-8" fmla="*/ 1 h 1606732"/>
              <a:gd name="connsiteX4-9" fmla="*/ 0 w 10607040"/>
              <a:gd name="connsiteY4-10" fmla="*/ 0 h 1606732"/>
              <a:gd name="connsiteX0-11" fmla="*/ 0 w 10724606"/>
              <a:gd name="connsiteY0-12" fmla="*/ 0 h 1606732"/>
              <a:gd name="connsiteX1-13" fmla="*/ 1606732 w 10724606"/>
              <a:gd name="connsiteY1-14" fmla="*/ 1606732 h 1606732"/>
              <a:gd name="connsiteX2-15" fmla="*/ 10724606 w 10724606"/>
              <a:gd name="connsiteY2-16" fmla="*/ 1580606 h 1606732"/>
              <a:gd name="connsiteX3-17" fmla="*/ 9287692 w 10724606"/>
              <a:gd name="connsiteY3-18" fmla="*/ 1 h 1606732"/>
              <a:gd name="connsiteX4-19" fmla="*/ 0 w 10724606"/>
              <a:gd name="connsiteY4-20" fmla="*/ 0 h 1606732"/>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0724606" h="1606732">
                <a:moveTo>
                  <a:pt x="0" y="0"/>
                </a:moveTo>
                <a:lnTo>
                  <a:pt x="1606732" y="1606732"/>
                </a:lnTo>
                <a:lnTo>
                  <a:pt x="10724606" y="1580606"/>
                </a:lnTo>
                <a:lnTo>
                  <a:pt x="9287692" y="1"/>
                </a:lnTo>
                <a:lnTo>
                  <a:pt x="0" y="0"/>
                </a:lnTo>
                <a:close/>
              </a:path>
            </a:pathLst>
          </a:custGeom>
          <a:gradFill>
            <a:gsLst>
              <a:gs pos="0">
                <a:srgbClr val="2842A2">
                  <a:alpha val="21000"/>
                </a:srgbClr>
              </a:gs>
              <a:gs pos="33000">
                <a:schemeClr val="accent5">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13" name="组合 12">
            <a:extLst>
              <a:ext uri="{FF2B5EF4-FFF2-40B4-BE49-F238E27FC236}">
                <a16:creationId xmlns:a16="http://schemas.microsoft.com/office/drawing/2014/main" id="{21591CF8-2E25-1E69-58AE-579B98930938}"/>
              </a:ext>
            </a:extLst>
          </p:cNvPr>
          <p:cNvGrpSpPr/>
          <p:nvPr/>
        </p:nvGrpSpPr>
        <p:grpSpPr>
          <a:xfrm>
            <a:off x="363622" y="1094610"/>
            <a:ext cx="11519923" cy="5549986"/>
            <a:chOff x="926305" y="1860314"/>
            <a:chExt cx="10936520" cy="4690913"/>
          </a:xfrm>
        </p:grpSpPr>
        <p:sp>
          <p:nvSpPr>
            <p:cNvPr id="49" name="Freeform: Shape 8"/>
            <p:cNvSpPr/>
            <p:nvPr/>
          </p:nvSpPr>
          <p:spPr>
            <a:xfrm>
              <a:off x="10713478" y="2224951"/>
              <a:ext cx="760928" cy="1380184"/>
            </a:xfrm>
            <a:custGeom>
              <a:avLst/>
              <a:gdLst>
                <a:gd name="connsiteX0" fmla="*/ 0 w 3524376"/>
                <a:gd name="connsiteY0" fmla="*/ 908343 h 1750076"/>
                <a:gd name="connsiteX1" fmla="*/ 841733 w 3524376"/>
                <a:gd name="connsiteY1" fmla="*/ 1750076 h 1750076"/>
                <a:gd name="connsiteX2" fmla="*/ 3524376 w 3524376"/>
                <a:gd name="connsiteY2" fmla="*/ 1750076 h 1750076"/>
                <a:gd name="connsiteX3" fmla="*/ 1774300 w 3524376"/>
                <a:gd name="connsiteY3" fmla="*/ 0 h 1750076"/>
                <a:gd name="connsiteX4" fmla="*/ 0 w 3524376"/>
                <a:gd name="connsiteY4" fmla="*/ 908343 h 1750076"/>
                <a:gd name="connsiteX0-1" fmla="*/ 0 w 3524376"/>
                <a:gd name="connsiteY0-2" fmla="*/ 938621 h 1780354"/>
                <a:gd name="connsiteX1-3" fmla="*/ 841733 w 3524376"/>
                <a:gd name="connsiteY1-4" fmla="*/ 1780354 h 1780354"/>
                <a:gd name="connsiteX2-5" fmla="*/ 3524376 w 3524376"/>
                <a:gd name="connsiteY2-6" fmla="*/ 1780354 h 1780354"/>
                <a:gd name="connsiteX3-7" fmla="*/ 1762189 w 3524376"/>
                <a:gd name="connsiteY3-8" fmla="*/ 0 h 1780354"/>
                <a:gd name="connsiteX4-9" fmla="*/ 0 w 3524376"/>
                <a:gd name="connsiteY4-10" fmla="*/ 938621 h 1780354"/>
                <a:gd name="connsiteX0-11" fmla="*/ 0 w 3524376"/>
                <a:gd name="connsiteY0-12" fmla="*/ 926510 h 1768243"/>
                <a:gd name="connsiteX1-13" fmla="*/ 841733 w 3524376"/>
                <a:gd name="connsiteY1-14" fmla="*/ 1768243 h 1768243"/>
                <a:gd name="connsiteX2-15" fmla="*/ 3524376 w 3524376"/>
                <a:gd name="connsiteY2-16" fmla="*/ 1768243 h 1768243"/>
                <a:gd name="connsiteX3-17" fmla="*/ 1744022 w 3524376"/>
                <a:gd name="connsiteY3-18" fmla="*/ 0 h 1768243"/>
                <a:gd name="connsiteX4-19" fmla="*/ 0 w 3524376"/>
                <a:gd name="connsiteY4-20" fmla="*/ 926510 h 1768243"/>
                <a:gd name="connsiteX0-21" fmla="*/ 0 w 3524376"/>
                <a:gd name="connsiteY0-22" fmla="*/ 926510 h 1768243"/>
                <a:gd name="connsiteX1-23" fmla="*/ 841733 w 3524376"/>
                <a:gd name="connsiteY1-24" fmla="*/ 1768243 h 1768243"/>
                <a:gd name="connsiteX2-25" fmla="*/ 3524376 w 3524376"/>
                <a:gd name="connsiteY2-26" fmla="*/ 1768243 h 1768243"/>
                <a:gd name="connsiteX3-27" fmla="*/ 1756133 w 3524376"/>
                <a:gd name="connsiteY3-28" fmla="*/ 0 h 1768243"/>
                <a:gd name="connsiteX4-29" fmla="*/ 0 w 3524376"/>
                <a:gd name="connsiteY4-30" fmla="*/ 926510 h 1768243"/>
                <a:gd name="connsiteX0-31" fmla="*/ 0 w 3524376"/>
                <a:gd name="connsiteY0-32" fmla="*/ 1451296 h 2293029"/>
                <a:gd name="connsiteX1-33" fmla="*/ 841733 w 3524376"/>
                <a:gd name="connsiteY1-34" fmla="*/ 2293029 h 2293029"/>
                <a:gd name="connsiteX2-35" fmla="*/ 3524376 w 3524376"/>
                <a:gd name="connsiteY2-36" fmla="*/ 2293029 h 2293029"/>
                <a:gd name="connsiteX3-37" fmla="*/ 1485789 w 3524376"/>
                <a:gd name="connsiteY3-38" fmla="*/ 0 h 2293029"/>
                <a:gd name="connsiteX4-39" fmla="*/ 0 w 3524376"/>
                <a:gd name="connsiteY4-40" fmla="*/ 1451296 h 2293029"/>
                <a:gd name="connsiteX0-41" fmla="*/ 0 w 3747013"/>
                <a:gd name="connsiteY0-42" fmla="*/ 1451296 h 2308931"/>
                <a:gd name="connsiteX1-43" fmla="*/ 841733 w 3747013"/>
                <a:gd name="connsiteY1-44" fmla="*/ 2293029 h 2308931"/>
                <a:gd name="connsiteX2-45" fmla="*/ 3747013 w 3747013"/>
                <a:gd name="connsiteY2-46" fmla="*/ 2308931 h 2308931"/>
                <a:gd name="connsiteX3-47" fmla="*/ 1485789 w 3747013"/>
                <a:gd name="connsiteY3-48" fmla="*/ 0 h 2308931"/>
                <a:gd name="connsiteX4-49" fmla="*/ 0 w 3747013"/>
                <a:gd name="connsiteY4-50" fmla="*/ 1451296 h 2308931"/>
                <a:gd name="connsiteX0-51" fmla="*/ 0 w 3747013"/>
                <a:gd name="connsiteY0-52" fmla="*/ 1546712 h 2404347"/>
                <a:gd name="connsiteX1-53" fmla="*/ 841733 w 3747013"/>
                <a:gd name="connsiteY1-54" fmla="*/ 2388445 h 2404347"/>
                <a:gd name="connsiteX2-55" fmla="*/ 3747013 w 3747013"/>
                <a:gd name="connsiteY2-56" fmla="*/ 2404347 h 2404347"/>
                <a:gd name="connsiteX3-57" fmla="*/ 1533497 w 3747013"/>
                <a:gd name="connsiteY3-58" fmla="*/ 0 h 2404347"/>
                <a:gd name="connsiteX4-59" fmla="*/ 0 w 3747013"/>
                <a:gd name="connsiteY4-60" fmla="*/ 1546712 h 2404347"/>
                <a:gd name="connsiteX0-61" fmla="*/ 0 w 3747013"/>
                <a:gd name="connsiteY0-62" fmla="*/ 1514907 h 2372542"/>
                <a:gd name="connsiteX1-63" fmla="*/ 841733 w 3747013"/>
                <a:gd name="connsiteY1-64" fmla="*/ 2356640 h 2372542"/>
                <a:gd name="connsiteX2-65" fmla="*/ 3747013 w 3747013"/>
                <a:gd name="connsiteY2-66" fmla="*/ 2372542 h 2372542"/>
                <a:gd name="connsiteX3-67" fmla="*/ 1517595 w 3747013"/>
                <a:gd name="connsiteY3-68" fmla="*/ 0 h 2372542"/>
                <a:gd name="connsiteX4-69" fmla="*/ 0 w 3747013"/>
                <a:gd name="connsiteY4-70" fmla="*/ 1514907 h 2372542"/>
                <a:gd name="connsiteX0-71" fmla="*/ 0 w 3858331"/>
                <a:gd name="connsiteY0-72" fmla="*/ 1514907 h 2388445"/>
                <a:gd name="connsiteX1-73" fmla="*/ 841733 w 3858331"/>
                <a:gd name="connsiteY1-74" fmla="*/ 2356640 h 2388445"/>
                <a:gd name="connsiteX2-75" fmla="*/ 3858331 w 3858331"/>
                <a:gd name="connsiteY2-76" fmla="*/ 2388445 h 2388445"/>
                <a:gd name="connsiteX3-77" fmla="*/ 1517595 w 3858331"/>
                <a:gd name="connsiteY3-78" fmla="*/ 0 h 2388445"/>
                <a:gd name="connsiteX4-79" fmla="*/ 0 w 3858331"/>
                <a:gd name="connsiteY4-80" fmla="*/ 1514907 h 2388445"/>
                <a:gd name="connsiteX0-81" fmla="*/ 0 w 3858331"/>
                <a:gd name="connsiteY0-82" fmla="*/ 1514907 h 2388445"/>
                <a:gd name="connsiteX1-83" fmla="*/ 841733 w 3858331"/>
                <a:gd name="connsiteY1-84" fmla="*/ 2356640 h 2388445"/>
                <a:gd name="connsiteX2-85" fmla="*/ 3858331 w 3858331"/>
                <a:gd name="connsiteY2-86" fmla="*/ 2388445 h 2388445"/>
                <a:gd name="connsiteX3-87" fmla="*/ 1508070 w 3858331"/>
                <a:gd name="connsiteY3-88" fmla="*/ 0 h 2388445"/>
                <a:gd name="connsiteX4-89" fmla="*/ 0 w 3858331"/>
                <a:gd name="connsiteY4-90" fmla="*/ 1514907 h 2388445"/>
                <a:gd name="connsiteX0-91" fmla="*/ 0 w 3839281"/>
                <a:gd name="connsiteY0-92" fmla="*/ 1514907 h 2378920"/>
                <a:gd name="connsiteX1-93" fmla="*/ 841733 w 3839281"/>
                <a:gd name="connsiteY1-94" fmla="*/ 2356640 h 2378920"/>
                <a:gd name="connsiteX2-95" fmla="*/ 3839281 w 3839281"/>
                <a:gd name="connsiteY2-96" fmla="*/ 2378920 h 2378920"/>
                <a:gd name="connsiteX3-97" fmla="*/ 1508070 w 3839281"/>
                <a:gd name="connsiteY3-98" fmla="*/ 0 h 2378920"/>
                <a:gd name="connsiteX4-99" fmla="*/ 0 w 3839281"/>
                <a:gd name="connsiteY4-100" fmla="*/ 1514907 h 2378920"/>
                <a:gd name="connsiteX0-101" fmla="*/ 0 w 3839281"/>
                <a:gd name="connsiteY0-102" fmla="*/ 1505382 h 2369395"/>
                <a:gd name="connsiteX1-103" fmla="*/ 841733 w 3839281"/>
                <a:gd name="connsiteY1-104" fmla="*/ 2347115 h 2369395"/>
                <a:gd name="connsiteX2-105" fmla="*/ 3839281 w 3839281"/>
                <a:gd name="connsiteY2-106" fmla="*/ 2369395 h 2369395"/>
                <a:gd name="connsiteX3-107" fmla="*/ 1508070 w 3839281"/>
                <a:gd name="connsiteY3-108" fmla="*/ 0 h 2369395"/>
                <a:gd name="connsiteX4-109" fmla="*/ 0 w 3839281"/>
                <a:gd name="connsiteY4-110" fmla="*/ 1505382 h 2369395"/>
                <a:gd name="connsiteX0-111" fmla="*/ 0 w 3839281"/>
                <a:gd name="connsiteY0-112" fmla="*/ 512258 h 1376271"/>
                <a:gd name="connsiteX1-113" fmla="*/ 841733 w 3839281"/>
                <a:gd name="connsiteY1-114" fmla="*/ 1353991 h 1376271"/>
                <a:gd name="connsiteX2-115" fmla="*/ 3839281 w 3839281"/>
                <a:gd name="connsiteY2-116" fmla="*/ 1376271 h 1376271"/>
                <a:gd name="connsiteX3-117" fmla="*/ 66831 w 3839281"/>
                <a:gd name="connsiteY3-118" fmla="*/ 0 h 1376271"/>
                <a:gd name="connsiteX4-119" fmla="*/ 0 w 3839281"/>
                <a:gd name="connsiteY4-120" fmla="*/ 512258 h 1376271"/>
                <a:gd name="connsiteX0-121" fmla="*/ 0 w 3790836"/>
                <a:gd name="connsiteY0-122" fmla="*/ 548591 h 1376271"/>
                <a:gd name="connsiteX1-123" fmla="*/ 793288 w 3790836"/>
                <a:gd name="connsiteY1-124" fmla="*/ 1353991 h 1376271"/>
                <a:gd name="connsiteX2-125" fmla="*/ 3790836 w 3790836"/>
                <a:gd name="connsiteY2-126" fmla="*/ 1376271 h 1376271"/>
                <a:gd name="connsiteX3-127" fmla="*/ 18386 w 3790836"/>
                <a:gd name="connsiteY3-128" fmla="*/ 0 h 1376271"/>
                <a:gd name="connsiteX4-129" fmla="*/ 0 w 3790836"/>
                <a:gd name="connsiteY4-130" fmla="*/ 548591 h 1376271"/>
                <a:gd name="connsiteX0-131" fmla="*/ 0 w 793288"/>
                <a:gd name="connsiteY0-132" fmla="*/ 548591 h 1353991"/>
                <a:gd name="connsiteX1-133" fmla="*/ 793288 w 793288"/>
                <a:gd name="connsiteY1-134" fmla="*/ 1353991 h 1353991"/>
                <a:gd name="connsiteX2-135" fmla="*/ 787244 w 793288"/>
                <a:gd name="connsiteY2-136" fmla="*/ 685929 h 1353991"/>
                <a:gd name="connsiteX3-137" fmla="*/ 18386 w 793288"/>
                <a:gd name="connsiteY3-138" fmla="*/ 0 h 1353991"/>
                <a:gd name="connsiteX4-139" fmla="*/ 0 w 793288"/>
                <a:gd name="connsiteY4-140" fmla="*/ 548591 h 1353991"/>
                <a:gd name="connsiteX0-141" fmla="*/ 0 w 793288"/>
                <a:gd name="connsiteY0-142" fmla="*/ 548591 h 1353991"/>
                <a:gd name="connsiteX1-143" fmla="*/ 793288 w 793288"/>
                <a:gd name="connsiteY1-144" fmla="*/ 1353991 h 1353991"/>
                <a:gd name="connsiteX2-145" fmla="*/ 775133 w 793288"/>
                <a:gd name="connsiteY2-146" fmla="*/ 685929 h 1353991"/>
                <a:gd name="connsiteX3-147" fmla="*/ 18386 w 793288"/>
                <a:gd name="connsiteY3-148" fmla="*/ 0 h 1353991"/>
                <a:gd name="connsiteX4-149" fmla="*/ 0 w 793288"/>
                <a:gd name="connsiteY4-150" fmla="*/ 548591 h 1353991"/>
                <a:gd name="connsiteX0-151" fmla="*/ 0 w 793288"/>
                <a:gd name="connsiteY0-152" fmla="*/ 548591 h 1353991"/>
                <a:gd name="connsiteX1-153" fmla="*/ 793288 w 793288"/>
                <a:gd name="connsiteY1-154" fmla="*/ 1353991 h 1353991"/>
                <a:gd name="connsiteX2-155" fmla="*/ 775133 w 793288"/>
                <a:gd name="connsiteY2-156" fmla="*/ 722263 h 1353991"/>
                <a:gd name="connsiteX3-157" fmla="*/ 18386 w 793288"/>
                <a:gd name="connsiteY3-158" fmla="*/ 0 h 1353991"/>
                <a:gd name="connsiteX4-159" fmla="*/ 0 w 793288"/>
                <a:gd name="connsiteY4-160" fmla="*/ 548591 h 1353991"/>
                <a:gd name="connsiteX0-161" fmla="*/ 0 w 781177"/>
                <a:gd name="connsiteY0-162" fmla="*/ 560702 h 1353991"/>
                <a:gd name="connsiteX1-163" fmla="*/ 781177 w 781177"/>
                <a:gd name="connsiteY1-164" fmla="*/ 1353991 h 1353991"/>
                <a:gd name="connsiteX2-165" fmla="*/ 763022 w 781177"/>
                <a:gd name="connsiteY2-166" fmla="*/ 722263 h 1353991"/>
                <a:gd name="connsiteX3-167" fmla="*/ 6275 w 781177"/>
                <a:gd name="connsiteY3-168" fmla="*/ 0 h 1353991"/>
                <a:gd name="connsiteX4-169" fmla="*/ 0 w 781177"/>
                <a:gd name="connsiteY4-170" fmla="*/ 560702 h 1353991"/>
                <a:gd name="connsiteX0-171" fmla="*/ 18088 w 775042"/>
                <a:gd name="connsiteY0-172" fmla="*/ 548591 h 1353991"/>
                <a:gd name="connsiteX1-173" fmla="*/ 775042 w 775042"/>
                <a:gd name="connsiteY1-174" fmla="*/ 1353991 h 1353991"/>
                <a:gd name="connsiteX2-175" fmla="*/ 756887 w 775042"/>
                <a:gd name="connsiteY2-176" fmla="*/ 722263 h 1353991"/>
                <a:gd name="connsiteX3-177" fmla="*/ 140 w 775042"/>
                <a:gd name="connsiteY3-178" fmla="*/ 0 h 1353991"/>
                <a:gd name="connsiteX4-179" fmla="*/ 18088 w 775042"/>
                <a:gd name="connsiteY4-180" fmla="*/ 548591 h 1353991"/>
                <a:gd name="connsiteX0-181" fmla="*/ 6126 w 775191"/>
                <a:gd name="connsiteY0-182" fmla="*/ 548591 h 1353991"/>
                <a:gd name="connsiteX1-183" fmla="*/ 775191 w 775191"/>
                <a:gd name="connsiteY1-184" fmla="*/ 1353991 h 1353991"/>
                <a:gd name="connsiteX2-185" fmla="*/ 757036 w 775191"/>
                <a:gd name="connsiteY2-186" fmla="*/ 722263 h 1353991"/>
                <a:gd name="connsiteX3-187" fmla="*/ 289 w 775191"/>
                <a:gd name="connsiteY3-188" fmla="*/ 0 h 1353991"/>
                <a:gd name="connsiteX4-189" fmla="*/ 6126 w 775191"/>
                <a:gd name="connsiteY4-190" fmla="*/ 548591 h 1353991"/>
                <a:gd name="connsiteX0-191" fmla="*/ 0 w 769065"/>
                <a:gd name="connsiteY0-192" fmla="*/ 548591 h 1353991"/>
                <a:gd name="connsiteX1-193" fmla="*/ 769065 w 769065"/>
                <a:gd name="connsiteY1-194" fmla="*/ 1353991 h 1353991"/>
                <a:gd name="connsiteX2-195" fmla="*/ 750910 w 769065"/>
                <a:gd name="connsiteY2-196" fmla="*/ 722263 h 1353991"/>
                <a:gd name="connsiteX3-197" fmla="*/ 6274 w 769065"/>
                <a:gd name="connsiteY3-198" fmla="*/ 0 h 1353991"/>
                <a:gd name="connsiteX4-199" fmla="*/ 0 w 769065"/>
                <a:gd name="connsiteY4-200" fmla="*/ 548591 h 1353991"/>
                <a:gd name="connsiteX0-201" fmla="*/ 0 w 769065"/>
                <a:gd name="connsiteY0-202" fmla="*/ 548591 h 1353991"/>
                <a:gd name="connsiteX1-203" fmla="*/ 769065 w 769065"/>
                <a:gd name="connsiteY1-204" fmla="*/ 1353991 h 1353991"/>
                <a:gd name="connsiteX2-205" fmla="*/ 750910 w 769065"/>
                <a:gd name="connsiteY2-206" fmla="*/ 722263 h 1353991"/>
                <a:gd name="connsiteX3-207" fmla="*/ 6274 w 769065"/>
                <a:gd name="connsiteY3-208" fmla="*/ 0 h 1353991"/>
                <a:gd name="connsiteX4-209" fmla="*/ 0 w 769065"/>
                <a:gd name="connsiteY4-210" fmla="*/ 548591 h 1353991"/>
                <a:gd name="connsiteX0-211" fmla="*/ 0 w 764302"/>
                <a:gd name="connsiteY0-212" fmla="*/ 536684 h 1353991"/>
                <a:gd name="connsiteX1-213" fmla="*/ 764302 w 764302"/>
                <a:gd name="connsiteY1-214" fmla="*/ 1353991 h 1353991"/>
                <a:gd name="connsiteX2-215" fmla="*/ 746147 w 764302"/>
                <a:gd name="connsiteY2-216" fmla="*/ 722263 h 1353991"/>
                <a:gd name="connsiteX3-217" fmla="*/ 1511 w 764302"/>
                <a:gd name="connsiteY3-218" fmla="*/ 0 h 1353991"/>
                <a:gd name="connsiteX4-219" fmla="*/ 0 w 764302"/>
                <a:gd name="connsiteY4-220" fmla="*/ 536684 h 1353991"/>
                <a:gd name="connsiteX0-221" fmla="*/ 0 w 761920"/>
                <a:gd name="connsiteY0-222" fmla="*/ 536684 h 1365897"/>
                <a:gd name="connsiteX1-223" fmla="*/ 761920 w 761920"/>
                <a:gd name="connsiteY1-224" fmla="*/ 1365897 h 1365897"/>
                <a:gd name="connsiteX2-225" fmla="*/ 746147 w 761920"/>
                <a:gd name="connsiteY2-226" fmla="*/ 722263 h 1365897"/>
                <a:gd name="connsiteX3-227" fmla="*/ 1511 w 761920"/>
                <a:gd name="connsiteY3-228" fmla="*/ 0 h 1365897"/>
                <a:gd name="connsiteX4-229" fmla="*/ 0 w 761920"/>
                <a:gd name="connsiteY4-230" fmla="*/ 536684 h 1365897"/>
                <a:gd name="connsiteX0-231" fmla="*/ 0 w 761920"/>
                <a:gd name="connsiteY0-232" fmla="*/ 543828 h 1365897"/>
                <a:gd name="connsiteX1-233" fmla="*/ 761920 w 761920"/>
                <a:gd name="connsiteY1-234" fmla="*/ 1365897 h 1365897"/>
                <a:gd name="connsiteX2-235" fmla="*/ 746147 w 761920"/>
                <a:gd name="connsiteY2-236" fmla="*/ 722263 h 1365897"/>
                <a:gd name="connsiteX3-237" fmla="*/ 1511 w 761920"/>
                <a:gd name="connsiteY3-238" fmla="*/ 0 h 1365897"/>
                <a:gd name="connsiteX4-239" fmla="*/ 0 w 761920"/>
                <a:gd name="connsiteY4-240" fmla="*/ 543828 h 1365897"/>
                <a:gd name="connsiteX0-241" fmla="*/ 0 w 761920"/>
                <a:gd name="connsiteY0-242" fmla="*/ 543828 h 1380184"/>
                <a:gd name="connsiteX1-243" fmla="*/ 761920 w 761920"/>
                <a:gd name="connsiteY1-244" fmla="*/ 1380184 h 1380184"/>
                <a:gd name="connsiteX2-245" fmla="*/ 746147 w 761920"/>
                <a:gd name="connsiteY2-246" fmla="*/ 722263 h 1380184"/>
                <a:gd name="connsiteX3-247" fmla="*/ 1511 w 761920"/>
                <a:gd name="connsiteY3-248" fmla="*/ 0 h 1380184"/>
                <a:gd name="connsiteX4-249" fmla="*/ 0 w 761920"/>
                <a:gd name="connsiteY4-250" fmla="*/ 543828 h 1380184"/>
                <a:gd name="connsiteX0-251" fmla="*/ 1390 w 760928"/>
                <a:gd name="connsiteY0-252" fmla="*/ 550972 h 1380184"/>
                <a:gd name="connsiteX1-253" fmla="*/ 760928 w 760928"/>
                <a:gd name="connsiteY1-254" fmla="*/ 1380184 h 1380184"/>
                <a:gd name="connsiteX2-255" fmla="*/ 745155 w 760928"/>
                <a:gd name="connsiteY2-256" fmla="*/ 722263 h 1380184"/>
                <a:gd name="connsiteX3-257" fmla="*/ 519 w 760928"/>
                <a:gd name="connsiteY3-258" fmla="*/ 0 h 1380184"/>
                <a:gd name="connsiteX4-259" fmla="*/ 1390 w 760928"/>
                <a:gd name="connsiteY4-260" fmla="*/ 550972 h 138018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60928" h="1380184">
                  <a:moveTo>
                    <a:pt x="1390" y="550972"/>
                  </a:moveTo>
                  <a:cubicBezTo>
                    <a:pt x="257745" y="819439"/>
                    <a:pt x="504573" y="1111717"/>
                    <a:pt x="760928" y="1380184"/>
                  </a:cubicBezTo>
                  <a:cubicBezTo>
                    <a:pt x="758913" y="1157497"/>
                    <a:pt x="747170" y="944950"/>
                    <a:pt x="745155" y="722263"/>
                  </a:cubicBezTo>
                  <a:lnTo>
                    <a:pt x="519" y="0"/>
                  </a:lnTo>
                  <a:cubicBezTo>
                    <a:pt x="-1573" y="186901"/>
                    <a:pt x="3482" y="364071"/>
                    <a:pt x="1390" y="550972"/>
                  </a:cubicBezTo>
                  <a:close/>
                </a:path>
              </a:pathLst>
            </a:custGeom>
            <a:gradFill>
              <a:gsLst>
                <a:gs pos="0">
                  <a:schemeClr val="accent4">
                    <a:alpha val="60000"/>
                  </a:schemeClr>
                </a:gs>
                <a:gs pos="56000">
                  <a:schemeClr val="accent5">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aphicFrame>
          <p:nvGraphicFramePr>
            <p:cNvPr id="52" name="Content Placeholder 6"/>
            <p:cNvGraphicFramePr/>
            <p:nvPr>
              <p:extLst>
                <p:ext uri="{D42A27DB-BD31-4B8C-83A1-F6EECF244321}">
                  <p14:modId xmlns:p14="http://schemas.microsoft.com/office/powerpoint/2010/main" val="2510075651"/>
                </p:ext>
              </p:extLst>
            </p:nvPr>
          </p:nvGraphicFramePr>
          <p:xfrm>
            <a:off x="1292926" y="2210556"/>
            <a:ext cx="9561512" cy="574767"/>
          </p:xfrm>
          <a:graphic>
            <a:graphicData uri="http://schemas.openxmlformats.org/drawingml/2006/chart">
              <c:chart xmlns:c="http://schemas.openxmlformats.org/drawingml/2006/chart" xmlns:r="http://schemas.openxmlformats.org/officeDocument/2006/relationships" r:id="rId12"/>
            </a:graphicData>
          </a:graphic>
        </p:graphicFrame>
        <p:sp>
          <p:nvSpPr>
            <p:cNvPr id="53" name="TextBox 10"/>
            <p:cNvSpPr txBox="1"/>
            <p:nvPr/>
          </p:nvSpPr>
          <p:spPr>
            <a:xfrm>
              <a:off x="2379613" y="1860314"/>
              <a:ext cx="2442755" cy="369332"/>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a:solidFill>
                    <a:srgbClr val="2842A2"/>
                  </a:solidFill>
                  <a:latin typeface="+mn-lt"/>
                  <a:cs typeface="+mn-ea"/>
                  <a:sym typeface="+mn-lt"/>
                </a:rPr>
                <a:t>二分类</a:t>
              </a:r>
            </a:p>
          </p:txBody>
        </p:sp>
        <p:sp>
          <p:nvSpPr>
            <p:cNvPr id="55" name="TextBox 12"/>
            <p:cNvSpPr txBox="1"/>
            <p:nvPr/>
          </p:nvSpPr>
          <p:spPr>
            <a:xfrm>
              <a:off x="6073682" y="1867564"/>
              <a:ext cx="2442755" cy="369332"/>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a:solidFill>
                    <a:schemeClr val="accent3"/>
                  </a:solidFill>
                  <a:latin typeface="+mn-lt"/>
                  <a:cs typeface="+mn-ea"/>
                  <a:sym typeface="+mn-lt"/>
                </a:rPr>
                <a:t>多分类</a:t>
              </a:r>
            </a:p>
          </p:txBody>
        </p:sp>
        <p:sp>
          <p:nvSpPr>
            <p:cNvPr id="56" name="TextBox 13"/>
            <p:cNvSpPr txBox="1"/>
            <p:nvPr/>
          </p:nvSpPr>
          <p:spPr>
            <a:xfrm>
              <a:off x="8397385" y="1867564"/>
              <a:ext cx="2442755" cy="369332"/>
            </a:xfrm>
            <a:prstGeom prst="rect">
              <a:avLst/>
            </a:prstGeom>
            <a:noFill/>
          </p:spPr>
          <p:txBody>
            <a:bodyPr wrap="square" rtlCol="0">
              <a:spAutoFit/>
            </a:bodyPr>
            <a:lstStyle>
              <a:defPPr>
                <a:defRPr lang="zh-CN"/>
              </a:defPPr>
              <a:lvl1pPr>
                <a:defRPr>
                  <a:solidFill>
                    <a:schemeClr val="accent4"/>
                  </a:solidFill>
                  <a:latin typeface="Adobe Garamond Pro" panose="02020502060506020403" pitchFamily="18" charset="0"/>
                </a:defRPr>
              </a:lvl1pPr>
            </a:lstStyle>
            <a:p>
              <a:pPr algn="ctr"/>
              <a:r>
                <a:rPr lang="zh-CN" altLang="en-US" b="1">
                  <a:latin typeface="+mn-lt"/>
                  <a:cs typeface="+mn-ea"/>
                  <a:sym typeface="+mn-lt"/>
                </a:rPr>
                <a:t>消融实验</a:t>
              </a:r>
            </a:p>
          </p:txBody>
        </p:sp>
        <p:sp>
          <p:nvSpPr>
            <p:cNvPr id="58" name="PA_库_矩形 16"/>
            <p:cNvSpPr/>
            <p:nvPr>
              <p:custDataLst>
                <p:tags r:id="rId6"/>
              </p:custDataLst>
            </p:nvPr>
          </p:nvSpPr>
          <p:spPr>
            <a:xfrm>
              <a:off x="926305" y="5445752"/>
              <a:ext cx="2906616" cy="624327"/>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solidFill>
                    <a:schemeClr val="tx1">
                      <a:lumMod val="85000"/>
                      <a:lumOff val="15000"/>
                    </a:schemeClr>
                  </a:solidFill>
                  <a:cs typeface="+mn-ea"/>
                  <a:sym typeface="+mn-lt"/>
                </a:rPr>
                <a:t>为验证本作品方法的</a:t>
              </a:r>
              <a:r>
                <a:rPr lang="en-US" altLang="zh-CN" sz="1050">
                  <a:solidFill>
                    <a:schemeClr val="tx1">
                      <a:lumMod val="85000"/>
                      <a:lumOff val="15000"/>
                    </a:schemeClr>
                  </a:solidFill>
                  <a:cs typeface="+mn-ea"/>
                  <a:sym typeface="+mn-lt"/>
                </a:rPr>
                <a:t>DGA</a:t>
              </a:r>
              <a:r>
                <a:rPr lang="zh-CN" altLang="en-US" sz="1050">
                  <a:solidFill>
                    <a:schemeClr val="tx1">
                      <a:lumMod val="85000"/>
                      <a:lumOff val="15000"/>
                    </a:schemeClr>
                  </a:solidFill>
                  <a:cs typeface="+mn-ea"/>
                  <a:sym typeface="+mn-lt"/>
                </a:rPr>
                <a:t>域名检测性能</a:t>
              </a:r>
              <a:r>
                <a:rPr lang="en-US" altLang="zh-CN" sz="1050">
                  <a:solidFill>
                    <a:schemeClr val="tx1">
                      <a:lumMod val="85000"/>
                      <a:lumOff val="15000"/>
                    </a:schemeClr>
                  </a:solidFill>
                  <a:cs typeface="+mn-ea"/>
                  <a:sym typeface="+mn-lt"/>
                </a:rPr>
                <a:t>,</a:t>
              </a:r>
              <a:r>
                <a:rPr lang="zh-CN" altLang="en-US" sz="1050">
                  <a:solidFill>
                    <a:schemeClr val="tx1">
                      <a:lumMod val="85000"/>
                      <a:lumOff val="15000"/>
                    </a:schemeClr>
                  </a:solidFill>
                  <a:cs typeface="+mn-ea"/>
                  <a:sym typeface="+mn-lt"/>
                </a:rPr>
                <a:t>分别采用本作品方法、</a:t>
              </a:r>
              <a:r>
                <a:rPr lang="en-US" altLang="zh-CN" sz="1050">
                  <a:solidFill>
                    <a:schemeClr val="tx1">
                      <a:lumMod val="85000"/>
                      <a:lumOff val="15000"/>
                    </a:schemeClr>
                  </a:solidFill>
                  <a:cs typeface="+mn-ea"/>
                  <a:sym typeface="+mn-lt"/>
                </a:rPr>
                <a:t>MHA</a:t>
              </a:r>
              <a:r>
                <a:rPr lang="zh-CN" altLang="en-US" sz="1050">
                  <a:solidFill>
                    <a:schemeClr val="tx1">
                      <a:lumMod val="85000"/>
                      <a:lumOff val="15000"/>
                    </a:schemeClr>
                  </a:solidFill>
                  <a:cs typeface="+mn-ea"/>
                  <a:sym typeface="+mn-lt"/>
                </a:rPr>
                <a:t>、</a:t>
              </a:r>
              <a:r>
                <a:rPr lang="en-US" altLang="zh-CN" sz="1050">
                  <a:solidFill>
                    <a:schemeClr val="tx1">
                      <a:lumMod val="85000"/>
                      <a:lumOff val="15000"/>
                    </a:schemeClr>
                  </a:solidFill>
                  <a:cs typeface="+mn-ea"/>
                  <a:sym typeface="+mn-lt"/>
                </a:rPr>
                <a:t>SW-DRN </a:t>
              </a:r>
              <a:r>
                <a:rPr lang="zh-CN" altLang="en-US" sz="1050">
                  <a:solidFill>
                    <a:schemeClr val="tx1">
                      <a:lumMod val="85000"/>
                      <a:lumOff val="15000"/>
                    </a:schemeClr>
                  </a:solidFill>
                  <a:cs typeface="+mn-ea"/>
                  <a:sym typeface="+mn-lt"/>
                </a:rPr>
                <a:t>、</a:t>
              </a:r>
              <a:r>
                <a:rPr lang="en-US" altLang="zh-CN" sz="1050">
                  <a:solidFill>
                    <a:schemeClr val="tx1">
                      <a:lumMod val="85000"/>
                      <a:lumOff val="15000"/>
                    </a:schemeClr>
                  </a:solidFill>
                  <a:cs typeface="+mn-ea"/>
                  <a:sym typeface="+mn-lt"/>
                </a:rPr>
                <a:t>L-PCAL </a:t>
              </a:r>
              <a:r>
                <a:rPr lang="zh-CN" altLang="en-US" sz="1050">
                  <a:solidFill>
                    <a:schemeClr val="tx1">
                      <a:lumMod val="85000"/>
                      <a:lumOff val="15000"/>
                    </a:schemeClr>
                  </a:solidFill>
                  <a:cs typeface="+mn-ea"/>
                  <a:sym typeface="+mn-lt"/>
                </a:rPr>
                <a:t>、多特征融合模型</a:t>
              </a:r>
              <a:r>
                <a:rPr lang="en-US" altLang="zh-CN" sz="1050">
                  <a:solidFill>
                    <a:schemeClr val="tx1">
                      <a:lumMod val="85000"/>
                      <a:lumOff val="15000"/>
                    </a:schemeClr>
                  </a:solidFill>
                  <a:cs typeface="+mn-ea"/>
                  <a:sym typeface="+mn-lt"/>
                </a:rPr>
                <a:t>( </a:t>
              </a:r>
              <a:r>
                <a:rPr lang="zh-CN" altLang="en-US" sz="1050">
                  <a:solidFill>
                    <a:schemeClr val="tx1">
                      <a:lumMod val="85000"/>
                      <a:lumOff val="15000"/>
                    </a:schemeClr>
                  </a:solidFill>
                  <a:cs typeface="+mn-ea"/>
                  <a:sym typeface="+mn-lt"/>
                </a:rPr>
                <a:t>简称</a:t>
              </a:r>
              <a:r>
                <a:rPr lang="en-US" altLang="zh-CN" sz="1050">
                  <a:solidFill>
                    <a:schemeClr val="tx1">
                      <a:lumMod val="85000"/>
                      <a:lumOff val="15000"/>
                    </a:schemeClr>
                  </a:solidFill>
                  <a:cs typeface="+mn-ea"/>
                  <a:sym typeface="+mn-lt"/>
                </a:rPr>
                <a:t>TMF )</a:t>
              </a:r>
              <a:r>
                <a:rPr lang="zh-CN" altLang="en-US" sz="1050">
                  <a:solidFill>
                    <a:schemeClr val="tx1">
                      <a:lumMod val="85000"/>
                      <a:lumOff val="15000"/>
                    </a:schemeClr>
                  </a:solidFill>
                  <a:cs typeface="+mn-ea"/>
                  <a:sym typeface="+mn-lt"/>
                </a:rPr>
                <a:t>在本作品的实验样本集上进行域名检测二分类实验。</a:t>
              </a:r>
            </a:p>
          </p:txBody>
        </p:sp>
        <p:sp>
          <p:nvSpPr>
            <p:cNvPr id="62" name="PA_库_矩形 24"/>
            <p:cNvSpPr/>
            <p:nvPr>
              <p:custDataLst>
                <p:tags r:id="rId7"/>
              </p:custDataLst>
            </p:nvPr>
          </p:nvSpPr>
          <p:spPr>
            <a:xfrm>
              <a:off x="4745429" y="5926900"/>
              <a:ext cx="3004132" cy="624327"/>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solidFill>
                    <a:schemeClr val="tx1">
                      <a:lumMod val="85000"/>
                      <a:lumOff val="15000"/>
                    </a:schemeClr>
                  </a:solidFill>
                  <a:cs typeface="+mn-ea"/>
                  <a:sym typeface="+mn-lt"/>
                </a:rPr>
                <a:t>为验证本作品方法的</a:t>
              </a:r>
              <a:r>
                <a:rPr lang="en-US" altLang="zh-CN" sz="1050">
                  <a:solidFill>
                    <a:schemeClr val="tx1">
                      <a:lumMod val="85000"/>
                      <a:lumOff val="15000"/>
                    </a:schemeClr>
                  </a:solidFill>
                  <a:cs typeface="+mn-ea"/>
                  <a:sym typeface="+mn-lt"/>
                </a:rPr>
                <a:t>DGA</a:t>
              </a:r>
              <a:r>
                <a:rPr lang="zh-CN" altLang="en-US" sz="1050">
                  <a:solidFill>
                    <a:schemeClr val="tx1">
                      <a:lumMod val="85000"/>
                      <a:lumOff val="15000"/>
                    </a:schemeClr>
                  </a:solidFill>
                  <a:cs typeface="+mn-ea"/>
                  <a:sym typeface="+mn-lt"/>
                </a:rPr>
                <a:t>域名家族分类的检测效果，分别使用本作品方法、</a:t>
              </a:r>
              <a:r>
                <a:rPr lang="en-US" altLang="zh-CN" sz="1050">
                  <a:solidFill>
                    <a:schemeClr val="tx1">
                      <a:lumMod val="85000"/>
                      <a:lumOff val="15000"/>
                    </a:schemeClr>
                  </a:solidFill>
                  <a:cs typeface="+mn-ea"/>
                  <a:sym typeface="+mn-lt"/>
                </a:rPr>
                <a:t>MHA</a:t>
              </a:r>
              <a:r>
                <a:rPr lang="zh-CN" altLang="en-US" sz="1050">
                  <a:solidFill>
                    <a:schemeClr val="tx1">
                      <a:lumMod val="85000"/>
                      <a:lumOff val="15000"/>
                    </a:schemeClr>
                  </a:solidFill>
                  <a:cs typeface="+mn-ea"/>
                  <a:sym typeface="+mn-lt"/>
                </a:rPr>
                <a:t>、</a:t>
              </a:r>
              <a:r>
                <a:rPr lang="en-US" altLang="zh-CN" sz="1050">
                  <a:solidFill>
                    <a:schemeClr val="tx1">
                      <a:lumMod val="85000"/>
                      <a:lumOff val="15000"/>
                    </a:schemeClr>
                  </a:solidFill>
                  <a:cs typeface="+mn-ea"/>
                  <a:sym typeface="+mn-lt"/>
                </a:rPr>
                <a:t>SW-DRN </a:t>
              </a:r>
              <a:r>
                <a:rPr lang="zh-CN" altLang="en-US" sz="1050">
                  <a:solidFill>
                    <a:schemeClr val="tx1">
                      <a:lumMod val="85000"/>
                      <a:lumOff val="15000"/>
                    </a:schemeClr>
                  </a:solidFill>
                  <a:cs typeface="+mn-ea"/>
                  <a:sym typeface="+mn-lt"/>
                </a:rPr>
                <a:t>、</a:t>
              </a:r>
              <a:r>
                <a:rPr lang="en-US" altLang="zh-CN" sz="1050">
                  <a:solidFill>
                    <a:schemeClr val="tx1">
                      <a:lumMod val="85000"/>
                      <a:lumOff val="15000"/>
                    </a:schemeClr>
                  </a:solidFill>
                  <a:cs typeface="+mn-ea"/>
                  <a:sym typeface="+mn-lt"/>
                </a:rPr>
                <a:t>L-PCAL </a:t>
              </a:r>
              <a:r>
                <a:rPr lang="zh-CN" altLang="en-US" sz="1050">
                  <a:solidFill>
                    <a:schemeClr val="tx1">
                      <a:lumMod val="85000"/>
                      <a:lumOff val="15000"/>
                    </a:schemeClr>
                  </a:solidFill>
                  <a:cs typeface="+mn-ea"/>
                  <a:sym typeface="+mn-lt"/>
                </a:rPr>
                <a:t>、</a:t>
              </a:r>
              <a:r>
                <a:rPr lang="en-US" altLang="zh-CN" sz="1050">
                  <a:solidFill>
                    <a:schemeClr val="tx1">
                      <a:lumMod val="85000"/>
                      <a:lumOff val="15000"/>
                    </a:schemeClr>
                  </a:solidFill>
                  <a:cs typeface="+mn-ea"/>
                  <a:sym typeface="+mn-lt"/>
                </a:rPr>
                <a:t>TMF</a:t>
              </a:r>
              <a:r>
                <a:rPr lang="zh-CN" altLang="en-US" sz="1050">
                  <a:solidFill>
                    <a:schemeClr val="tx1">
                      <a:lumMod val="85000"/>
                      <a:lumOff val="15000"/>
                    </a:schemeClr>
                  </a:solidFill>
                  <a:cs typeface="+mn-ea"/>
                  <a:sym typeface="+mn-lt"/>
                </a:rPr>
                <a:t>在本作品的实验样本集上进行域名检测多分类实验。</a:t>
              </a:r>
            </a:p>
          </p:txBody>
        </p:sp>
        <p:sp>
          <p:nvSpPr>
            <p:cNvPr id="65" name="PA_库_矩形 30"/>
            <p:cNvSpPr/>
            <p:nvPr>
              <p:custDataLst>
                <p:tags r:id="rId8"/>
              </p:custDataLst>
            </p:nvPr>
          </p:nvSpPr>
          <p:spPr>
            <a:xfrm>
              <a:off x="8903838" y="5441784"/>
              <a:ext cx="2958987" cy="962504"/>
            </a:xfrm>
            <a:prstGeom prst="rect">
              <a:avLst/>
            </a:prstGeom>
          </p:spPr>
          <p:txBody>
            <a:bodyPr wrap="square">
              <a:spAutoFit/>
            </a:bodyPr>
            <a:lstStyle/>
            <a:p>
              <a:pPr marL="171450" indent="-171450" algn="just">
                <a:spcAft>
                  <a:spcPts val="600"/>
                </a:spcAft>
                <a:buFont typeface="Arial" panose="020B0604020202020204" pitchFamily="34" charset="0"/>
                <a:buChar char="▫"/>
              </a:pPr>
              <a:r>
                <a:rPr lang="zh-CN" altLang="en-US" sz="1050">
                  <a:solidFill>
                    <a:schemeClr val="tx1">
                      <a:lumMod val="85000"/>
                      <a:lumOff val="15000"/>
                    </a:schemeClr>
                  </a:solidFill>
                  <a:cs typeface="+mn-ea"/>
                  <a:sym typeface="+mn-lt"/>
                </a:rPr>
                <a:t>为验证本作品</a:t>
              </a:r>
              <a:r>
                <a:rPr lang="en-US" altLang="zh-CN" sz="1050" err="1">
                  <a:solidFill>
                    <a:schemeClr val="tx1">
                      <a:lumMod val="85000"/>
                      <a:lumOff val="15000"/>
                    </a:schemeClr>
                  </a:solidFill>
                  <a:cs typeface="+mn-ea"/>
                  <a:sym typeface="+mn-lt"/>
                </a:rPr>
                <a:t>TransFlexNet</a:t>
              </a:r>
              <a:r>
                <a:rPr lang="zh-CN" altLang="en-US" sz="1050">
                  <a:solidFill>
                    <a:schemeClr val="tx1">
                      <a:lumMod val="85000"/>
                      <a:lumOff val="15000"/>
                    </a:schemeClr>
                  </a:solidFill>
                  <a:cs typeface="+mn-ea"/>
                  <a:sym typeface="+mn-lt"/>
                </a:rPr>
                <a:t>网络架构各模块的重要性与适配性，本作品分别列举现有</a:t>
              </a:r>
              <a:r>
                <a:rPr lang="en-US" altLang="zh-CN" sz="1050">
                  <a:solidFill>
                    <a:schemeClr val="tx1">
                      <a:lumMod val="85000"/>
                      <a:lumOff val="15000"/>
                    </a:schemeClr>
                  </a:solidFill>
                  <a:cs typeface="+mn-ea"/>
                  <a:sym typeface="+mn-lt"/>
                </a:rPr>
                <a:t>DGA</a:t>
              </a:r>
              <a:r>
                <a:rPr lang="zh-CN" altLang="en-US" sz="1050">
                  <a:solidFill>
                    <a:schemeClr val="tx1">
                      <a:lumMod val="85000"/>
                      <a:lumOff val="15000"/>
                    </a:schemeClr>
                  </a:solidFill>
                  <a:cs typeface="+mn-ea"/>
                  <a:sym typeface="+mn-lt"/>
                </a:rPr>
                <a:t>域名检测模型部分组合多方法并行比对，以是否使用</a:t>
              </a:r>
              <a:r>
                <a:rPr lang="en-US" altLang="zh-CN" sz="1050">
                  <a:solidFill>
                    <a:schemeClr val="tx1">
                      <a:lumMod val="85000"/>
                      <a:lumOff val="15000"/>
                    </a:schemeClr>
                  </a:solidFill>
                  <a:cs typeface="+mn-ea"/>
                  <a:sym typeface="+mn-lt"/>
                </a:rPr>
                <a:t>TR</a:t>
              </a:r>
              <a:r>
                <a:rPr lang="zh-CN" altLang="en-US" sz="1050">
                  <a:solidFill>
                    <a:schemeClr val="tx1">
                      <a:lumMod val="85000"/>
                      <a:lumOff val="15000"/>
                    </a:schemeClr>
                  </a:solidFill>
                  <a:cs typeface="+mn-ea"/>
                  <a:sym typeface="+mn-lt"/>
                </a:rPr>
                <a:t>、使用</a:t>
              </a:r>
              <a:r>
                <a:rPr lang="en-US" altLang="zh-CN" sz="1050">
                  <a:solidFill>
                    <a:schemeClr val="tx1">
                      <a:lumMod val="85000"/>
                      <a:lumOff val="15000"/>
                    </a:schemeClr>
                  </a:solidFill>
                  <a:cs typeface="+mn-ea"/>
                  <a:sym typeface="+mn-lt"/>
                </a:rPr>
                <a:t>SK_NET</a:t>
              </a:r>
              <a:r>
                <a:rPr lang="zh-CN" altLang="en-US" sz="1050">
                  <a:solidFill>
                    <a:schemeClr val="tx1">
                      <a:lumMod val="85000"/>
                      <a:lumOff val="15000"/>
                    </a:schemeClr>
                  </a:solidFill>
                  <a:cs typeface="+mn-ea"/>
                  <a:sym typeface="+mn-lt"/>
                </a:rPr>
                <a:t>或</a:t>
              </a:r>
              <a:r>
                <a:rPr lang="en-US" altLang="zh-CN" sz="1050">
                  <a:solidFill>
                    <a:schemeClr val="tx1">
                      <a:lumMod val="85000"/>
                      <a:lumOff val="15000"/>
                    </a:schemeClr>
                  </a:solidFill>
                  <a:cs typeface="+mn-ea"/>
                  <a:sym typeface="+mn-lt"/>
                </a:rPr>
                <a:t>R_SKNET</a:t>
              </a:r>
              <a:r>
                <a:rPr lang="zh-CN" altLang="en-US" sz="1050">
                  <a:solidFill>
                    <a:schemeClr val="tx1">
                      <a:lumMod val="85000"/>
                      <a:lumOff val="15000"/>
                    </a:schemeClr>
                  </a:solidFill>
                  <a:cs typeface="+mn-ea"/>
                  <a:sym typeface="+mn-lt"/>
                </a:rPr>
                <a:t>、使用</a:t>
              </a:r>
              <a:r>
                <a:rPr lang="en-US" altLang="zh-CN" sz="1050">
                  <a:solidFill>
                    <a:schemeClr val="tx1">
                      <a:lumMod val="85000"/>
                      <a:lumOff val="15000"/>
                    </a:schemeClr>
                  </a:solidFill>
                  <a:cs typeface="+mn-ea"/>
                  <a:sym typeface="+mn-lt"/>
                </a:rPr>
                <a:t>FPN</a:t>
              </a:r>
              <a:r>
                <a:rPr lang="zh-CN" altLang="en-US" sz="1050">
                  <a:solidFill>
                    <a:schemeClr val="tx1">
                      <a:lumMod val="85000"/>
                      <a:lumOff val="15000"/>
                    </a:schemeClr>
                  </a:solidFill>
                  <a:cs typeface="+mn-ea"/>
                  <a:sym typeface="+mn-lt"/>
                </a:rPr>
                <a:t>或</a:t>
              </a:r>
              <a:r>
                <a:rPr lang="en-US" altLang="zh-CN" sz="1050">
                  <a:solidFill>
                    <a:schemeClr val="tx1">
                      <a:lumMod val="85000"/>
                      <a:lumOff val="15000"/>
                    </a:schemeClr>
                  </a:solidFill>
                  <a:cs typeface="+mn-ea"/>
                  <a:sym typeface="+mn-lt"/>
                </a:rPr>
                <a:t>EFAM</a:t>
              </a:r>
              <a:r>
                <a:rPr lang="zh-CN" altLang="en-US" sz="1050">
                  <a:solidFill>
                    <a:schemeClr val="tx1">
                      <a:lumMod val="85000"/>
                      <a:lumOff val="15000"/>
                    </a:schemeClr>
                  </a:solidFill>
                  <a:cs typeface="+mn-ea"/>
                  <a:sym typeface="+mn-lt"/>
                </a:rPr>
                <a:t>的情况排列出多方法进行消融实验。</a:t>
              </a:r>
            </a:p>
            <a:p>
              <a:pPr marL="171450" indent="-171450" algn="just">
                <a:spcAft>
                  <a:spcPts val="600"/>
                </a:spcAft>
                <a:buFont typeface="Arial" panose="020B0604020202020204" pitchFamily="34" charset="0"/>
                <a:buChar char="▫"/>
              </a:pPr>
              <a:endParaRPr lang="zh-CN" altLang="en-US" sz="1050">
                <a:solidFill>
                  <a:schemeClr val="tx1">
                    <a:lumMod val="85000"/>
                    <a:lumOff val="15000"/>
                  </a:schemeClr>
                </a:solidFill>
                <a:cs typeface="+mn-ea"/>
                <a:sym typeface="+mn-lt"/>
              </a:endParaRPr>
            </a:p>
          </p:txBody>
        </p:sp>
      </p:grpSp>
      <p:grpSp>
        <p:nvGrpSpPr>
          <p:cNvPr id="7" name="组合 6">
            <a:extLst>
              <a:ext uri="{FF2B5EF4-FFF2-40B4-BE49-F238E27FC236}">
                <a16:creationId xmlns:a16="http://schemas.microsoft.com/office/drawing/2014/main" id="{71DB450C-914B-3E60-958E-6A509FC26620}"/>
              </a:ext>
            </a:extLst>
          </p:cNvPr>
          <p:cNvGrpSpPr/>
          <p:nvPr/>
        </p:nvGrpSpPr>
        <p:grpSpPr>
          <a:xfrm>
            <a:off x="260208" y="229847"/>
            <a:ext cx="9002952" cy="377411"/>
            <a:chOff x="5315329" y="135754"/>
            <a:chExt cx="9002952" cy="377411"/>
          </a:xfrm>
        </p:grpSpPr>
        <p:sp>
          <p:nvSpPr>
            <p:cNvPr id="8" name="PA_矩形 1122">
              <a:extLst>
                <a:ext uri="{FF2B5EF4-FFF2-40B4-BE49-F238E27FC236}">
                  <a16:creationId xmlns:a16="http://schemas.microsoft.com/office/drawing/2014/main" id="{2ED7E6D7-CD61-4ED3-1F39-52D04E607211}"/>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9" name="PA_矩形 1123">
              <a:extLst>
                <a:ext uri="{FF2B5EF4-FFF2-40B4-BE49-F238E27FC236}">
                  <a16:creationId xmlns:a16="http://schemas.microsoft.com/office/drawing/2014/main" id="{B5AB050C-330D-E39D-15EE-C6504FB96FD2}"/>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10" name="PA_矩形 1125">
              <a:extLst>
                <a:ext uri="{FF2B5EF4-FFF2-40B4-BE49-F238E27FC236}">
                  <a16:creationId xmlns:a16="http://schemas.microsoft.com/office/drawing/2014/main" id="{FCCA765C-5C52-DE2B-B263-1AF3C9F36E3E}"/>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solidFill>
                    <a:srgbClr val="FFC107"/>
                  </a:solidFill>
                  <a:cs typeface="+mn-ea"/>
                  <a:sym typeface="+mn-lt"/>
                </a:rPr>
                <a:t>展示与测试</a:t>
              </a:r>
            </a:p>
          </p:txBody>
        </p:sp>
        <p:sp>
          <p:nvSpPr>
            <p:cNvPr id="11" name="PA_矩形 1126">
              <a:extLst>
                <a:ext uri="{FF2B5EF4-FFF2-40B4-BE49-F238E27FC236}">
                  <a16:creationId xmlns:a16="http://schemas.microsoft.com/office/drawing/2014/main" id="{E5A532DB-2BC1-EA22-B4AF-BAC064602233}"/>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12" name="PA_矩形 1127">
              <a:extLst>
                <a:ext uri="{FF2B5EF4-FFF2-40B4-BE49-F238E27FC236}">
                  <a16:creationId xmlns:a16="http://schemas.microsoft.com/office/drawing/2014/main" id="{96AF3667-6672-E80A-C61F-AC3E345D3294}"/>
                </a:ext>
              </a:extLst>
            </p:cNvPr>
            <p:cNvSpPr/>
            <p:nvPr>
              <p:custDataLst>
                <p:tags r:id="rId5"/>
              </p:custDataLst>
            </p:nvPr>
          </p:nvSpPr>
          <p:spPr>
            <a:xfrm>
              <a:off x="11023789" y="135754"/>
              <a:ext cx="3294492" cy="377411"/>
            </a:xfrm>
            <a:prstGeom prst="rect">
              <a:avLst/>
            </a:prstGeom>
          </p:spPr>
          <p:txBody>
            <a:bodyPr wrap="none">
              <a:spAutoFit/>
            </a:bodyPr>
            <a:lstStyle/>
            <a:p>
              <a:pPr>
                <a:lnSpc>
                  <a:spcPct val="150000"/>
                </a:lnSpc>
              </a:pPr>
              <a:r>
                <a:rPr lang="zh-CN" altLang="en-US" sz="1400" u="sng">
                  <a:solidFill>
                    <a:srgbClr val="FFC107"/>
                  </a:solidFill>
                  <a:cs typeface="+mn-ea"/>
                  <a:sym typeface="+mn-lt"/>
                </a:rPr>
                <a:t>展示与测试</a:t>
              </a:r>
              <a:r>
                <a:rPr lang="en-US" altLang="zh-CN" sz="1400" u="sng">
                  <a:solidFill>
                    <a:srgbClr val="FFC107"/>
                  </a:solidFill>
                  <a:cs typeface="+mn-ea"/>
                  <a:sym typeface="+mn-lt"/>
                </a:rPr>
                <a:t>——</a:t>
              </a:r>
              <a:r>
                <a:rPr lang="zh-CN" altLang="en-US" sz="1400" u="sng">
                  <a:solidFill>
                    <a:srgbClr val="FFC107"/>
                  </a:solidFill>
                  <a:cs typeface="+mn-ea"/>
                  <a:sym typeface="+mn-lt"/>
                </a:rPr>
                <a:t>模型测试</a:t>
              </a:r>
              <a:r>
                <a:rPr lang="en-US" altLang="zh-CN" sz="1400" u="sng">
                  <a:solidFill>
                    <a:srgbClr val="FFC107"/>
                  </a:solidFill>
                  <a:cs typeface="+mn-ea"/>
                  <a:sym typeface="+mn-lt"/>
                </a:rPr>
                <a:t>——</a:t>
              </a:r>
              <a:r>
                <a:rPr lang="zh-CN" altLang="en-US" sz="1400" u="sng">
                  <a:solidFill>
                    <a:srgbClr val="FFC107"/>
                  </a:solidFill>
                  <a:cs typeface="+mn-ea"/>
                  <a:sym typeface="+mn-lt"/>
                </a:rPr>
                <a:t>实验结果</a:t>
              </a:r>
            </a:p>
          </p:txBody>
        </p:sp>
      </p:grpSp>
      <p:sp>
        <p:nvSpPr>
          <p:cNvPr id="23" name="iṥḷîḍè">
            <a:extLst>
              <a:ext uri="{FF2B5EF4-FFF2-40B4-BE49-F238E27FC236}">
                <a16:creationId xmlns:a16="http://schemas.microsoft.com/office/drawing/2014/main" id="{31C2CCF0-2B00-BE3B-01B3-CD5DF59E4761}"/>
              </a:ext>
            </a:extLst>
          </p:cNvPr>
          <p:cNvSpPr/>
          <p:nvPr/>
        </p:nvSpPr>
        <p:spPr>
          <a:xfrm>
            <a:off x="320328" y="2930106"/>
            <a:ext cx="3312620" cy="2239258"/>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pic>
        <p:nvPicPr>
          <p:cNvPr id="24" name="图片 23">
            <a:extLst>
              <a:ext uri="{FF2B5EF4-FFF2-40B4-BE49-F238E27FC236}">
                <a16:creationId xmlns:a16="http://schemas.microsoft.com/office/drawing/2014/main" id="{580A51E2-30F3-A6AD-9A58-0E542B1B6643}"/>
              </a:ext>
            </a:extLst>
          </p:cNvPr>
          <p:cNvPicPr>
            <a:picLocks noChangeAspect="1"/>
          </p:cNvPicPr>
          <p:nvPr/>
        </p:nvPicPr>
        <p:blipFill>
          <a:blip r:embed="rId14"/>
          <a:stretch>
            <a:fillRect/>
          </a:stretch>
        </p:blipFill>
        <p:spPr>
          <a:xfrm>
            <a:off x="3910973" y="2619918"/>
            <a:ext cx="4447673" cy="3080090"/>
          </a:xfrm>
          <a:prstGeom prst="rect">
            <a:avLst/>
          </a:prstGeom>
        </p:spPr>
      </p:pic>
      <p:sp>
        <p:nvSpPr>
          <p:cNvPr id="25" name="iṥḷîḍè">
            <a:extLst>
              <a:ext uri="{FF2B5EF4-FFF2-40B4-BE49-F238E27FC236}">
                <a16:creationId xmlns:a16="http://schemas.microsoft.com/office/drawing/2014/main" id="{C2CAD816-BFE3-D952-94FC-7643DE4EEEB5}"/>
              </a:ext>
            </a:extLst>
          </p:cNvPr>
          <p:cNvSpPr/>
          <p:nvPr/>
        </p:nvSpPr>
        <p:spPr>
          <a:xfrm>
            <a:off x="8636670" y="3024057"/>
            <a:ext cx="3363996" cy="2208714"/>
          </a:xfrm>
          <a:prstGeom prst="rect">
            <a:avLst/>
          </a:prstGeom>
          <a:blipFill dpi="0" rotWithShape="1">
            <a:blip r:embed="rId13">
              <a:extLst>
                <a:ext uri="{28A0092B-C50C-407E-A947-70E740481C1C}">
                  <a14:useLocalDpi xmlns:a14="http://schemas.microsoft.com/office/drawing/2010/main" val="0"/>
                </a:ext>
              </a:extLst>
            </a:blip>
            <a:srcRect/>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8" name="图片 67">
            <a:extLst>
              <a:ext uri="{FF2B5EF4-FFF2-40B4-BE49-F238E27FC236}">
                <a16:creationId xmlns:a16="http://schemas.microsoft.com/office/drawing/2014/main" id="{5C30E0D2-12D4-7528-57C1-FE49E7666255}"/>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7" name="Rectangle 1"/>
          <p:cNvSpPr/>
          <p:nvPr/>
        </p:nvSpPr>
        <p:spPr>
          <a:xfrm>
            <a:off x="7569600" y="0"/>
            <a:ext cx="4622400" cy="6858000"/>
          </a:xfrm>
          <a:prstGeom prst="rect">
            <a:avLst/>
          </a:prstGeom>
          <a:solidFill>
            <a:srgbClr val="2842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8" name="Group 7"/>
          <p:cNvGrpSpPr/>
          <p:nvPr/>
        </p:nvGrpSpPr>
        <p:grpSpPr>
          <a:xfrm>
            <a:off x="3275862" y="-1321937"/>
            <a:ext cx="9373337" cy="9373337"/>
            <a:chOff x="3500834" y="-813937"/>
            <a:chExt cx="9373337" cy="9373337"/>
          </a:xfrm>
        </p:grpSpPr>
        <p:sp>
          <p:nvSpPr>
            <p:cNvPr id="9" name="Oval 2"/>
            <p:cNvSpPr/>
            <p:nvPr/>
          </p:nvSpPr>
          <p:spPr>
            <a:xfrm>
              <a:off x="5622302" y="1307531"/>
              <a:ext cx="5130400" cy="5130400"/>
            </a:xfrm>
            <a:prstGeom prst="ellipse">
              <a:avLst/>
            </a:prstGeom>
            <a:noFill/>
            <a:ln w="3175">
              <a:solidFill>
                <a:schemeClr val="accent4">
                  <a:alpha val="2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Oval 20"/>
            <p:cNvSpPr/>
            <p:nvPr/>
          </p:nvSpPr>
          <p:spPr>
            <a:xfrm>
              <a:off x="6324330" y="2009559"/>
              <a:ext cx="3726344" cy="3726344"/>
            </a:xfrm>
            <a:prstGeom prst="ellipse">
              <a:avLst/>
            </a:prstGeom>
            <a:noFill/>
            <a:ln w="3175">
              <a:solidFill>
                <a:schemeClr val="accent4">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Oval 21"/>
            <p:cNvSpPr/>
            <p:nvPr/>
          </p:nvSpPr>
          <p:spPr>
            <a:xfrm>
              <a:off x="7009174" y="2694403"/>
              <a:ext cx="2356657" cy="2356657"/>
            </a:xfrm>
            <a:prstGeom prst="ellipse">
              <a:avLst/>
            </a:prstGeom>
            <a:noFill/>
            <a:ln w="3175">
              <a:solidFill>
                <a:schemeClr val="accent4">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2" name="Oval 22"/>
            <p:cNvSpPr/>
            <p:nvPr/>
          </p:nvSpPr>
          <p:spPr>
            <a:xfrm>
              <a:off x="4713823" y="399052"/>
              <a:ext cx="6947358" cy="6947358"/>
            </a:xfrm>
            <a:prstGeom prst="ellipse">
              <a:avLst/>
            </a:prstGeom>
            <a:noFill/>
            <a:ln w="3175">
              <a:solidFill>
                <a:schemeClr val="accent4">
                  <a:alpha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Oval 23"/>
            <p:cNvSpPr/>
            <p:nvPr/>
          </p:nvSpPr>
          <p:spPr>
            <a:xfrm>
              <a:off x="3500834" y="-813937"/>
              <a:ext cx="9373337" cy="9373337"/>
            </a:xfrm>
            <a:prstGeom prst="ellipse">
              <a:avLst/>
            </a:prstGeom>
            <a:noFill/>
            <a:ln w="3175">
              <a:solidFill>
                <a:schemeClr val="accent4">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cxnSp>
        <p:nvCxnSpPr>
          <p:cNvPr id="24" name="Straight Connector 41"/>
          <p:cNvCxnSpPr/>
          <p:nvPr/>
        </p:nvCxnSpPr>
        <p:spPr>
          <a:xfrm>
            <a:off x="10409631" y="2747216"/>
            <a:ext cx="0" cy="30804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ACA2196D-643E-814D-18E1-C9840D883726}"/>
              </a:ext>
            </a:extLst>
          </p:cNvPr>
          <p:cNvGrpSpPr/>
          <p:nvPr/>
        </p:nvGrpSpPr>
        <p:grpSpPr>
          <a:xfrm>
            <a:off x="1411079" y="1062501"/>
            <a:ext cx="9394486" cy="4995968"/>
            <a:chOff x="930176" y="1138132"/>
            <a:chExt cx="9394486" cy="4995968"/>
          </a:xfrm>
        </p:grpSpPr>
        <p:sp>
          <p:nvSpPr>
            <p:cNvPr id="42" name="任意多边形: 形状 41">
              <a:extLst>
                <a:ext uri="{FF2B5EF4-FFF2-40B4-BE49-F238E27FC236}">
                  <a16:creationId xmlns:a16="http://schemas.microsoft.com/office/drawing/2014/main" id="{4D297E7C-3399-3B0E-0D5C-5881A8995ABA}"/>
                </a:ext>
              </a:extLst>
            </p:cNvPr>
            <p:cNvSpPr/>
            <p:nvPr/>
          </p:nvSpPr>
          <p:spPr>
            <a:xfrm>
              <a:off x="5390209" y="1138132"/>
              <a:ext cx="1260476" cy="2490893"/>
            </a:xfrm>
            <a:custGeom>
              <a:avLst/>
              <a:gdLst>
                <a:gd name="connsiteX0" fmla="*/ 0 w 505766"/>
                <a:gd name="connsiteY0" fmla="*/ 0 h 895455"/>
                <a:gd name="connsiteX1" fmla="*/ 505766 w 505766"/>
                <a:gd name="connsiteY1" fmla="*/ 0 h 895455"/>
                <a:gd name="connsiteX2" fmla="*/ 505766 w 505766"/>
                <a:gd name="connsiteY2" fmla="*/ 895455 h 895455"/>
                <a:gd name="connsiteX3" fmla="*/ 0 w 505766"/>
                <a:gd name="connsiteY3" fmla="*/ 895455 h 895455"/>
                <a:gd name="connsiteX4" fmla="*/ 0 w 505766"/>
                <a:gd name="connsiteY4" fmla="*/ 0 h 895455"/>
                <a:gd name="connsiteX0" fmla="*/ 0 w 505766"/>
                <a:gd name="connsiteY0" fmla="*/ 0 h 895455"/>
                <a:gd name="connsiteX1" fmla="*/ 505766 w 505766"/>
                <a:gd name="connsiteY1" fmla="*/ 895455 h 895455"/>
                <a:gd name="connsiteX2" fmla="*/ 0 w 505766"/>
                <a:gd name="connsiteY2" fmla="*/ 895455 h 895455"/>
                <a:gd name="connsiteX3" fmla="*/ 0 w 505766"/>
                <a:gd name="connsiteY3" fmla="*/ 0 h 895455"/>
                <a:gd name="connsiteX0" fmla="*/ 0 w 2702866"/>
                <a:gd name="connsiteY0" fmla="*/ 0 h 2317855"/>
                <a:gd name="connsiteX1" fmla="*/ 2702866 w 2702866"/>
                <a:gd name="connsiteY1" fmla="*/ 2317855 h 2317855"/>
                <a:gd name="connsiteX2" fmla="*/ 0 w 2702866"/>
                <a:gd name="connsiteY2" fmla="*/ 895455 h 2317855"/>
                <a:gd name="connsiteX3" fmla="*/ 0 w 2702866"/>
                <a:gd name="connsiteY3" fmla="*/ 0 h 2317855"/>
                <a:gd name="connsiteX0" fmla="*/ 0 w 1915466"/>
                <a:gd name="connsiteY0" fmla="*/ 0 h 2305155"/>
                <a:gd name="connsiteX1" fmla="*/ 1915466 w 1915466"/>
                <a:gd name="connsiteY1" fmla="*/ 2305155 h 2305155"/>
                <a:gd name="connsiteX2" fmla="*/ 0 w 1915466"/>
                <a:gd name="connsiteY2" fmla="*/ 895455 h 2305155"/>
                <a:gd name="connsiteX3" fmla="*/ 0 w 1915466"/>
                <a:gd name="connsiteY3" fmla="*/ 0 h 2305155"/>
                <a:gd name="connsiteX0" fmla="*/ 0 w 1905941"/>
                <a:gd name="connsiteY0" fmla="*/ 0 h 2290868"/>
                <a:gd name="connsiteX1" fmla="*/ 1905941 w 1905941"/>
                <a:gd name="connsiteY1" fmla="*/ 2290868 h 2290868"/>
                <a:gd name="connsiteX2" fmla="*/ 0 w 1905941"/>
                <a:gd name="connsiteY2" fmla="*/ 895455 h 2290868"/>
                <a:gd name="connsiteX3" fmla="*/ 0 w 1905941"/>
                <a:gd name="connsiteY3" fmla="*/ 0 h 2290868"/>
                <a:gd name="connsiteX0" fmla="*/ 0 w 2149598"/>
                <a:gd name="connsiteY0" fmla="*/ 0 h 2490893"/>
                <a:gd name="connsiteX1" fmla="*/ 2149598 w 2149598"/>
                <a:gd name="connsiteY1" fmla="*/ 2490893 h 2490893"/>
                <a:gd name="connsiteX2" fmla="*/ 0 w 2149598"/>
                <a:gd name="connsiteY2" fmla="*/ 895455 h 2490893"/>
                <a:gd name="connsiteX3" fmla="*/ 0 w 2149598"/>
                <a:gd name="connsiteY3" fmla="*/ 0 h 2490893"/>
              </a:gdLst>
              <a:ahLst/>
              <a:cxnLst>
                <a:cxn ang="0">
                  <a:pos x="connsiteX0" y="connsiteY0"/>
                </a:cxn>
                <a:cxn ang="0">
                  <a:pos x="connsiteX1" y="connsiteY1"/>
                </a:cxn>
                <a:cxn ang="0">
                  <a:pos x="connsiteX2" y="connsiteY2"/>
                </a:cxn>
                <a:cxn ang="0">
                  <a:pos x="connsiteX3" y="connsiteY3"/>
                </a:cxn>
              </a:cxnLst>
              <a:rect l="l" t="t" r="r" b="b"/>
              <a:pathLst>
                <a:path w="2149598" h="2490893">
                  <a:moveTo>
                    <a:pt x="0" y="0"/>
                  </a:moveTo>
                  <a:lnTo>
                    <a:pt x="2149598" y="2490893"/>
                  </a:lnTo>
                  <a:lnTo>
                    <a:pt x="0" y="895455"/>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43" name="任意多边形: 形状 42">
              <a:extLst>
                <a:ext uri="{FF2B5EF4-FFF2-40B4-BE49-F238E27FC236}">
                  <a16:creationId xmlns:a16="http://schemas.microsoft.com/office/drawing/2014/main" id="{DD627DF3-0B8F-6E41-0FAC-A7E0B3973A08}"/>
                </a:ext>
              </a:extLst>
            </p:cNvPr>
            <p:cNvSpPr/>
            <p:nvPr/>
          </p:nvSpPr>
          <p:spPr>
            <a:xfrm>
              <a:off x="5390209" y="2163260"/>
              <a:ext cx="1250952" cy="1486004"/>
            </a:xfrm>
            <a:custGeom>
              <a:avLst/>
              <a:gdLst>
                <a:gd name="connsiteX0" fmla="*/ 0 w 505766"/>
                <a:gd name="connsiteY0" fmla="*/ 0 h 895455"/>
                <a:gd name="connsiteX1" fmla="*/ 505766 w 505766"/>
                <a:gd name="connsiteY1" fmla="*/ 0 h 895455"/>
                <a:gd name="connsiteX2" fmla="*/ 505766 w 505766"/>
                <a:gd name="connsiteY2" fmla="*/ 895455 h 895455"/>
                <a:gd name="connsiteX3" fmla="*/ 0 w 505766"/>
                <a:gd name="connsiteY3" fmla="*/ 895455 h 895455"/>
                <a:gd name="connsiteX4" fmla="*/ 0 w 505766"/>
                <a:gd name="connsiteY4" fmla="*/ 0 h 895455"/>
                <a:gd name="connsiteX0" fmla="*/ 0 w 505766"/>
                <a:gd name="connsiteY0" fmla="*/ 0 h 895455"/>
                <a:gd name="connsiteX1" fmla="*/ 505766 w 505766"/>
                <a:gd name="connsiteY1" fmla="*/ 895455 h 895455"/>
                <a:gd name="connsiteX2" fmla="*/ 0 w 505766"/>
                <a:gd name="connsiteY2" fmla="*/ 895455 h 895455"/>
                <a:gd name="connsiteX3" fmla="*/ 0 w 505766"/>
                <a:gd name="connsiteY3" fmla="*/ 0 h 895455"/>
                <a:gd name="connsiteX0" fmla="*/ 0 w 2702866"/>
                <a:gd name="connsiteY0" fmla="*/ 0 h 2317855"/>
                <a:gd name="connsiteX1" fmla="*/ 2702866 w 2702866"/>
                <a:gd name="connsiteY1" fmla="*/ 2317855 h 2317855"/>
                <a:gd name="connsiteX2" fmla="*/ 0 w 2702866"/>
                <a:gd name="connsiteY2" fmla="*/ 895455 h 2317855"/>
                <a:gd name="connsiteX3" fmla="*/ 0 w 2702866"/>
                <a:gd name="connsiteY3" fmla="*/ 0 h 2317855"/>
                <a:gd name="connsiteX0" fmla="*/ 0 w 1915466"/>
                <a:gd name="connsiteY0" fmla="*/ 0 h 2305155"/>
                <a:gd name="connsiteX1" fmla="*/ 1915466 w 1915466"/>
                <a:gd name="connsiteY1" fmla="*/ 2305155 h 2305155"/>
                <a:gd name="connsiteX2" fmla="*/ 0 w 1915466"/>
                <a:gd name="connsiteY2" fmla="*/ 895455 h 2305155"/>
                <a:gd name="connsiteX3" fmla="*/ 0 w 1915466"/>
                <a:gd name="connsiteY3" fmla="*/ 0 h 2305155"/>
                <a:gd name="connsiteX0" fmla="*/ 0 w 1910704"/>
                <a:gd name="connsiteY0" fmla="*/ 0 h 895455"/>
                <a:gd name="connsiteX1" fmla="*/ 1910704 w 1910704"/>
                <a:gd name="connsiteY1" fmla="*/ 890692 h 895455"/>
                <a:gd name="connsiteX2" fmla="*/ 0 w 1910704"/>
                <a:gd name="connsiteY2" fmla="*/ 895455 h 895455"/>
                <a:gd name="connsiteX3" fmla="*/ 0 w 1910704"/>
                <a:gd name="connsiteY3" fmla="*/ 0 h 895455"/>
                <a:gd name="connsiteX0" fmla="*/ 0 w 1905942"/>
                <a:gd name="connsiteY0" fmla="*/ 0 h 1047854"/>
                <a:gd name="connsiteX1" fmla="*/ 1905942 w 1905942"/>
                <a:gd name="connsiteY1" fmla="*/ 1047854 h 1047854"/>
                <a:gd name="connsiteX2" fmla="*/ 0 w 1905942"/>
                <a:gd name="connsiteY2" fmla="*/ 895455 h 1047854"/>
                <a:gd name="connsiteX3" fmla="*/ 0 w 1905942"/>
                <a:gd name="connsiteY3" fmla="*/ 0 h 1047854"/>
                <a:gd name="connsiteX0" fmla="*/ 0 w 2133355"/>
                <a:gd name="connsiteY0" fmla="*/ 0 h 1486004"/>
                <a:gd name="connsiteX1" fmla="*/ 2133355 w 2133355"/>
                <a:gd name="connsiteY1" fmla="*/ 1486004 h 1486004"/>
                <a:gd name="connsiteX2" fmla="*/ 0 w 2133355"/>
                <a:gd name="connsiteY2" fmla="*/ 895455 h 1486004"/>
                <a:gd name="connsiteX3" fmla="*/ 0 w 2133355"/>
                <a:gd name="connsiteY3" fmla="*/ 0 h 1486004"/>
              </a:gdLst>
              <a:ahLst/>
              <a:cxnLst>
                <a:cxn ang="0">
                  <a:pos x="connsiteX0" y="connsiteY0"/>
                </a:cxn>
                <a:cxn ang="0">
                  <a:pos x="connsiteX1" y="connsiteY1"/>
                </a:cxn>
                <a:cxn ang="0">
                  <a:pos x="connsiteX2" y="connsiteY2"/>
                </a:cxn>
                <a:cxn ang="0">
                  <a:pos x="connsiteX3" y="connsiteY3"/>
                </a:cxn>
              </a:cxnLst>
              <a:rect l="l" t="t" r="r" b="b"/>
              <a:pathLst>
                <a:path w="2133355" h="1486004">
                  <a:moveTo>
                    <a:pt x="0" y="0"/>
                  </a:moveTo>
                  <a:lnTo>
                    <a:pt x="2133355" y="1486004"/>
                  </a:lnTo>
                  <a:lnTo>
                    <a:pt x="0" y="895455"/>
                  </a:lnTo>
                  <a:lnTo>
                    <a:pt x="0" y="0"/>
                  </a:lnTo>
                  <a:close/>
                </a:path>
              </a:pathLst>
            </a:cu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44" name="任意多边形: 形状 43">
              <a:extLst>
                <a:ext uri="{FF2B5EF4-FFF2-40B4-BE49-F238E27FC236}">
                  <a16:creationId xmlns:a16="http://schemas.microsoft.com/office/drawing/2014/main" id="{63A179B9-19C4-69E9-0AED-5BAFE00E23A2}"/>
                </a:ext>
              </a:extLst>
            </p:cNvPr>
            <p:cNvSpPr/>
            <p:nvPr/>
          </p:nvSpPr>
          <p:spPr>
            <a:xfrm flipV="1">
              <a:off x="5390208" y="3665828"/>
              <a:ext cx="1231901" cy="1443143"/>
            </a:xfrm>
            <a:custGeom>
              <a:avLst/>
              <a:gdLst>
                <a:gd name="connsiteX0" fmla="*/ 0 w 505766"/>
                <a:gd name="connsiteY0" fmla="*/ 0 h 895455"/>
                <a:gd name="connsiteX1" fmla="*/ 505766 w 505766"/>
                <a:gd name="connsiteY1" fmla="*/ 0 h 895455"/>
                <a:gd name="connsiteX2" fmla="*/ 505766 w 505766"/>
                <a:gd name="connsiteY2" fmla="*/ 895455 h 895455"/>
                <a:gd name="connsiteX3" fmla="*/ 0 w 505766"/>
                <a:gd name="connsiteY3" fmla="*/ 895455 h 895455"/>
                <a:gd name="connsiteX4" fmla="*/ 0 w 505766"/>
                <a:gd name="connsiteY4" fmla="*/ 0 h 895455"/>
                <a:gd name="connsiteX0" fmla="*/ 0 w 505766"/>
                <a:gd name="connsiteY0" fmla="*/ 0 h 895455"/>
                <a:gd name="connsiteX1" fmla="*/ 505766 w 505766"/>
                <a:gd name="connsiteY1" fmla="*/ 895455 h 895455"/>
                <a:gd name="connsiteX2" fmla="*/ 0 w 505766"/>
                <a:gd name="connsiteY2" fmla="*/ 895455 h 895455"/>
                <a:gd name="connsiteX3" fmla="*/ 0 w 505766"/>
                <a:gd name="connsiteY3" fmla="*/ 0 h 895455"/>
                <a:gd name="connsiteX0" fmla="*/ 0 w 2702866"/>
                <a:gd name="connsiteY0" fmla="*/ 0 h 2317855"/>
                <a:gd name="connsiteX1" fmla="*/ 2702866 w 2702866"/>
                <a:gd name="connsiteY1" fmla="*/ 2317855 h 2317855"/>
                <a:gd name="connsiteX2" fmla="*/ 0 w 2702866"/>
                <a:gd name="connsiteY2" fmla="*/ 895455 h 2317855"/>
                <a:gd name="connsiteX3" fmla="*/ 0 w 2702866"/>
                <a:gd name="connsiteY3" fmla="*/ 0 h 2317855"/>
                <a:gd name="connsiteX0" fmla="*/ 0 w 1915466"/>
                <a:gd name="connsiteY0" fmla="*/ 0 h 2305155"/>
                <a:gd name="connsiteX1" fmla="*/ 1915466 w 1915466"/>
                <a:gd name="connsiteY1" fmla="*/ 2305155 h 2305155"/>
                <a:gd name="connsiteX2" fmla="*/ 0 w 1915466"/>
                <a:gd name="connsiteY2" fmla="*/ 895455 h 2305155"/>
                <a:gd name="connsiteX3" fmla="*/ 0 w 1915466"/>
                <a:gd name="connsiteY3" fmla="*/ 0 h 2305155"/>
                <a:gd name="connsiteX0" fmla="*/ 0 w 1905941"/>
                <a:gd name="connsiteY0" fmla="*/ 0 h 2290868"/>
                <a:gd name="connsiteX1" fmla="*/ 1905941 w 1905941"/>
                <a:gd name="connsiteY1" fmla="*/ 2290868 h 2290868"/>
                <a:gd name="connsiteX2" fmla="*/ 0 w 1905941"/>
                <a:gd name="connsiteY2" fmla="*/ 895455 h 2290868"/>
                <a:gd name="connsiteX3" fmla="*/ 0 w 1905941"/>
                <a:gd name="connsiteY3" fmla="*/ 0 h 2290868"/>
                <a:gd name="connsiteX0" fmla="*/ 0 w 2100867"/>
                <a:gd name="connsiteY0" fmla="*/ 0 h 1443143"/>
                <a:gd name="connsiteX1" fmla="*/ 2100867 w 2100867"/>
                <a:gd name="connsiteY1" fmla="*/ 1443143 h 1443143"/>
                <a:gd name="connsiteX2" fmla="*/ 0 w 2100867"/>
                <a:gd name="connsiteY2" fmla="*/ 895455 h 1443143"/>
                <a:gd name="connsiteX3" fmla="*/ 0 w 2100867"/>
                <a:gd name="connsiteY3" fmla="*/ 0 h 1443143"/>
              </a:gdLst>
              <a:ahLst/>
              <a:cxnLst>
                <a:cxn ang="0">
                  <a:pos x="connsiteX0" y="connsiteY0"/>
                </a:cxn>
                <a:cxn ang="0">
                  <a:pos x="connsiteX1" y="connsiteY1"/>
                </a:cxn>
                <a:cxn ang="0">
                  <a:pos x="connsiteX2" y="connsiteY2"/>
                </a:cxn>
                <a:cxn ang="0">
                  <a:pos x="connsiteX3" y="connsiteY3"/>
                </a:cxn>
              </a:cxnLst>
              <a:rect l="l" t="t" r="r" b="b"/>
              <a:pathLst>
                <a:path w="2100867" h="1443143">
                  <a:moveTo>
                    <a:pt x="0" y="0"/>
                  </a:moveTo>
                  <a:lnTo>
                    <a:pt x="2100867" y="1443143"/>
                  </a:lnTo>
                  <a:lnTo>
                    <a:pt x="0" y="895455"/>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45" name="任意多边形: 形状 44">
              <a:extLst>
                <a:ext uri="{FF2B5EF4-FFF2-40B4-BE49-F238E27FC236}">
                  <a16:creationId xmlns:a16="http://schemas.microsoft.com/office/drawing/2014/main" id="{C75EFE1F-5CFA-CFC9-A98E-08865261626D}"/>
                </a:ext>
              </a:extLst>
            </p:cNvPr>
            <p:cNvSpPr/>
            <p:nvPr/>
          </p:nvSpPr>
          <p:spPr>
            <a:xfrm flipV="1">
              <a:off x="5390209" y="3188388"/>
              <a:ext cx="1250952" cy="895455"/>
            </a:xfrm>
            <a:custGeom>
              <a:avLst/>
              <a:gdLst>
                <a:gd name="connsiteX0" fmla="*/ 0 w 505766"/>
                <a:gd name="connsiteY0" fmla="*/ 0 h 895455"/>
                <a:gd name="connsiteX1" fmla="*/ 505766 w 505766"/>
                <a:gd name="connsiteY1" fmla="*/ 0 h 895455"/>
                <a:gd name="connsiteX2" fmla="*/ 505766 w 505766"/>
                <a:gd name="connsiteY2" fmla="*/ 895455 h 895455"/>
                <a:gd name="connsiteX3" fmla="*/ 0 w 505766"/>
                <a:gd name="connsiteY3" fmla="*/ 895455 h 895455"/>
                <a:gd name="connsiteX4" fmla="*/ 0 w 505766"/>
                <a:gd name="connsiteY4" fmla="*/ 0 h 895455"/>
                <a:gd name="connsiteX0" fmla="*/ 0 w 505766"/>
                <a:gd name="connsiteY0" fmla="*/ 0 h 895455"/>
                <a:gd name="connsiteX1" fmla="*/ 505766 w 505766"/>
                <a:gd name="connsiteY1" fmla="*/ 895455 h 895455"/>
                <a:gd name="connsiteX2" fmla="*/ 0 w 505766"/>
                <a:gd name="connsiteY2" fmla="*/ 895455 h 895455"/>
                <a:gd name="connsiteX3" fmla="*/ 0 w 505766"/>
                <a:gd name="connsiteY3" fmla="*/ 0 h 895455"/>
                <a:gd name="connsiteX0" fmla="*/ 0 w 2702866"/>
                <a:gd name="connsiteY0" fmla="*/ 0 h 2317855"/>
                <a:gd name="connsiteX1" fmla="*/ 2702866 w 2702866"/>
                <a:gd name="connsiteY1" fmla="*/ 2317855 h 2317855"/>
                <a:gd name="connsiteX2" fmla="*/ 0 w 2702866"/>
                <a:gd name="connsiteY2" fmla="*/ 895455 h 2317855"/>
                <a:gd name="connsiteX3" fmla="*/ 0 w 2702866"/>
                <a:gd name="connsiteY3" fmla="*/ 0 h 2317855"/>
                <a:gd name="connsiteX0" fmla="*/ 0 w 1915466"/>
                <a:gd name="connsiteY0" fmla="*/ 0 h 2305155"/>
                <a:gd name="connsiteX1" fmla="*/ 1915466 w 1915466"/>
                <a:gd name="connsiteY1" fmla="*/ 2305155 h 2305155"/>
                <a:gd name="connsiteX2" fmla="*/ 0 w 1915466"/>
                <a:gd name="connsiteY2" fmla="*/ 895455 h 2305155"/>
                <a:gd name="connsiteX3" fmla="*/ 0 w 1915466"/>
                <a:gd name="connsiteY3" fmla="*/ 0 h 2305155"/>
                <a:gd name="connsiteX0" fmla="*/ 0 w 1910704"/>
                <a:gd name="connsiteY0" fmla="*/ 0 h 895455"/>
                <a:gd name="connsiteX1" fmla="*/ 1910704 w 1910704"/>
                <a:gd name="connsiteY1" fmla="*/ 890692 h 895455"/>
                <a:gd name="connsiteX2" fmla="*/ 0 w 1910704"/>
                <a:gd name="connsiteY2" fmla="*/ 895455 h 895455"/>
                <a:gd name="connsiteX3" fmla="*/ 0 w 1910704"/>
                <a:gd name="connsiteY3" fmla="*/ 0 h 895455"/>
                <a:gd name="connsiteX0" fmla="*/ 0 w 1905942"/>
                <a:gd name="connsiteY0" fmla="*/ 0 h 1047854"/>
                <a:gd name="connsiteX1" fmla="*/ 1905942 w 1905942"/>
                <a:gd name="connsiteY1" fmla="*/ 1047854 h 1047854"/>
                <a:gd name="connsiteX2" fmla="*/ 0 w 1905942"/>
                <a:gd name="connsiteY2" fmla="*/ 895455 h 1047854"/>
                <a:gd name="connsiteX3" fmla="*/ 0 w 1905942"/>
                <a:gd name="connsiteY3" fmla="*/ 0 h 1047854"/>
                <a:gd name="connsiteX0" fmla="*/ 0 w 2133355"/>
                <a:gd name="connsiteY0" fmla="*/ 0 h 895455"/>
                <a:gd name="connsiteX1" fmla="*/ 2133355 w 2133355"/>
                <a:gd name="connsiteY1" fmla="*/ 438254 h 895455"/>
                <a:gd name="connsiteX2" fmla="*/ 0 w 2133355"/>
                <a:gd name="connsiteY2" fmla="*/ 895455 h 895455"/>
                <a:gd name="connsiteX3" fmla="*/ 0 w 2133355"/>
                <a:gd name="connsiteY3" fmla="*/ 0 h 895455"/>
              </a:gdLst>
              <a:ahLst/>
              <a:cxnLst>
                <a:cxn ang="0">
                  <a:pos x="connsiteX0" y="connsiteY0"/>
                </a:cxn>
                <a:cxn ang="0">
                  <a:pos x="connsiteX1" y="connsiteY1"/>
                </a:cxn>
                <a:cxn ang="0">
                  <a:pos x="connsiteX2" y="connsiteY2"/>
                </a:cxn>
                <a:cxn ang="0">
                  <a:pos x="connsiteX3" y="connsiteY3"/>
                </a:cxn>
              </a:cxnLst>
              <a:rect l="l" t="t" r="r" b="b"/>
              <a:pathLst>
                <a:path w="2133355" h="895455">
                  <a:moveTo>
                    <a:pt x="0" y="0"/>
                  </a:moveTo>
                  <a:lnTo>
                    <a:pt x="2133355" y="438254"/>
                  </a:lnTo>
                  <a:lnTo>
                    <a:pt x="0" y="895455"/>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46" name="任意多边形: 形状 45">
              <a:extLst>
                <a:ext uri="{FF2B5EF4-FFF2-40B4-BE49-F238E27FC236}">
                  <a16:creationId xmlns:a16="http://schemas.microsoft.com/office/drawing/2014/main" id="{F9AB8534-BAD5-5686-B1DD-A178F49F03C0}"/>
                </a:ext>
              </a:extLst>
            </p:cNvPr>
            <p:cNvSpPr/>
            <p:nvPr/>
          </p:nvSpPr>
          <p:spPr>
            <a:xfrm>
              <a:off x="930176" y="1138132"/>
              <a:ext cx="4460033" cy="895455"/>
            </a:xfrm>
            <a:custGeom>
              <a:avLst/>
              <a:gdLst>
                <a:gd name="connsiteX0" fmla="*/ 453331 w 4460033"/>
                <a:gd name="connsiteY0" fmla="*/ 76252 h 895455"/>
                <a:gd name="connsiteX1" fmla="*/ 81856 w 4460033"/>
                <a:gd name="connsiteY1" fmla="*/ 447727 h 895455"/>
                <a:gd name="connsiteX2" fmla="*/ 453331 w 4460033"/>
                <a:gd name="connsiteY2" fmla="*/ 819202 h 895455"/>
                <a:gd name="connsiteX3" fmla="*/ 824806 w 4460033"/>
                <a:gd name="connsiteY3" fmla="*/ 447727 h 895455"/>
                <a:gd name="connsiteX4" fmla="*/ 453331 w 4460033"/>
                <a:gd name="connsiteY4" fmla="*/ 76252 h 895455"/>
                <a:gd name="connsiteX5" fmla="*/ 447727 w 4460033"/>
                <a:gd name="connsiteY5" fmla="*/ 0 h 895455"/>
                <a:gd name="connsiteX6" fmla="*/ 4460033 w 4460033"/>
                <a:gd name="connsiteY6" fmla="*/ 0 h 895455"/>
                <a:gd name="connsiteX7" fmla="*/ 4460033 w 4460033"/>
                <a:gd name="connsiteY7" fmla="*/ 895455 h 895455"/>
                <a:gd name="connsiteX8" fmla="*/ 447727 w 4460033"/>
                <a:gd name="connsiteY8" fmla="*/ 895455 h 895455"/>
                <a:gd name="connsiteX9" fmla="*/ 0 w 4460033"/>
                <a:gd name="connsiteY9" fmla="*/ 447728 h 895455"/>
                <a:gd name="connsiteX10" fmla="*/ 447727 w 4460033"/>
                <a:gd name="connsiteY10" fmla="*/ 0 h 89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033" h="895455">
                  <a:moveTo>
                    <a:pt x="453331" y="76252"/>
                  </a:moveTo>
                  <a:cubicBezTo>
                    <a:pt x="248171" y="76252"/>
                    <a:pt x="81856" y="242567"/>
                    <a:pt x="81856" y="447727"/>
                  </a:cubicBezTo>
                  <a:cubicBezTo>
                    <a:pt x="81856" y="652887"/>
                    <a:pt x="248171" y="819202"/>
                    <a:pt x="453331" y="819202"/>
                  </a:cubicBezTo>
                  <a:cubicBezTo>
                    <a:pt x="658491" y="819202"/>
                    <a:pt x="824806" y="652887"/>
                    <a:pt x="824806" y="447727"/>
                  </a:cubicBezTo>
                  <a:cubicBezTo>
                    <a:pt x="824806" y="242567"/>
                    <a:pt x="658491" y="76252"/>
                    <a:pt x="453331" y="76252"/>
                  </a:cubicBezTo>
                  <a:close/>
                  <a:moveTo>
                    <a:pt x="447727" y="0"/>
                  </a:moveTo>
                  <a:lnTo>
                    <a:pt x="4460033" y="0"/>
                  </a:lnTo>
                  <a:lnTo>
                    <a:pt x="4460033" y="895455"/>
                  </a:lnTo>
                  <a:lnTo>
                    <a:pt x="447727" y="895455"/>
                  </a:lnTo>
                  <a:cubicBezTo>
                    <a:pt x="200454" y="895455"/>
                    <a:pt x="0" y="695001"/>
                    <a:pt x="0" y="447728"/>
                  </a:cubicBezTo>
                  <a:cubicBezTo>
                    <a:pt x="0" y="200455"/>
                    <a:pt x="200454" y="0"/>
                    <a:pt x="44772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47" name="文本框 46">
              <a:extLst>
                <a:ext uri="{FF2B5EF4-FFF2-40B4-BE49-F238E27FC236}">
                  <a16:creationId xmlns:a16="http://schemas.microsoft.com/office/drawing/2014/main" id="{219C5119-F5AD-F37D-18E1-5544413CBC25}"/>
                </a:ext>
              </a:extLst>
            </p:cNvPr>
            <p:cNvSpPr txBox="1"/>
            <p:nvPr/>
          </p:nvSpPr>
          <p:spPr>
            <a:xfrm>
              <a:off x="1109244" y="1355027"/>
              <a:ext cx="527710" cy="461665"/>
            </a:xfrm>
            <a:prstGeom prst="rect">
              <a:avLst/>
            </a:prstGeom>
            <a:noFill/>
          </p:spPr>
          <p:txBody>
            <a:bodyPr wrap="none" rtlCol="0">
              <a:spAutoFit/>
            </a:bodyPr>
            <a:lstStyle/>
            <a:p>
              <a:pPr algn="ctr"/>
              <a:r>
                <a:rPr lang="en-US" altLang="zh-CN" sz="2400" b="1">
                  <a:solidFill>
                    <a:schemeClr val="tx1">
                      <a:alpha val="80000"/>
                    </a:schemeClr>
                  </a:solidFill>
                  <a:latin typeface="Arial" panose="020B0604020202020204" pitchFamily="34" charset="0"/>
                  <a:ea typeface="微软雅黑" panose="020B0503020204020204" pitchFamily="34" charset="-122"/>
                </a:rPr>
                <a:t>01</a:t>
              </a:r>
              <a:endParaRPr lang="zh-CN" altLang="en-US" sz="2400" b="1">
                <a:solidFill>
                  <a:schemeClr val="tx1">
                    <a:alpha val="80000"/>
                  </a:schemeClr>
                </a:solidFill>
                <a:latin typeface="Arial" panose="020B0604020202020204" pitchFamily="34" charset="0"/>
                <a:ea typeface="微软雅黑" panose="020B0503020204020204" pitchFamily="34" charset="-122"/>
              </a:endParaRPr>
            </a:p>
          </p:txBody>
        </p:sp>
        <p:sp>
          <p:nvSpPr>
            <p:cNvPr id="48" name="任意多边形: 形状 47">
              <a:extLst>
                <a:ext uri="{FF2B5EF4-FFF2-40B4-BE49-F238E27FC236}">
                  <a16:creationId xmlns:a16="http://schemas.microsoft.com/office/drawing/2014/main" id="{D9EA0DDD-5488-A26E-5DD4-94A50888D185}"/>
                </a:ext>
              </a:extLst>
            </p:cNvPr>
            <p:cNvSpPr/>
            <p:nvPr/>
          </p:nvSpPr>
          <p:spPr>
            <a:xfrm>
              <a:off x="930176" y="2163260"/>
              <a:ext cx="4460033" cy="895455"/>
            </a:xfrm>
            <a:custGeom>
              <a:avLst/>
              <a:gdLst>
                <a:gd name="connsiteX0" fmla="*/ 453331 w 4460033"/>
                <a:gd name="connsiteY0" fmla="*/ 76252 h 895455"/>
                <a:gd name="connsiteX1" fmla="*/ 81856 w 4460033"/>
                <a:gd name="connsiteY1" fmla="*/ 447727 h 895455"/>
                <a:gd name="connsiteX2" fmla="*/ 453331 w 4460033"/>
                <a:gd name="connsiteY2" fmla="*/ 819202 h 895455"/>
                <a:gd name="connsiteX3" fmla="*/ 824806 w 4460033"/>
                <a:gd name="connsiteY3" fmla="*/ 447727 h 895455"/>
                <a:gd name="connsiteX4" fmla="*/ 453331 w 4460033"/>
                <a:gd name="connsiteY4" fmla="*/ 76252 h 895455"/>
                <a:gd name="connsiteX5" fmla="*/ 447727 w 4460033"/>
                <a:gd name="connsiteY5" fmla="*/ 0 h 895455"/>
                <a:gd name="connsiteX6" fmla="*/ 4460033 w 4460033"/>
                <a:gd name="connsiteY6" fmla="*/ 0 h 895455"/>
                <a:gd name="connsiteX7" fmla="*/ 4460033 w 4460033"/>
                <a:gd name="connsiteY7" fmla="*/ 895455 h 895455"/>
                <a:gd name="connsiteX8" fmla="*/ 447727 w 4460033"/>
                <a:gd name="connsiteY8" fmla="*/ 895455 h 895455"/>
                <a:gd name="connsiteX9" fmla="*/ 0 w 4460033"/>
                <a:gd name="connsiteY9" fmla="*/ 447728 h 895455"/>
                <a:gd name="connsiteX10" fmla="*/ 447727 w 4460033"/>
                <a:gd name="connsiteY10" fmla="*/ 0 h 89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033" h="895455">
                  <a:moveTo>
                    <a:pt x="453331" y="76252"/>
                  </a:moveTo>
                  <a:cubicBezTo>
                    <a:pt x="248171" y="76252"/>
                    <a:pt x="81856" y="242567"/>
                    <a:pt x="81856" y="447727"/>
                  </a:cubicBezTo>
                  <a:cubicBezTo>
                    <a:pt x="81856" y="652887"/>
                    <a:pt x="248171" y="819202"/>
                    <a:pt x="453331" y="819202"/>
                  </a:cubicBezTo>
                  <a:cubicBezTo>
                    <a:pt x="658491" y="819202"/>
                    <a:pt x="824806" y="652887"/>
                    <a:pt x="824806" y="447727"/>
                  </a:cubicBezTo>
                  <a:cubicBezTo>
                    <a:pt x="824806" y="242567"/>
                    <a:pt x="658491" y="76252"/>
                    <a:pt x="453331" y="76252"/>
                  </a:cubicBezTo>
                  <a:close/>
                  <a:moveTo>
                    <a:pt x="447727" y="0"/>
                  </a:moveTo>
                  <a:lnTo>
                    <a:pt x="4460033" y="0"/>
                  </a:lnTo>
                  <a:lnTo>
                    <a:pt x="4460033" y="895455"/>
                  </a:lnTo>
                  <a:lnTo>
                    <a:pt x="447727" y="895455"/>
                  </a:lnTo>
                  <a:cubicBezTo>
                    <a:pt x="200454" y="895455"/>
                    <a:pt x="0" y="695001"/>
                    <a:pt x="0" y="447728"/>
                  </a:cubicBezTo>
                  <a:cubicBezTo>
                    <a:pt x="0" y="200455"/>
                    <a:pt x="200454" y="0"/>
                    <a:pt x="447727"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49" name="文本框 48">
              <a:extLst>
                <a:ext uri="{FF2B5EF4-FFF2-40B4-BE49-F238E27FC236}">
                  <a16:creationId xmlns:a16="http://schemas.microsoft.com/office/drawing/2014/main" id="{A092385E-55BA-A678-3401-900F5BE8F25F}"/>
                </a:ext>
              </a:extLst>
            </p:cNvPr>
            <p:cNvSpPr txBox="1"/>
            <p:nvPr/>
          </p:nvSpPr>
          <p:spPr>
            <a:xfrm>
              <a:off x="1109244" y="2380155"/>
              <a:ext cx="527709" cy="461665"/>
            </a:xfrm>
            <a:prstGeom prst="rect">
              <a:avLst/>
            </a:prstGeom>
            <a:noFill/>
          </p:spPr>
          <p:txBody>
            <a:bodyPr wrap="none" rtlCol="0">
              <a:spAutoFit/>
            </a:bodyPr>
            <a:lstStyle/>
            <a:p>
              <a:pPr algn="ctr"/>
              <a:r>
                <a:rPr lang="en-US" altLang="zh-CN" sz="2400" b="1">
                  <a:solidFill>
                    <a:schemeClr val="accent1"/>
                  </a:solidFill>
                  <a:latin typeface="Arial" panose="020B0604020202020204" pitchFamily="34" charset="0"/>
                  <a:ea typeface="微软雅黑" panose="020B0503020204020204" pitchFamily="34" charset="-122"/>
                </a:rPr>
                <a:t>02</a:t>
              </a:r>
              <a:endParaRPr lang="zh-CN" altLang="en-US" sz="2400" b="1">
                <a:solidFill>
                  <a:schemeClr val="accent1"/>
                </a:solidFill>
                <a:latin typeface="Arial" panose="020B0604020202020204" pitchFamily="34" charset="0"/>
                <a:ea typeface="微软雅黑" panose="020B0503020204020204" pitchFamily="34" charset="-122"/>
              </a:endParaRPr>
            </a:p>
          </p:txBody>
        </p:sp>
        <p:sp>
          <p:nvSpPr>
            <p:cNvPr id="50" name="任意多边形: 形状 49">
              <a:extLst>
                <a:ext uri="{FF2B5EF4-FFF2-40B4-BE49-F238E27FC236}">
                  <a16:creationId xmlns:a16="http://schemas.microsoft.com/office/drawing/2014/main" id="{A222BB32-7FD2-0B04-55DC-4A1D3005D591}"/>
                </a:ext>
              </a:extLst>
            </p:cNvPr>
            <p:cNvSpPr/>
            <p:nvPr/>
          </p:nvSpPr>
          <p:spPr>
            <a:xfrm>
              <a:off x="930176" y="3188388"/>
              <a:ext cx="4460033" cy="895455"/>
            </a:xfrm>
            <a:custGeom>
              <a:avLst/>
              <a:gdLst>
                <a:gd name="connsiteX0" fmla="*/ 453331 w 4460033"/>
                <a:gd name="connsiteY0" fmla="*/ 76252 h 895455"/>
                <a:gd name="connsiteX1" fmla="*/ 81856 w 4460033"/>
                <a:gd name="connsiteY1" fmla="*/ 447727 h 895455"/>
                <a:gd name="connsiteX2" fmla="*/ 453331 w 4460033"/>
                <a:gd name="connsiteY2" fmla="*/ 819202 h 895455"/>
                <a:gd name="connsiteX3" fmla="*/ 824806 w 4460033"/>
                <a:gd name="connsiteY3" fmla="*/ 447727 h 895455"/>
                <a:gd name="connsiteX4" fmla="*/ 453331 w 4460033"/>
                <a:gd name="connsiteY4" fmla="*/ 76252 h 895455"/>
                <a:gd name="connsiteX5" fmla="*/ 447727 w 4460033"/>
                <a:gd name="connsiteY5" fmla="*/ 0 h 895455"/>
                <a:gd name="connsiteX6" fmla="*/ 4460033 w 4460033"/>
                <a:gd name="connsiteY6" fmla="*/ 0 h 895455"/>
                <a:gd name="connsiteX7" fmla="*/ 4460033 w 4460033"/>
                <a:gd name="connsiteY7" fmla="*/ 895455 h 895455"/>
                <a:gd name="connsiteX8" fmla="*/ 447727 w 4460033"/>
                <a:gd name="connsiteY8" fmla="*/ 895455 h 895455"/>
                <a:gd name="connsiteX9" fmla="*/ 0 w 4460033"/>
                <a:gd name="connsiteY9" fmla="*/ 447728 h 895455"/>
                <a:gd name="connsiteX10" fmla="*/ 447727 w 4460033"/>
                <a:gd name="connsiteY10" fmla="*/ 0 h 89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033" h="895455">
                  <a:moveTo>
                    <a:pt x="453331" y="76252"/>
                  </a:moveTo>
                  <a:cubicBezTo>
                    <a:pt x="248171" y="76252"/>
                    <a:pt x="81856" y="242567"/>
                    <a:pt x="81856" y="447727"/>
                  </a:cubicBezTo>
                  <a:cubicBezTo>
                    <a:pt x="81856" y="652887"/>
                    <a:pt x="248171" y="819202"/>
                    <a:pt x="453331" y="819202"/>
                  </a:cubicBezTo>
                  <a:cubicBezTo>
                    <a:pt x="658491" y="819202"/>
                    <a:pt x="824806" y="652887"/>
                    <a:pt x="824806" y="447727"/>
                  </a:cubicBezTo>
                  <a:cubicBezTo>
                    <a:pt x="824806" y="242567"/>
                    <a:pt x="658491" y="76252"/>
                    <a:pt x="453331" y="76252"/>
                  </a:cubicBezTo>
                  <a:close/>
                  <a:moveTo>
                    <a:pt x="447727" y="0"/>
                  </a:moveTo>
                  <a:lnTo>
                    <a:pt x="4460033" y="0"/>
                  </a:lnTo>
                  <a:lnTo>
                    <a:pt x="4460033" y="895455"/>
                  </a:lnTo>
                  <a:lnTo>
                    <a:pt x="447727" y="895455"/>
                  </a:lnTo>
                  <a:cubicBezTo>
                    <a:pt x="200454" y="895455"/>
                    <a:pt x="0" y="695001"/>
                    <a:pt x="0" y="447728"/>
                  </a:cubicBezTo>
                  <a:cubicBezTo>
                    <a:pt x="0" y="200455"/>
                    <a:pt x="200454" y="0"/>
                    <a:pt x="44772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51" name="文本框 50">
              <a:extLst>
                <a:ext uri="{FF2B5EF4-FFF2-40B4-BE49-F238E27FC236}">
                  <a16:creationId xmlns:a16="http://schemas.microsoft.com/office/drawing/2014/main" id="{DACC9412-E89D-CDDA-91D8-897047E0D746}"/>
                </a:ext>
              </a:extLst>
            </p:cNvPr>
            <p:cNvSpPr txBox="1"/>
            <p:nvPr/>
          </p:nvSpPr>
          <p:spPr>
            <a:xfrm>
              <a:off x="1109244" y="3405283"/>
              <a:ext cx="527709" cy="461665"/>
            </a:xfrm>
            <a:prstGeom prst="rect">
              <a:avLst/>
            </a:prstGeom>
            <a:noFill/>
          </p:spPr>
          <p:txBody>
            <a:bodyPr wrap="none" rtlCol="0">
              <a:spAutoFit/>
            </a:bodyPr>
            <a:lstStyle/>
            <a:p>
              <a:pPr algn="ctr"/>
              <a:r>
                <a:rPr lang="en-US" altLang="zh-CN" sz="2400" b="1">
                  <a:solidFill>
                    <a:schemeClr val="tx1">
                      <a:alpha val="80000"/>
                    </a:schemeClr>
                  </a:solidFill>
                  <a:latin typeface="Arial" panose="020B0604020202020204" pitchFamily="34" charset="0"/>
                  <a:ea typeface="微软雅黑" panose="020B0503020204020204" pitchFamily="34" charset="-122"/>
                </a:rPr>
                <a:t>03</a:t>
              </a:r>
              <a:endParaRPr lang="zh-CN" altLang="en-US" sz="2400" b="1">
                <a:solidFill>
                  <a:schemeClr val="tx1">
                    <a:alpha val="80000"/>
                  </a:schemeClr>
                </a:solidFill>
                <a:latin typeface="Arial" panose="020B0604020202020204" pitchFamily="34" charset="0"/>
                <a:ea typeface="微软雅黑" panose="020B0503020204020204" pitchFamily="34" charset="-122"/>
              </a:endParaRPr>
            </a:p>
          </p:txBody>
        </p:sp>
        <p:sp>
          <p:nvSpPr>
            <p:cNvPr id="52" name="任意多边形: 形状 51">
              <a:extLst>
                <a:ext uri="{FF2B5EF4-FFF2-40B4-BE49-F238E27FC236}">
                  <a16:creationId xmlns:a16="http://schemas.microsoft.com/office/drawing/2014/main" id="{07432CE3-6402-B2DB-3759-8A886E558E6F}"/>
                </a:ext>
              </a:extLst>
            </p:cNvPr>
            <p:cNvSpPr/>
            <p:nvPr/>
          </p:nvSpPr>
          <p:spPr>
            <a:xfrm>
              <a:off x="930176" y="4213516"/>
              <a:ext cx="4460033" cy="895455"/>
            </a:xfrm>
            <a:custGeom>
              <a:avLst/>
              <a:gdLst>
                <a:gd name="connsiteX0" fmla="*/ 453331 w 4460033"/>
                <a:gd name="connsiteY0" fmla="*/ 76252 h 895455"/>
                <a:gd name="connsiteX1" fmla="*/ 81856 w 4460033"/>
                <a:gd name="connsiteY1" fmla="*/ 447727 h 895455"/>
                <a:gd name="connsiteX2" fmla="*/ 453331 w 4460033"/>
                <a:gd name="connsiteY2" fmla="*/ 819202 h 895455"/>
                <a:gd name="connsiteX3" fmla="*/ 824806 w 4460033"/>
                <a:gd name="connsiteY3" fmla="*/ 447727 h 895455"/>
                <a:gd name="connsiteX4" fmla="*/ 453331 w 4460033"/>
                <a:gd name="connsiteY4" fmla="*/ 76252 h 895455"/>
                <a:gd name="connsiteX5" fmla="*/ 447727 w 4460033"/>
                <a:gd name="connsiteY5" fmla="*/ 0 h 895455"/>
                <a:gd name="connsiteX6" fmla="*/ 4460033 w 4460033"/>
                <a:gd name="connsiteY6" fmla="*/ 0 h 895455"/>
                <a:gd name="connsiteX7" fmla="*/ 4460033 w 4460033"/>
                <a:gd name="connsiteY7" fmla="*/ 895455 h 895455"/>
                <a:gd name="connsiteX8" fmla="*/ 447727 w 4460033"/>
                <a:gd name="connsiteY8" fmla="*/ 895455 h 895455"/>
                <a:gd name="connsiteX9" fmla="*/ 0 w 4460033"/>
                <a:gd name="connsiteY9" fmla="*/ 447728 h 895455"/>
                <a:gd name="connsiteX10" fmla="*/ 447727 w 4460033"/>
                <a:gd name="connsiteY10" fmla="*/ 0 h 89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033" h="895455">
                  <a:moveTo>
                    <a:pt x="453331" y="76252"/>
                  </a:moveTo>
                  <a:cubicBezTo>
                    <a:pt x="248171" y="76252"/>
                    <a:pt x="81856" y="242567"/>
                    <a:pt x="81856" y="447727"/>
                  </a:cubicBezTo>
                  <a:cubicBezTo>
                    <a:pt x="81856" y="652887"/>
                    <a:pt x="248171" y="819202"/>
                    <a:pt x="453331" y="819202"/>
                  </a:cubicBezTo>
                  <a:cubicBezTo>
                    <a:pt x="658491" y="819202"/>
                    <a:pt x="824806" y="652887"/>
                    <a:pt x="824806" y="447727"/>
                  </a:cubicBezTo>
                  <a:cubicBezTo>
                    <a:pt x="824806" y="242567"/>
                    <a:pt x="658491" y="76252"/>
                    <a:pt x="453331" y="76252"/>
                  </a:cubicBezTo>
                  <a:close/>
                  <a:moveTo>
                    <a:pt x="447727" y="0"/>
                  </a:moveTo>
                  <a:lnTo>
                    <a:pt x="4460033" y="0"/>
                  </a:lnTo>
                  <a:lnTo>
                    <a:pt x="4460033" y="895455"/>
                  </a:lnTo>
                  <a:lnTo>
                    <a:pt x="447727" y="895455"/>
                  </a:lnTo>
                  <a:cubicBezTo>
                    <a:pt x="200454" y="895455"/>
                    <a:pt x="0" y="695001"/>
                    <a:pt x="0" y="447728"/>
                  </a:cubicBezTo>
                  <a:cubicBezTo>
                    <a:pt x="0" y="200455"/>
                    <a:pt x="200454" y="0"/>
                    <a:pt x="44772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53" name="文本框 52">
              <a:extLst>
                <a:ext uri="{FF2B5EF4-FFF2-40B4-BE49-F238E27FC236}">
                  <a16:creationId xmlns:a16="http://schemas.microsoft.com/office/drawing/2014/main" id="{8CDCD2A5-E259-3F37-5ABE-08602C3CD307}"/>
                </a:ext>
              </a:extLst>
            </p:cNvPr>
            <p:cNvSpPr txBox="1"/>
            <p:nvPr/>
          </p:nvSpPr>
          <p:spPr>
            <a:xfrm>
              <a:off x="1109244" y="4430411"/>
              <a:ext cx="527709" cy="461665"/>
            </a:xfrm>
            <a:prstGeom prst="rect">
              <a:avLst/>
            </a:prstGeom>
            <a:noFill/>
          </p:spPr>
          <p:txBody>
            <a:bodyPr wrap="none" rtlCol="0">
              <a:spAutoFit/>
            </a:bodyPr>
            <a:lstStyle/>
            <a:p>
              <a:pPr algn="ctr"/>
              <a:r>
                <a:rPr lang="en-US" altLang="zh-CN" sz="2400" b="1">
                  <a:solidFill>
                    <a:schemeClr val="tx1">
                      <a:alpha val="80000"/>
                    </a:schemeClr>
                  </a:solidFill>
                  <a:latin typeface="Arial" panose="020B0604020202020204" pitchFamily="34" charset="0"/>
                  <a:ea typeface="微软雅黑" panose="020B0503020204020204" pitchFamily="34" charset="-122"/>
                </a:rPr>
                <a:t>04</a:t>
              </a:r>
              <a:endParaRPr lang="zh-CN" altLang="en-US" sz="2400" b="1">
                <a:solidFill>
                  <a:schemeClr val="tx1">
                    <a:alpha val="80000"/>
                  </a:schemeClr>
                </a:solidFill>
                <a:latin typeface="Arial" panose="020B0604020202020204" pitchFamily="34" charset="0"/>
                <a:ea typeface="微软雅黑" panose="020B0503020204020204" pitchFamily="34" charset="-122"/>
              </a:endParaRPr>
            </a:p>
          </p:txBody>
        </p:sp>
        <p:sp>
          <p:nvSpPr>
            <p:cNvPr id="54" name="任意多边形: 形状 53">
              <a:extLst>
                <a:ext uri="{FF2B5EF4-FFF2-40B4-BE49-F238E27FC236}">
                  <a16:creationId xmlns:a16="http://schemas.microsoft.com/office/drawing/2014/main" id="{6F04E272-EFD6-01FE-E12E-80A374902BA5}"/>
                </a:ext>
              </a:extLst>
            </p:cNvPr>
            <p:cNvSpPr/>
            <p:nvPr/>
          </p:nvSpPr>
          <p:spPr>
            <a:xfrm flipV="1">
              <a:off x="5390208" y="3652732"/>
              <a:ext cx="1270001" cy="2481368"/>
            </a:xfrm>
            <a:custGeom>
              <a:avLst/>
              <a:gdLst>
                <a:gd name="connsiteX0" fmla="*/ 0 w 505766"/>
                <a:gd name="connsiteY0" fmla="*/ 0 h 895455"/>
                <a:gd name="connsiteX1" fmla="*/ 505766 w 505766"/>
                <a:gd name="connsiteY1" fmla="*/ 0 h 895455"/>
                <a:gd name="connsiteX2" fmla="*/ 505766 w 505766"/>
                <a:gd name="connsiteY2" fmla="*/ 895455 h 895455"/>
                <a:gd name="connsiteX3" fmla="*/ 0 w 505766"/>
                <a:gd name="connsiteY3" fmla="*/ 895455 h 895455"/>
                <a:gd name="connsiteX4" fmla="*/ 0 w 505766"/>
                <a:gd name="connsiteY4" fmla="*/ 0 h 895455"/>
                <a:gd name="connsiteX0" fmla="*/ 0 w 505766"/>
                <a:gd name="connsiteY0" fmla="*/ 0 h 895455"/>
                <a:gd name="connsiteX1" fmla="*/ 505766 w 505766"/>
                <a:gd name="connsiteY1" fmla="*/ 895455 h 895455"/>
                <a:gd name="connsiteX2" fmla="*/ 0 w 505766"/>
                <a:gd name="connsiteY2" fmla="*/ 895455 h 895455"/>
                <a:gd name="connsiteX3" fmla="*/ 0 w 505766"/>
                <a:gd name="connsiteY3" fmla="*/ 0 h 895455"/>
                <a:gd name="connsiteX0" fmla="*/ 0 w 2702866"/>
                <a:gd name="connsiteY0" fmla="*/ 0 h 2317855"/>
                <a:gd name="connsiteX1" fmla="*/ 2702866 w 2702866"/>
                <a:gd name="connsiteY1" fmla="*/ 2317855 h 2317855"/>
                <a:gd name="connsiteX2" fmla="*/ 0 w 2702866"/>
                <a:gd name="connsiteY2" fmla="*/ 895455 h 2317855"/>
                <a:gd name="connsiteX3" fmla="*/ 0 w 2702866"/>
                <a:gd name="connsiteY3" fmla="*/ 0 h 2317855"/>
                <a:gd name="connsiteX0" fmla="*/ 0 w 1915466"/>
                <a:gd name="connsiteY0" fmla="*/ 0 h 2305155"/>
                <a:gd name="connsiteX1" fmla="*/ 1915466 w 1915466"/>
                <a:gd name="connsiteY1" fmla="*/ 2305155 h 2305155"/>
                <a:gd name="connsiteX2" fmla="*/ 0 w 1915466"/>
                <a:gd name="connsiteY2" fmla="*/ 895455 h 2305155"/>
                <a:gd name="connsiteX3" fmla="*/ 0 w 1915466"/>
                <a:gd name="connsiteY3" fmla="*/ 0 h 2305155"/>
                <a:gd name="connsiteX0" fmla="*/ 0 w 1905941"/>
                <a:gd name="connsiteY0" fmla="*/ 0 h 2290868"/>
                <a:gd name="connsiteX1" fmla="*/ 1905941 w 1905941"/>
                <a:gd name="connsiteY1" fmla="*/ 2290868 h 2290868"/>
                <a:gd name="connsiteX2" fmla="*/ 0 w 1905941"/>
                <a:gd name="connsiteY2" fmla="*/ 895455 h 2290868"/>
                <a:gd name="connsiteX3" fmla="*/ 0 w 1905941"/>
                <a:gd name="connsiteY3" fmla="*/ 0 h 2290868"/>
                <a:gd name="connsiteX0" fmla="*/ 0 w 2165842"/>
                <a:gd name="connsiteY0" fmla="*/ 0 h 2481368"/>
                <a:gd name="connsiteX1" fmla="*/ 2165842 w 2165842"/>
                <a:gd name="connsiteY1" fmla="*/ 2481368 h 2481368"/>
                <a:gd name="connsiteX2" fmla="*/ 0 w 2165842"/>
                <a:gd name="connsiteY2" fmla="*/ 895455 h 2481368"/>
                <a:gd name="connsiteX3" fmla="*/ 0 w 2165842"/>
                <a:gd name="connsiteY3" fmla="*/ 0 h 2481368"/>
              </a:gdLst>
              <a:ahLst/>
              <a:cxnLst>
                <a:cxn ang="0">
                  <a:pos x="connsiteX0" y="connsiteY0"/>
                </a:cxn>
                <a:cxn ang="0">
                  <a:pos x="connsiteX1" y="connsiteY1"/>
                </a:cxn>
                <a:cxn ang="0">
                  <a:pos x="connsiteX2" y="connsiteY2"/>
                </a:cxn>
                <a:cxn ang="0">
                  <a:pos x="connsiteX3" y="connsiteY3"/>
                </a:cxn>
              </a:cxnLst>
              <a:rect l="l" t="t" r="r" b="b"/>
              <a:pathLst>
                <a:path w="2165842" h="2481368">
                  <a:moveTo>
                    <a:pt x="0" y="0"/>
                  </a:moveTo>
                  <a:lnTo>
                    <a:pt x="2165842" y="2481368"/>
                  </a:lnTo>
                  <a:lnTo>
                    <a:pt x="0" y="895455"/>
                  </a:lnTo>
                  <a:lnTo>
                    <a:pt x="0" y="0"/>
                  </a:lnTo>
                  <a:close/>
                </a:path>
              </a:pathLst>
            </a:custGeom>
            <a:solidFill>
              <a:schemeClr val="tx1">
                <a:lumMod val="50000"/>
                <a:lumOff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55" name="任意多边形: 形状 54">
              <a:extLst>
                <a:ext uri="{FF2B5EF4-FFF2-40B4-BE49-F238E27FC236}">
                  <a16:creationId xmlns:a16="http://schemas.microsoft.com/office/drawing/2014/main" id="{2D595009-52DB-1E2E-6A39-4E36B8BDDADA}"/>
                </a:ext>
              </a:extLst>
            </p:cNvPr>
            <p:cNvSpPr/>
            <p:nvPr/>
          </p:nvSpPr>
          <p:spPr>
            <a:xfrm>
              <a:off x="930176" y="5238645"/>
              <a:ext cx="4460033" cy="895455"/>
            </a:xfrm>
            <a:custGeom>
              <a:avLst/>
              <a:gdLst>
                <a:gd name="connsiteX0" fmla="*/ 453331 w 4460033"/>
                <a:gd name="connsiteY0" fmla="*/ 76252 h 895455"/>
                <a:gd name="connsiteX1" fmla="*/ 81856 w 4460033"/>
                <a:gd name="connsiteY1" fmla="*/ 447727 h 895455"/>
                <a:gd name="connsiteX2" fmla="*/ 453331 w 4460033"/>
                <a:gd name="connsiteY2" fmla="*/ 819202 h 895455"/>
                <a:gd name="connsiteX3" fmla="*/ 824806 w 4460033"/>
                <a:gd name="connsiteY3" fmla="*/ 447727 h 895455"/>
                <a:gd name="connsiteX4" fmla="*/ 453331 w 4460033"/>
                <a:gd name="connsiteY4" fmla="*/ 76252 h 895455"/>
                <a:gd name="connsiteX5" fmla="*/ 447727 w 4460033"/>
                <a:gd name="connsiteY5" fmla="*/ 0 h 895455"/>
                <a:gd name="connsiteX6" fmla="*/ 4460033 w 4460033"/>
                <a:gd name="connsiteY6" fmla="*/ 0 h 895455"/>
                <a:gd name="connsiteX7" fmla="*/ 4460033 w 4460033"/>
                <a:gd name="connsiteY7" fmla="*/ 895455 h 895455"/>
                <a:gd name="connsiteX8" fmla="*/ 447727 w 4460033"/>
                <a:gd name="connsiteY8" fmla="*/ 895455 h 895455"/>
                <a:gd name="connsiteX9" fmla="*/ 0 w 4460033"/>
                <a:gd name="connsiteY9" fmla="*/ 447728 h 895455"/>
                <a:gd name="connsiteX10" fmla="*/ 447727 w 4460033"/>
                <a:gd name="connsiteY10" fmla="*/ 0 h 895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60033" h="895455">
                  <a:moveTo>
                    <a:pt x="453331" y="76252"/>
                  </a:moveTo>
                  <a:cubicBezTo>
                    <a:pt x="248171" y="76252"/>
                    <a:pt x="81856" y="242567"/>
                    <a:pt x="81856" y="447727"/>
                  </a:cubicBezTo>
                  <a:cubicBezTo>
                    <a:pt x="81856" y="652887"/>
                    <a:pt x="248171" y="819202"/>
                    <a:pt x="453331" y="819202"/>
                  </a:cubicBezTo>
                  <a:cubicBezTo>
                    <a:pt x="658491" y="819202"/>
                    <a:pt x="824806" y="652887"/>
                    <a:pt x="824806" y="447727"/>
                  </a:cubicBezTo>
                  <a:cubicBezTo>
                    <a:pt x="824806" y="242567"/>
                    <a:pt x="658491" y="76252"/>
                    <a:pt x="453331" y="76252"/>
                  </a:cubicBezTo>
                  <a:close/>
                  <a:moveTo>
                    <a:pt x="447727" y="0"/>
                  </a:moveTo>
                  <a:lnTo>
                    <a:pt x="4460033" y="0"/>
                  </a:lnTo>
                  <a:lnTo>
                    <a:pt x="4460033" y="895455"/>
                  </a:lnTo>
                  <a:lnTo>
                    <a:pt x="447727" y="895455"/>
                  </a:lnTo>
                  <a:cubicBezTo>
                    <a:pt x="200454" y="895455"/>
                    <a:pt x="0" y="695001"/>
                    <a:pt x="0" y="447728"/>
                  </a:cubicBezTo>
                  <a:cubicBezTo>
                    <a:pt x="0" y="200455"/>
                    <a:pt x="200454" y="0"/>
                    <a:pt x="447727" y="0"/>
                  </a:cubicBezTo>
                  <a:close/>
                </a:path>
              </a:pathLst>
            </a:custGeom>
            <a:solidFill>
              <a:schemeClr val="tx1">
                <a:lumMod val="50000"/>
                <a:lumOff val="5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lstStyle/>
            <a:p>
              <a:pPr algn="ctr"/>
              <a:endParaRPr lang="zh-CN" altLang="en-US" sz="1400" b="1">
                <a:solidFill>
                  <a:schemeClr val="tx1"/>
                </a:solidFill>
              </a:endParaRPr>
            </a:p>
          </p:txBody>
        </p:sp>
        <p:sp>
          <p:nvSpPr>
            <p:cNvPr id="56" name="文本框 55">
              <a:extLst>
                <a:ext uri="{FF2B5EF4-FFF2-40B4-BE49-F238E27FC236}">
                  <a16:creationId xmlns:a16="http://schemas.microsoft.com/office/drawing/2014/main" id="{C267016E-A6CB-AE8D-3735-13D4C881538E}"/>
                </a:ext>
              </a:extLst>
            </p:cNvPr>
            <p:cNvSpPr txBox="1"/>
            <p:nvPr/>
          </p:nvSpPr>
          <p:spPr>
            <a:xfrm>
              <a:off x="1109244" y="5455540"/>
              <a:ext cx="527709" cy="461665"/>
            </a:xfrm>
            <a:prstGeom prst="rect">
              <a:avLst/>
            </a:prstGeom>
            <a:noFill/>
          </p:spPr>
          <p:txBody>
            <a:bodyPr wrap="none" rtlCol="0">
              <a:spAutoFit/>
            </a:bodyPr>
            <a:lstStyle/>
            <a:p>
              <a:pPr algn="ctr"/>
              <a:r>
                <a:rPr lang="en-US" altLang="zh-CN" sz="2400" b="1">
                  <a:solidFill>
                    <a:schemeClr val="tx1">
                      <a:alpha val="80000"/>
                    </a:schemeClr>
                  </a:solidFill>
                  <a:latin typeface="Arial" panose="020B0604020202020204" pitchFamily="34" charset="0"/>
                  <a:ea typeface="微软雅黑" panose="020B0503020204020204" pitchFamily="34" charset="-122"/>
                </a:rPr>
                <a:t>05</a:t>
              </a:r>
              <a:endParaRPr lang="zh-CN" altLang="en-US" sz="2400" b="1">
                <a:solidFill>
                  <a:schemeClr val="tx1">
                    <a:alpha val="80000"/>
                  </a:schemeClr>
                </a:solidFill>
                <a:latin typeface="Arial" panose="020B0604020202020204" pitchFamily="34" charset="0"/>
                <a:ea typeface="微软雅黑" panose="020B0503020204020204" pitchFamily="34" charset="-122"/>
              </a:endParaRPr>
            </a:p>
          </p:txBody>
        </p:sp>
        <p:sp>
          <p:nvSpPr>
            <p:cNvPr id="57" name="文本框 56">
              <a:extLst>
                <a:ext uri="{FF2B5EF4-FFF2-40B4-BE49-F238E27FC236}">
                  <a16:creationId xmlns:a16="http://schemas.microsoft.com/office/drawing/2014/main" id="{95C5B911-EFC5-5200-97AB-D50A477E6D58}"/>
                </a:ext>
              </a:extLst>
            </p:cNvPr>
            <p:cNvSpPr txBox="1"/>
            <p:nvPr/>
          </p:nvSpPr>
          <p:spPr>
            <a:xfrm>
              <a:off x="1962009" y="1448557"/>
              <a:ext cx="2909771" cy="338554"/>
            </a:xfrm>
            <a:prstGeom prst="rect">
              <a:avLst/>
            </a:prstGeom>
            <a:noFill/>
          </p:spPr>
          <p:txBody>
            <a:bodyPr wrap="square" rtlCol="0">
              <a:spAutoFit/>
            </a:bodyPr>
            <a:lstStyle/>
            <a:p>
              <a:r>
                <a:rPr lang="en-US" altLang="zh-CN" sz="1600" b="1">
                  <a:solidFill>
                    <a:schemeClr val="tx1">
                      <a:alpha val="80000"/>
                    </a:schemeClr>
                  </a:solidFill>
                  <a:latin typeface="Arial" panose="020B0604020202020204" pitchFamily="34" charset="0"/>
                  <a:ea typeface="微软雅黑" panose="020B0503020204020204" pitchFamily="34" charset="-122"/>
                </a:rPr>
                <a:t>DNS</a:t>
              </a:r>
              <a:r>
                <a:rPr lang="zh-CN" altLang="en-US" sz="1600" b="1">
                  <a:solidFill>
                    <a:schemeClr val="tx1">
                      <a:alpha val="80000"/>
                    </a:schemeClr>
                  </a:solidFill>
                  <a:latin typeface="Arial" panose="020B0604020202020204" pitchFamily="34" charset="0"/>
                  <a:ea typeface="微软雅黑" panose="020B0503020204020204" pitchFamily="34" charset="-122"/>
                </a:rPr>
                <a:t>流量监控与响应</a:t>
              </a:r>
              <a:endParaRPr lang="en-US" altLang="zh-CN" sz="1600" b="1">
                <a:solidFill>
                  <a:schemeClr val="tx1">
                    <a:alpha val="80000"/>
                  </a:schemeClr>
                </a:solidFill>
                <a:latin typeface="Arial" panose="020B0604020202020204" pitchFamily="34" charset="0"/>
                <a:ea typeface="微软雅黑" panose="020B0503020204020204" pitchFamily="34" charset="-122"/>
              </a:endParaRPr>
            </a:p>
          </p:txBody>
        </p:sp>
        <p:sp>
          <p:nvSpPr>
            <p:cNvPr id="58" name="文本框 57">
              <a:extLst>
                <a:ext uri="{FF2B5EF4-FFF2-40B4-BE49-F238E27FC236}">
                  <a16:creationId xmlns:a16="http://schemas.microsoft.com/office/drawing/2014/main" id="{18AA9789-AF9B-7D11-1527-208864AB4975}"/>
                </a:ext>
              </a:extLst>
            </p:cNvPr>
            <p:cNvSpPr txBox="1"/>
            <p:nvPr/>
          </p:nvSpPr>
          <p:spPr>
            <a:xfrm>
              <a:off x="1879599" y="2441710"/>
              <a:ext cx="2909771" cy="338554"/>
            </a:xfrm>
            <a:prstGeom prst="rect">
              <a:avLst/>
            </a:prstGeom>
            <a:noFill/>
          </p:spPr>
          <p:txBody>
            <a:bodyPr wrap="square" rtlCol="0">
              <a:spAutoFit/>
            </a:bodyPr>
            <a:lstStyle/>
            <a:p>
              <a:r>
                <a:rPr lang="zh-CN" altLang="en-US" sz="1600" b="1">
                  <a:solidFill>
                    <a:srgbClr val="FFFFFF"/>
                  </a:solidFill>
                  <a:latin typeface="Arial" panose="020B0604020202020204" pitchFamily="34" charset="0"/>
                  <a:ea typeface="微软雅黑" panose="020B0503020204020204" pitchFamily="34" charset="-122"/>
                </a:rPr>
                <a:t>高并发异步决策</a:t>
              </a:r>
              <a:endParaRPr lang="en-US" altLang="zh-CN" sz="1600" b="1">
                <a:solidFill>
                  <a:srgbClr val="FFFFFF"/>
                </a:solidFill>
                <a:latin typeface="Arial" panose="020B0604020202020204" pitchFamily="34" charset="0"/>
                <a:ea typeface="微软雅黑" panose="020B0503020204020204" pitchFamily="34" charset="-122"/>
              </a:endParaRPr>
            </a:p>
          </p:txBody>
        </p:sp>
        <p:sp>
          <p:nvSpPr>
            <p:cNvPr id="59" name="文本框 58">
              <a:extLst>
                <a:ext uri="{FF2B5EF4-FFF2-40B4-BE49-F238E27FC236}">
                  <a16:creationId xmlns:a16="http://schemas.microsoft.com/office/drawing/2014/main" id="{F70FF6B3-E722-C43D-A831-FD40ECF71D1A}"/>
                </a:ext>
              </a:extLst>
            </p:cNvPr>
            <p:cNvSpPr txBox="1"/>
            <p:nvPr/>
          </p:nvSpPr>
          <p:spPr>
            <a:xfrm>
              <a:off x="1893674" y="3509126"/>
              <a:ext cx="2909771" cy="338554"/>
            </a:xfrm>
            <a:prstGeom prst="rect">
              <a:avLst/>
            </a:prstGeom>
            <a:noFill/>
          </p:spPr>
          <p:txBody>
            <a:bodyPr wrap="square" rtlCol="0">
              <a:spAutoFit/>
            </a:bodyPr>
            <a:lstStyle/>
            <a:p>
              <a:r>
                <a:rPr lang="zh-CN" altLang="en-US" sz="1600" b="1">
                  <a:solidFill>
                    <a:schemeClr val="tx1">
                      <a:alpha val="80000"/>
                    </a:schemeClr>
                  </a:solidFill>
                  <a:latin typeface="Arial" panose="020B0604020202020204" pitchFamily="34" charset="0"/>
                  <a:ea typeface="微软雅黑" panose="020B0503020204020204" pitchFamily="34" charset="-122"/>
                </a:rPr>
                <a:t>深度威胁分析</a:t>
              </a:r>
              <a:endParaRPr lang="en-US" altLang="zh-CN" sz="1600" b="1">
                <a:solidFill>
                  <a:schemeClr val="tx1">
                    <a:alpha val="80000"/>
                  </a:schemeClr>
                </a:solidFill>
                <a:latin typeface="Arial" panose="020B0604020202020204" pitchFamily="34" charset="0"/>
                <a:ea typeface="微软雅黑" panose="020B0503020204020204" pitchFamily="34" charset="-122"/>
              </a:endParaRPr>
            </a:p>
          </p:txBody>
        </p:sp>
        <p:sp>
          <p:nvSpPr>
            <p:cNvPr id="60" name="文本框 59">
              <a:extLst>
                <a:ext uri="{FF2B5EF4-FFF2-40B4-BE49-F238E27FC236}">
                  <a16:creationId xmlns:a16="http://schemas.microsoft.com/office/drawing/2014/main" id="{E8816BFA-43FE-4F2F-E0AE-28BC91B6D80D}"/>
                </a:ext>
              </a:extLst>
            </p:cNvPr>
            <p:cNvSpPr txBox="1"/>
            <p:nvPr/>
          </p:nvSpPr>
          <p:spPr>
            <a:xfrm>
              <a:off x="1893674" y="4500525"/>
              <a:ext cx="2909771" cy="338554"/>
            </a:xfrm>
            <a:prstGeom prst="rect">
              <a:avLst/>
            </a:prstGeom>
            <a:noFill/>
          </p:spPr>
          <p:txBody>
            <a:bodyPr wrap="square" rtlCol="0">
              <a:spAutoFit/>
            </a:bodyPr>
            <a:lstStyle/>
            <a:p>
              <a:r>
                <a:rPr lang="zh-CN" altLang="en-US" sz="1600" b="1">
                  <a:solidFill>
                    <a:schemeClr val="tx1">
                      <a:alpha val="80000"/>
                    </a:schemeClr>
                  </a:solidFill>
                  <a:latin typeface="Arial" panose="020B0604020202020204" pitchFamily="34" charset="0"/>
                  <a:ea typeface="微软雅黑" panose="020B0503020204020204" pitchFamily="34" charset="-122"/>
                </a:rPr>
                <a:t>定制化风险防御策略</a:t>
              </a:r>
              <a:endParaRPr lang="en-US" altLang="zh-CN" sz="1600" b="1">
                <a:solidFill>
                  <a:schemeClr val="tx1">
                    <a:alpha val="80000"/>
                  </a:schemeClr>
                </a:solidFill>
                <a:latin typeface="Arial" panose="020B0604020202020204" pitchFamily="34" charset="0"/>
                <a:ea typeface="微软雅黑" panose="020B0503020204020204" pitchFamily="34" charset="-122"/>
              </a:endParaRPr>
            </a:p>
          </p:txBody>
        </p:sp>
        <p:sp>
          <p:nvSpPr>
            <p:cNvPr id="61" name="文本框 60">
              <a:extLst>
                <a:ext uri="{FF2B5EF4-FFF2-40B4-BE49-F238E27FC236}">
                  <a16:creationId xmlns:a16="http://schemas.microsoft.com/office/drawing/2014/main" id="{F839D4FD-4ED4-C37B-C8B9-3D374609D7ED}"/>
                </a:ext>
              </a:extLst>
            </p:cNvPr>
            <p:cNvSpPr txBox="1"/>
            <p:nvPr/>
          </p:nvSpPr>
          <p:spPr>
            <a:xfrm>
              <a:off x="1879599" y="5550591"/>
              <a:ext cx="2909771" cy="338554"/>
            </a:xfrm>
            <a:prstGeom prst="rect">
              <a:avLst/>
            </a:prstGeom>
            <a:noFill/>
          </p:spPr>
          <p:txBody>
            <a:bodyPr wrap="square" rtlCol="0">
              <a:spAutoFit/>
            </a:bodyPr>
            <a:lstStyle/>
            <a:p>
              <a:r>
                <a:rPr lang="zh-CN" altLang="en-US" sz="1600" b="1">
                  <a:solidFill>
                    <a:schemeClr val="tx1">
                      <a:alpha val="80000"/>
                    </a:schemeClr>
                  </a:solidFill>
                  <a:latin typeface="Arial" panose="020B0604020202020204" pitchFamily="34" charset="0"/>
                  <a:ea typeface="微软雅黑" panose="020B0503020204020204" pitchFamily="34" charset="-122"/>
                </a:rPr>
                <a:t>多策略轻量化部署</a:t>
              </a:r>
              <a:endParaRPr lang="en-US" altLang="zh-CN" sz="1600" b="1">
                <a:solidFill>
                  <a:schemeClr val="tx1">
                    <a:alpha val="80000"/>
                  </a:schemeClr>
                </a:solidFill>
                <a:latin typeface="Arial" panose="020B0604020202020204" pitchFamily="34" charset="0"/>
                <a:ea typeface="微软雅黑" panose="020B0503020204020204" pitchFamily="34" charset="-122"/>
              </a:endParaRPr>
            </a:p>
          </p:txBody>
        </p:sp>
        <p:sp>
          <p:nvSpPr>
            <p:cNvPr id="62" name="文本框 61">
              <a:extLst>
                <a:ext uri="{FF2B5EF4-FFF2-40B4-BE49-F238E27FC236}">
                  <a16:creationId xmlns:a16="http://schemas.microsoft.com/office/drawing/2014/main" id="{724528D3-6FCD-28BB-60C7-AC99D0BC9888}"/>
                </a:ext>
              </a:extLst>
            </p:cNvPr>
            <p:cNvSpPr txBox="1"/>
            <p:nvPr/>
          </p:nvSpPr>
          <p:spPr>
            <a:xfrm>
              <a:off x="7370007" y="3170535"/>
              <a:ext cx="2954655" cy="923330"/>
            </a:xfrm>
            <a:prstGeom prst="rect">
              <a:avLst/>
            </a:prstGeom>
            <a:noFill/>
          </p:spPr>
          <p:txBody>
            <a:bodyPr wrap="none" rtlCol="0">
              <a:spAutoFit/>
            </a:bodyPr>
            <a:lstStyle/>
            <a:p>
              <a:pPr marL="0" marR="0" lvl="0" indent="0" defTabSz="913765" rtl="0" eaLnBrk="1" fontAlgn="auto" latinLnBrk="0" hangingPunct="1">
                <a:lnSpc>
                  <a:spcPct val="100000"/>
                </a:lnSpc>
                <a:spcBef>
                  <a:spcPts val="0"/>
                </a:spcBef>
                <a:spcAft>
                  <a:spcPts val="0"/>
                </a:spcAft>
                <a:buClrTx/>
                <a:buSzPct val="25000"/>
                <a:buFontTx/>
                <a:buNone/>
                <a:defRPr/>
              </a:pPr>
              <a:r>
                <a:rPr kumimoji="0" lang="zh-CN" altLang="en-US" sz="5400" b="1"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rPr>
                <a:t>系统测试</a:t>
              </a:r>
              <a:endParaRPr kumimoji="0" lang="en-US" altLang="zh-CN" sz="5400" b="1" i="0" u="none" strike="noStrike" kern="1200" cap="none" spc="0" normalizeH="0" baseline="0" noProof="0">
                <a:ln>
                  <a:noFill/>
                </a:ln>
                <a:solidFill>
                  <a:schemeClr val="bg1"/>
                </a:solidFill>
                <a:effectLst/>
                <a:uLnTx/>
                <a:uFillTx/>
                <a:latin typeface="Arial" panose="020B0604020202020204" pitchFamily="34" charset="0"/>
                <a:ea typeface="微软雅黑" panose="020B0503020204020204" pitchFamily="34" charset="-122"/>
              </a:endParaRPr>
            </a:p>
          </p:txBody>
        </p:sp>
        <p:grpSp>
          <p:nvGrpSpPr>
            <p:cNvPr id="63" name="组合 62">
              <a:extLst>
                <a:ext uri="{FF2B5EF4-FFF2-40B4-BE49-F238E27FC236}">
                  <a16:creationId xmlns:a16="http://schemas.microsoft.com/office/drawing/2014/main" id="{7C035EA3-A109-4DDE-6F95-ED7B34083F5D}"/>
                </a:ext>
              </a:extLst>
            </p:cNvPr>
            <p:cNvGrpSpPr/>
            <p:nvPr/>
          </p:nvGrpSpPr>
          <p:grpSpPr>
            <a:xfrm>
              <a:off x="6292406" y="3273730"/>
              <a:ext cx="717994" cy="716940"/>
              <a:chOff x="6165407" y="3078392"/>
              <a:chExt cx="971992" cy="970566"/>
            </a:xfrm>
          </p:grpSpPr>
          <p:sp>
            <p:nvSpPr>
              <p:cNvPr id="64" name="任意多边形: 形状 63">
                <a:extLst>
                  <a:ext uri="{FF2B5EF4-FFF2-40B4-BE49-F238E27FC236}">
                    <a16:creationId xmlns:a16="http://schemas.microsoft.com/office/drawing/2014/main" id="{B303266B-66FF-0C36-3B8D-422AC311D15F}"/>
                  </a:ext>
                </a:extLst>
              </p:cNvPr>
              <p:cNvSpPr/>
              <p:nvPr/>
            </p:nvSpPr>
            <p:spPr>
              <a:xfrm>
                <a:off x="6165407" y="3078392"/>
                <a:ext cx="971992" cy="970566"/>
              </a:xfrm>
              <a:custGeom>
                <a:avLst/>
                <a:gdLst>
                  <a:gd name="connsiteX0" fmla="*/ 585740 w 1437202"/>
                  <a:gd name="connsiteY0" fmla="*/ 471189 h 1435096"/>
                  <a:gd name="connsiteX1" fmla="*/ 453616 w 1437202"/>
                  <a:gd name="connsiteY1" fmla="*/ 579621 h 1435096"/>
                  <a:gd name="connsiteX2" fmla="*/ 453616 w 1437202"/>
                  <a:gd name="connsiteY2" fmla="*/ 634741 h 1435096"/>
                  <a:gd name="connsiteX3" fmla="*/ 440947 w 1437202"/>
                  <a:gd name="connsiteY3" fmla="*/ 662753 h 1435096"/>
                  <a:gd name="connsiteX4" fmla="*/ 440947 w 1437202"/>
                  <a:gd name="connsiteY4" fmla="*/ 704318 h 1435096"/>
                  <a:gd name="connsiteX5" fmla="*/ 457235 w 1437202"/>
                  <a:gd name="connsiteY5" fmla="*/ 737751 h 1435096"/>
                  <a:gd name="connsiteX6" fmla="*/ 500674 w 1437202"/>
                  <a:gd name="connsiteY6" fmla="*/ 813653 h 1435096"/>
                  <a:gd name="connsiteX7" fmla="*/ 500674 w 1437202"/>
                  <a:gd name="connsiteY7" fmla="*/ 846183 h 1435096"/>
                  <a:gd name="connsiteX8" fmla="*/ 487100 w 1437202"/>
                  <a:gd name="connsiteY8" fmla="*/ 869677 h 1435096"/>
                  <a:gd name="connsiteX9" fmla="*/ 406558 w 1437202"/>
                  <a:gd name="connsiteY9" fmla="*/ 919375 h 1435096"/>
                  <a:gd name="connsiteX10" fmla="*/ 356785 w 1437202"/>
                  <a:gd name="connsiteY10" fmla="*/ 1003410 h 1435096"/>
                  <a:gd name="connsiteX11" fmla="*/ 356785 w 1437202"/>
                  <a:gd name="connsiteY11" fmla="*/ 1049493 h 1435096"/>
                  <a:gd name="connsiteX12" fmla="*/ 507913 w 1437202"/>
                  <a:gd name="connsiteY12" fmla="*/ 1049493 h 1435096"/>
                  <a:gd name="connsiteX13" fmla="*/ 507913 w 1437202"/>
                  <a:gd name="connsiteY13" fmla="*/ 997988 h 1435096"/>
                  <a:gd name="connsiteX14" fmla="*/ 573975 w 1437202"/>
                  <a:gd name="connsiteY14" fmla="*/ 886846 h 1435096"/>
                  <a:gd name="connsiteX15" fmla="*/ 681665 w 1437202"/>
                  <a:gd name="connsiteY15" fmla="*/ 828111 h 1435096"/>
                  <a:gd name="connsiteX16" fmla="*/ 688905 w 1437202"/>
                  <a:gd name="connsiteY16" fmla="*/ 816365 h 1435096"/>
                  <a:gd name="connsiteX17" fmla="*/ 688905 w 1437202"/>
                  <a:gd name="connsiteY17" fmla="*/ 782027 h 1435096"/>
                  <a:gd name="connsiteX18" fmla="*/ 648183 w 1437202"/>
                  <a:gd name="connsiteY18" fmla="*/ 698896 h 1435096"/>
                  <a:gd name="connsiteX19" fmla="*/ 628274 w 1437202"/>
                  <a:gd name="connsiteY19" fmla="*/ 651909 h 1435096"/>
                  <a:gd name="connsiteX20" fmla="*/ 628274 w 1437202"/>
                  <a:gd name="connsiteY20" fmla="*/ 603115 h 1435096"/>
                  <a:gd name="connsiteX21" fmla="*/ 640037 w 1437202"/>
                  <a:gd name="connsiteY21" fmla="*/ 565163 h 1435096"/>
                  <a:gd name="connsiteX22" fmla="*/ 640037 w 1437202"/>
                  <a:gd name="connsiteY22" fmla="*/ 508237 h 1435096"/>
                  <a:gd name="connsiteX23" fmla="*/ 641847 w 1437202"/>
                  <a:gd name="connsiteY23" fmla="*/ 479321 h 1435096"/>
                  <a:gd name="connsiteX24" fmla="*/ 585740 w 1437202"/>
                  <a:gd name="connsiteY24" fmla="*/ 471189 h 1435096"/>
                  <a:gd name="connsiteX25" fmla="*/ 802910 w 1437202"/>
                  <a:gd name="connsiteY25" fmla="*/ 386127 h 1435096"/>
                  <a:gd name="connsiteX26" fmla="*/ 683475 w 1437202"/>
                  <a:gd name="connsiteY26" fmla="*/ 428604 h 1435096"/>
                  <a:gd name="connsiteX27" fmla="*/ 658140 w 1437202"/>
                  <a:gd name="connsiteY27" fmla="*/ 507232 h 1435096"/>
                  <a:gd name="connsiteX28" fmla="*/ 658140 w 1437202"/>
                  <a:gd name="connsiteY28" fmla="*/ 571399 h 1435096"/>
                  <a:gd name="connsiteX29" fmla="*/ 646378 w 1437202"/>
                  <a:gd name="connsiteY29" fmla="*/ 603031 h 1435096"/>
                  <a:gd name="connsiteX30" fmla="*/ 646378 w 1437202"/>
                  <a:gd name="connsiteY30" fmla="*/ 651835 h 1435096"/>
                  <a:gd name="connsiteX31" fmla="*/ 664474 w 1437202"/>
                  <a:gd name="connsiteY31" fmla="*/ 688890 h 1435096"/>
                  <a:gd name="connsiteX32" fmla="*/ 707000 w 1437202"/>
                  <a:gd name="connsiteY32" fmla="*/ 776555 h 1435096"/>
                  <a:gd name="connsiteX33" fmla="*/ 707000 w 1437202"/>
                  <a:gd name="connsiteY33" fmla="*/ 816321 h 1435096"/>
                  <a:gd name="connsiteX34" fmla="*/ 689808 w 1437202"/>
                  <a:gd name="connsiteY34" fmla="*/ 844337 h 1435096"/>
                  <a:gd name="connsiteX35" fmla="*/ 582137 w 1437202"/>
                  <a:gd name="connsiteY35" fmla="*/ 903083 h 1435096"/>
                  <a:gd name="connsiteX36" fmla="*/ 526039 w 1437202"/>
                  <a:gd name="connsiteY36" fmla="*/ 997978 h 1435096"/>
                  <a:gd name="connsiteX37" fmla="*/ 526039 w 1437202"/>
                  <a:gd name="connsiteY37" fmla="*/ 1049493 h 1435096"/>
                  <a:gd name="connsiteX38" fmla="*/ 1080685 w 1437202"/>
                  <a:gd name="connsiteY38" fmla="*/ 1049493 h 1435096"/>
                  <a:gd name="connsiteX39" fmla="*/ 1080685 w 1437202"/>
                  <a:gd name="connsiteY39" fmla="*/ 1000690 h 1435096"/>
                  <a:gd name="connsiteX40" fmla="*/ 1020968 w 1437202"/>
                  <a:gd name="connsiteY40" fmla="*/ 903083 h 1435096"/>
                  <a:gd name="connsiteX41" fmla="*/ 905153 w 1437202"/>
                  <a:gd name="connsiteY41" fmla="*/ 846146 h 1435096"/>
                  <a:gd name="connsiteX42" fmla="*/ 887961 w 1437202"/>
                  <a:gd name="connsiteY42" fmla="*/ 817225 h 1435096"/>
                  <a:gd name="connsiteX43" fmla="*/ 887961 w 1437202"/>
                  <a:gd name="connsiteY43" fmla="*/ 776555 h 1435096"/>
                  <a:gd name="connsiteX44" fmla="*/ 896105 w 1437202"/>
                  <a:gd name="connsiteY44" fmla="*/ 764806 h 1435096"/>
                  <a:gd name="connsiteX45" fmla="*/ 932297 w 1437202"/>
                  <a:gd name="connsiteY45" fmla="*/ 695216 h 1435096"/>
                  <a:gd name="connsiteX46" fmla="*/ 960346 w 1437202"/>
                  <a:gd name="connsiteY46" fmla="*/ 651835 h 1435096"/>
                  <a:gd name="connsiteX47" fmla="*/ 960346 w 1437202"/>
                  <a:gd name="connsiteY47" fmla="*/ 603031 h 1435096"/>
                  <a:gd name="connsiteX48" fmla="*/ 947678 w 1437202"/>
                  <a:gd name="connsiteY48" fmla="*/ 571399 h 1435096"/>
                  <a:gd name="connsiteX49" fmla="*/ 947678 w 1437202"/>
                  <a:gd name="connsiteY49" fmla="*/ 507232 h 1435096"/>
                  <a:gd name="connsiteX50" fmla="*/ 922343 w 1437202"/>
                  <a:gd name="connsiteY50" fmla="*/ 428604 h 1435096"/>
                  <a:gd name="connsiteX51" fmla="*/ 802910 w 1437202"/>
                  <a:gd name="connsiteY51" fmla="*/ 386127 h 1435096"/>
                  <a:gd name="connsiteX52" fmla="*/ 718601 w 1437202"/>
                  <a:gd name="connsiteY52" fmla="*/ 0 h 1435096"/>
                  <a:gd name="connsiteX53" fmla="*/ 1437202 w 1437202"/>
                  <a:gd name="connsiteY53" fmla="*/ 717548 h 1435096"/>
                  <a:gd name="connsiteX54" fmla="*/ 718601 w 1437202"/>
                  <a:gd name="connsiteY54" fmla="*/ 1435096 h 1435096"/>
                  <a:gd name="connsiteX55" fmla="*/ 0 w 1437202"/>
                  <a:gd name="connsiteY55" fmla="*/ 717548 h 1435096"/>
                  <a:gd name="connsiteX56" fmla="*/ 718601 w 1437202"/>
                  <a:gd name="connsiteY56" fmla="*/ 0 h 14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1437202" h="1435096">
                    <a:moveTo>
                      <a:pt x="718601" y="0"/>
                    </a:moveTo>
                    <a:cubicBezTo>
                      <a:pt x="1115475" y="0"/>
                      <a:pt x="1437202" y="321256"/>
                      <a:pt x="1437202" y="717548"/>
                    </a:cubicBezTo>
                    <a:cubicBezTo>
                      <a:pt x="1437202" y="1113840"/>
                      <a:pt x="1115475" y="1435096"/>
                      <a:pt x="718601" y="1435096"/>
                    </a:cubicBezTo>
                    <a:cubicBezTo>
                      <a:pt x="321727" y="1435096"/>
                      <a:pt x="0" y="1113840"/>
                      <a:pt x="0" y="717548"/>
                    </a:cubicBezTo>
                    <a:cubicBezTo>
                      <a:pt x="0" y="321256"/>
                      <a:pt x="321727" y="0"/>
                      <a:pt x="718601" y="0"/>
                    </a:cubicBezTo>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grpSp>
            <p:nvGrpSpPr>
              <p:cNvPr id="65" name="组合 64">
                <a:extLst>
                  <a:ext uri="{FF2B5EF4-FFF2-40B4-BE49-F238E27FC236}">
                    <a16:creationId xmlns:a16="http://schemas.microsoft.com/office/drawing/2014/main" id="{BFFA5881-92CD-09DF-93F5-E7C99C8BED38}"/>
                  </a:ext>
                </a:extLst>
              </p:cNvPr>
              <p:cNvGrpSpPr/>
              <p:nvPr/>
            </p:nvGrpSpPr>
            <p:grpSpPr>
              <a:xfrm>
                <a:off x="6406703" y="3339532"/>
                <a:ext cx="489579" cy="448640"/>
                <a:chOff x="6406703" y="3339532"/>
                <a:chExt cx="489579" cy="448640"/>
              </a:xfrm>
              <a:solidFill>
                <a:srgbClr val="FFFFFF"/>
              </a:solidFill>
            </p:grpSpPr>
            <p:sp>
              <p:nvSpPr>
                <p:cNvPr id="66" name="任意多边形: 形状 65">
                  <a:extLst>
                    <a:ext uri="{FF2B5EF4-FFF2-40B4-BE49-F238E27FC236}">
                      <a16:creationId xmlns:a16="http://schemas.microsoft.com/office/drawing/2014/main" id="{16F4DA2F-623B-BBF6-C778-F09F5D50F454}"/>
                    </a:ext>
                  </a:extLst>
                </p:cNvPr>
                <p:cNvSpPr/>
                <p:nvPr/>
              </p:nvSpPr>
              <p:spPr>
                <a:xfrm>
                  <a:off x="6406703" y="3397061"/>
                  <a:ext cx="224615" cy="391111"/>
                </a:xfrm>
                <a:custGeom>
                  <a:avLst/>
                  <a:gdLst>
                    <a:gd name="connsiteX0" fmla="*/ 585740 w 1437202"/>
                    <a:gd name="connsiteY0" fmla="*/ 471189 h 1435096"/>
                    <a:gd name="connsiteX1" fmla="*/ 453616 w 1437202"/>
                    <a:gd name="connsiteY1" fmla="*/ 579621 h 1435096"/>
                    <a:gd name="connsiteX2" fmla="*/ 453616 w 1437202"/>
                    <a:gd name="connsiteY2" fmla="*/ 634741 h 1435096"/>
                    <a:gd name="connsiteX3" fmla="*/ 440947 w 1437202"/>
                    <a:gd name="connsiteY3" fmla="*/ 662753 h 1435096"/>
                    <a:gd name="connsiteX4" fmla="*/ 440947 w 1437202"/>
                    <a:gd name="connsiteY4" fmla="*/ 704318 h 1435096"/>
                    <a:gd name="connsiteX5" fmla="*/ 457235 w 1437202"/>
                    <a:gd name="connsiteY5" fmla="*/ 737751 h 1435096"/>
                    <a:gd name="connsiteX6" fmla="*/ 500674 w 1437202"/>
                    <a:gd name="connsiteY6" fmla="*/ 813653 h 1435096"/>
                    <a:gd name="connsiteX7" fmla="*/ 500674 w 1437202"/>
                    <a:gd name="connsiteY7" fmla="*/ 846183 h 1435096"/>
                    <a:gd name="connsiteX8" fmla="*/ 487100 w 1437202"/>
                    <a:gd name="connsiteY8" fmla="*/ 869677 h 1435096"/>
                    <a:gd name="connsiteX9" fmla="*/ 406558 w 1437202"/>
                    <a:gd name="connsiteY9" fmla="*/ 919375 h 1435096"/>
                    <a:gd name="connsiteX10" fmla="*/ 356785 w 1437202"/>
                    <a:gd name="connsiteY10" fmla="*/ 1003410 h 1435096"/>
                    <a:gd name="connsiteX11" fmla="*/ 356785 w 1437202"/>
                    <a:gd name="connsiteY11" fmla="*/ 1049493 h 1435096"/>
                    <a:gd name="connsiteX12" fmla="*/ 507913 w 1437202"/>
                    <a:gd name="connsiteY12" fmla="*/ 1049493 h 1435096"/>
                    <a:gd name="connsiteX13" fmla="*/ 507913 w 1437202"/>
                    <a:gd name="connsiteY13" fmla="*/ 997988 h 1435096"/>
                    <a:gd name="connsiteX14" fmla="*/ 573975 w 1437202"/>
                    <a:gd name="connsiteY14" fmla="*/ 886846 h 1435096"/>
                    <a:gd name="connsiteX15" fmla="*/ 681665 w 1437202"/>
                    <a:gd name="connsiteY15" fmla="*/ 828111 h 1435096"/>
                    <a:gd name="connsiteX16" fmla="*/ 688905 w 1437202"/>
                    <a:gd name="connsiteY16" fmla="*/ 816365 h 1435096"/>
                    <a:gd name="connsiteX17" fmla="*/ 688905 w 1437202"/>
                    <a:gd name="connsiteY17" fmla="*/ 782027 h 1435096"/>
                    <a:gd name="connsiteX18" fmla="*/ 648183 w 1437202"/>
                    <a:gd name="connsiteY18" fmla="*/ 698896 h 1435096"/>
                    <a:gd name="connsiteX19" fmla="*/ 628274 w 1437202"/>
                    <a:gd name="connsiteY19" fmla="*/ 651909 h 1435096"/>
                    <a:gd name="connsiteX20" fmla="*/ 628274 w 1437202"/>
                    <a:gd name="connsiteY20" fmla="*/ 603115 h 1435096"/>
                    <a:gd name="connsiteX21" fmla="*/ 640037 w 1437202"/>
                    <a:gd name="connsiteY21" fmla="*/ 565163 h 1435096"/>
                    <a:gd name="connsiteX22" fmla="*/ 640037 w 1437202"/>
                    <a:gd name="connsiteY22" fmla="*/ 508237 h 1435096"/>
                    <a:gd name="connsiteX23" fmla="*/ 641847 w 1437202"/>
                    <a:gd name="connsiteY23" fmla="*/ 479321 h 1435096"/>
                    <a:gd name="connsiteX24" fmla="*/ 585740 w 1437202"/>
                    <a:gd name="connsiteY24" fmla="*/ 471189 h 1435096"/>
                    <a:gd name="connsiteX25" fmla="*/ 802910 w 1437202"/>
                    <a:gd name="connsiteY25" fmla="*/ 386127 h 1435096"/>
                    <a:gd name="connsiteX26" fmla="*/ 683475 w 1437202"/>
                    <a:gd name="connsiteY26" fmla="*/ 428604 h 1435096"/>
                    <a:gd name="connsiteX27" fmla="*/ 658140 w 1437202"/>
                    <a:gd name="connsiteY27" fmla="*/ 507232 h 1435096"/>
                    <a:gd name="connsiteX28" fmla="*/ 658140 w 1437202"/>
                    <a:gd name="connsiteY28" fmla="*/ 571399 h 1435096"/>
                    <a:gd name="connsiteX29" fmla="*/ 646378 w 1437202"/>
                    <a:gd name="connsiteY29" fmla="*/ 603031 h 1435096"/>
                    <a:gd name="connsiteX30" fmla="*/ 646378 w 1437202"/>
                    <a:gd name="connsiteY30" fmla="*/ 651835 h 1435096"/>
                    <a:gd name="connsiteX31" fmla="*/ 664474 w 1437202"/>
                    <a:gd name="connsiteY31" fmla="*/ 688890 h 1435096"/>
                    <a:gd name="connsiteX32" fmla="*/ 707000 w 1437202"/>
                    <a:gd name="connsiteY32" fmla="*/ 776555 h 1435096"/>
                    <a:gd name="connsiteX33" fmla="*/ 707000 w 1437202"/>
                    <a:gd name="connsiteY33" fmla="*/ 816321 h 1435096"/>
                    <a:gd name="connsiteX34" fmla="*/ 689808 w 1437202"/>
                    <a:gd name="connsiteY34" fmla="*/ 844337 h 1435096"/>
                    <a:gd name="connsiteX35" fmla="*/ 582137 w 1437202"/>
                    <a:gd name="connsiteY35" fmla="*/ 903083 h 1435096"/>
                    <a:gd name="connsiteX36" fmla="*/ 526039 w 1437202"/>
                    <a:gd name="connsiteY36" fmla="*/ 997978 h 1435096"/>
                    <a:gd name="connsiteX37" fmla="*/ 526039 w 1437202"/>
                    <a:gd name="connsiteY37" fmla="*/ 1049493 h 1435096"/>
                    <a:gd name="connsiteX38" fmla="*/ 1080685 w 1437202"/>
                    <a:gd name="connsiteY38" fmla="*/ 1049493 h 1435096"/>
                    <a:gd name="connsiteX39" fmla="*/ 1080685 w 1437202"/>
                    <a:gd name="connsiteY39" fmla="*/ 1000690 h 1435096"/>
                    <a:gd name="connsiteX40" fmla="*/ 1020968 w 1437202"/>
                    <a:gd name="connsiteY40" fmla="*/ 903083 h 1435096"/>
                    <a:gd name="connsiteX41" fmla="*/ 905153 w 1437202"/>
                    <a:gd name="connsiteY41" fmla="*/ 846146 h 1435096"/>
                    <a:gd name="connsiteX42" fmla="*/ 887961 w 1437202"/>
                    <a:gd name="connsiteY42" fmla="*/ 817225 h 1435096"/>
                    <a:gd name="connsiteX43" fmla="*/ 887961 w 1437202"/>
                    <a:gd name="connsiteY43" fmla="*/ 776555 h 1435096"/>
                    <a:gd name="connsiteX44" fmla="*/ 896105 w 1437202"/>
                    <a:gd name="connsiteY44" fmla="*/ 764806 h 1435096"/>
                    <a:gd name="connsiteX45" fmla="*/ 932297 w 1437202"/>
                    <a:gd name="connsiteY45" fmla="*/ 695216 h 1435096"/>
                    <a:gd name="connsiteX46" fmla="*/ 960346 w 1437202"/>
                    <a:gd name="connsiteY46" fmla="*/ 651835 h 1435096"/>
                    <a:gd name="connsiteX47" fmla="*/ 960346 w 1437202"/>
                    <a:gd name="connsiteY47" fmla="*/ 603031 h 1435096"/>
                    <a:gd name="connsiteX48" fmla="*/ 947678 w 1437202"/>
                    <a:gd name="connsiteY48" fmla="*/ 571399 h 1435096"/>
                    <a:gd name="connsiteX49" fmla="*/ 947678 w 1437202"/>
                    <a:gd name="connsiteY49" fmla="*/ 507232 h 1435096"/>
                    <a:gd name="connsiteX50" fmla="*/ 922343 w 1437202"/>
                    <a:gd name="connsiteY50" fmla="*/ 428604 h 1435096"/>
                    <a:gd name="connsiteX51" fmla="*/ 802910 w 1437202"/>
                    <a:gd name="connsiteY51" fmla="*/ 386127 h 1435096"/>
                    <a:gd name="connsiteX52" fmla="*/ 718601 w 1437202"/>
                    <a:gd name="connsiteY52" fmla="*/ 0 h 1435096"/>
                    <a:gd name="connsiteX53" fmla="*/ 1437202 w 1437202"/>
                    <a:gd name="connsiteY53" fmla="*/ 717548 h 1435096"/>
                    <a:gd name="connsiteX54" fmla="*/ 718601 w 1437202"/>
                    <a:gd name="connsiteY54" fmla="*/ 1435096 h 1435096"/>
                    <a:gd name="connsiteX55" fmla="*/ 0 w 1437202"/>
                    <a:gd name="connsiteY55" fmla="*/ 717548 h 1435096"/>
                    <a:gd name="connsiteX56" fmla="*/ 718601 w 1437202"/>
                    <a:gd name="connsiteY56" fmla="*/ 0 h 14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332120" h="578304">
                      <a:moveTo>
                        <a:pt x="228955" y="0"/>
                      </a:moveTo>
                      <a:cubicBezTo>
                        <a:pt x="104071" y="0"/>
                        <a:pt x="96831" y="106624"/>
                        <a:pt x="96831" y="108432"/>
                      </a:cubicBezTo>
                      <a:lnTo>
                        <a:pt x="96831" y="163552"/>
                      </a:lnTo>
                      <a:cubicBezTo>
                        <a:pt x="88687" y="171684"/>
                        <a:pt x="84162" y="181624"/>
                        <a:pt x="84162" y="191564"/>
                      </a:cubicBezTo>
                      <a:lnTo>
                        <a:pt x="84162" y="233129"/>
                      </a:lnTo>
                      <a:cubicBezTo>
                        <a:pt x="84162" y="245779"/>
                        <a:pt x="90496" y="258429"/>
                        <a:pt x="100450" y="266562"/>
                      </a:cubicBezTo>
                      <a:cubicBezTo>
                        <a:pt x="110406" y="303610"/>
                        <a:pt x="134840" y="332525"/>
                        <a:pt x="143889" y="342464"/>
                      </a:cubicBezTo>
                      <a:lnTo>
                        <a:pt x="143889" y="374994"/>
                      </a:lnTo>
                      <a:cubicBezTo>
                        <a:pt x="143889" y="384933"/>
                        <a:pt x="139364" y="393066"/>
                        <a:pt x="130315" y="398488"/>
                      </a:cubicBezTo>
                      <a:lnTo>
                        <a:pt x="49773" y="448186"/>
                      </a:lnTo>
                      <a:cubicBezTo>
                        <a:pt x="19004" y="465355"/>
                        <a:pt x="0" y="496980"/>
                        <a:pt x="0" y="532221"/>
                      </a:cubicBezTo>
                      <a:lnTo>
                        <a:pt x="0" y="578304"/>
                      </a:lnTo>
                      <a:lnTo>
                        <a:pt x="151128" y="578304"/>
                      </a:lnTo>
                      <a:lnTo>
                        <a:pt x="151128" y="526799"/>
                      </a:lnTo>
                      <a:cubicBezTo>
                        <a:pt x="151128" y="480715"/>
                        <a:pt x="176468" y="438246"/>
                        <a:pt x="217190" y="415657"/>
                      </a:cubicBezTo>
                      <a:lnTo>
                        <a:pt x="324880" y="356922"/>
                      </a:lnTo>
                      <a:cubicBezTo>
                        <a:pt x="329405" y="354211"/>
                        <a:pt x="332120" y="349694"/>
                        <a:pt x="332120" y="345176"/>
                      </a:cubicBezTo>
                      <a:lnTo>
                        <a:pt x="332120" y="310838"/>
                      </a:lnTo>
                      <a:cubicBezTo>
                        <a:pt x="321261" y="296381"/>
                        <a:pt x="302257" y="266562"/>
                        <a:pt x="291398" y="227707"/>
                      </a:cubicBezTo>
                      <a:cubicBezTo>
                        <a:pt x="278727" y="215056"/>
                        <a:pt x="271489" y="198792"/>
                        <a:pt x="271489" y="180720"/>
                      </a:cubicBezTo>
                      <a:lnTo>
                        <a:pt x="271489" y="131926"/>
                      </a:lnTo>
                      <a:cubicBezTo>
                        <a:pt x="271489" y="118371"/>
                        <a:pt x="276014" y="105721"/>
                        <a:pt x="283252" y="93974"/>
                      </a:cubicBezTo>
                      <a:lnTo>
                        <a:pt x="283252" y="37048"/>
                      </a:lnTo>
                      <a:cubicBezTo>
                        <a:pt x="283252" y="32529"/>
                        <a:pt x="282348" y="21687"/>
                        <a:pt x="285062" y="8132"/>
                      </a:cubicBezTo>
                      <a:cubicBezTo>
                        <a:pt x="267868" y="2710"/>
                        <a:pt x="249769" y="0"/>
                        <a:pt x="228955"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sp>
              <p:nvSpPr>
                <p:cNvPr id="67" name="任意多边形: 形状 66">
                  <a:extLst>
                    <a:ext uri="{FF2B5EF4-FFF2-40B4-BE49-F238E27FC236}">
                      <a16:creationId xmlns:a16="http://schemas.microsoft.com/office/drawing/2014/main" id="{4FD303DA-3445-D994-5D30-ACE2E7FB7BD6}"/>
                    </a:ext>
                  </a:extLst>
                </p:cNvPr>
                <p:cNvSpPr/>
                <p:nvPr/>
              </p:nvSpPr>
              <p:spPr>
                <a:xfrm>
                  <a:off x="6521171" y="3339532"/>
                  <a:ext cx="375111" cy="448640"/>
                </a:xfrm>
                <a:custGeom>
                  <a:avLst/>
                  <a:gdLst>
                    <a:gd name="connsiteX0" fmla="*/ 585740 w 1437202"/>
                    <a:gd name="connsiteY0" fmla="*/ 471189 h 1435096"/>
                    <a:gd name="connsiteX1" fmla="*/ 453616 w 1437202"/>
                    <a:gd name="connsiteY1" fmla="*/ 579621 h 1435096"/>
                    <a:gd name="connsiteX2" fmla="*/ 453616 w 1437202"/>
                    <a:gd name="connsiteY2" fmla="*/ 634741 h 1435096"/>
                    <a:gd name="connsiteX3" fmla="*/ 440947 w 1437202"/>
                    <a:gd name="connsiteY3" fmla="*/ 662753 h 1435096"/>
                    <a:gd name="connsiteX4" fmla="*/ 440947 w 1437202"/>
                    <a:gd name="connsiteY4" fmla="*/ 704318 h 1435096"/>
                    <a:gd name="connsiteX5" fmla="*/ 457235 w 1437202"/>
                    <a:gd name="connsiteY5" fmla="*/ 737751 h 1435096"/>
                    <a:gd name="connsiteX6" fmla="*/ 500674 w 1437202"/>
                    <a:gd name="connsiteY6" fmla="*/ 813653 h 1435096"/>
                    <a:gd name="connsiteX7" fmla="*/ 500674 w 1437202"/>
                    <a:gd name="connsiteY7" fmla="*/ 846183 h 1435096"/>
                    <a:gd name="connsiteX8" fmla="*/ 487100 w 1437202"/>
                    <a:gd name="connsiteY8" fmla="*/ 869677 h 1435096"/>
                    <a:gd name="connsiteX9" fmla="*/ 406558 w 1437202"/>
                    <a:gd name="connsiteY9" fmla="*/ 919375 h 1435096"/>
                    <a:gd name="connsiteX10" fmla="*/ 356785 w 1437202"/>
                    <a:gd name="connsiteY10" fmla="*/ 1003410 h 1435096"/>
                    <a:gd name="connsiteX11" fmla="*/ 356785 w 1437202"/>
                    <a:gd name="connsiteY11" fmla="*/ 1049493 h 1435096"/>
                    <a:gd name="connsiteX12" fmla="*/ 507913 w 1437202"/>
                    <a:gd name="connsiteY12" fmla="*/ 1049493 h 1435096"/>
                    <a:gd name="connsiteX13" fmla="*/ 507913 w 1437202"/>
                    <a:gd name="connsiteY13" fmla="*/ 997988 h 1435096"/>
                    <a:gd name="connsiteX14" fmla="*/ 573975 w 1437202"/>
                    <a:gd name="connsiteY14" fmla="*/ 886846 h 1435096"/>
                    <a:gd name="connsiteX15" fmla="*/ 681665 w 1437202"/>
                    <a:gd name="connsiteY15" fmla="*/ 828111 h 1435096"/>
                    <a:gd name="connsiteX16" fmla="*/ 688905 w 1437202"/>
                    <a:gd name="connsiteY16" fmla="*/ 816365 h 1435096"/>
                    <a:gd name="connsiteX17" fmla="*/ 688905 w 1437202"/>
                    <a:gd name="connsiteY17" fmla="*/ 782027 h 1435096"/>
                    <a:gd name="connsiteX18" fmla="*/ 648183 w 1437202"/>
                    <a:gd name="connsiteY18" fmla="*/ 698896 h 1435096"/>
                    <a:gd name="connsiteX19" fmla="*/ 628274 w 1437202"/>
                    <a:gd name="connsiteY19" fmla="*/ 651909 h 1435096"/>
                    <a:gd name="connsiteX20" fmla="*/ 628274 w 1437202"/>
                    <a:gd name="connsiteY20" fmla="*/ 603115 h 1435096"/>
                    <a:gd name="connsiteX21" fmla="*/ 640037 w 1437202"/>
                    <a:gd name="connsiteY21" fmla="*/ 565163 h 1435096"/>
                    <a:gd name="connsiteX22" fmla="*/ 640037 w 1437202"/>
                    <a:gd name="connsiteY22" fmla="*/ 508237 h 1435096"/>
                    <a:gd name="connsiteX23" fmla="*/ 641847 w 1437202"/>
                    <a:gd name="connsiteY23" fmla="*/ 479321 h 1435096"/>
                    <a:gd name="connsiteX24" fmla="*/ 585740 w 1437202"/>
                    <a:gd name="connsiteY24" fmla="*/ 471189 h 1435096"/>
                    <a:gd name="connsiteX25" fmla="*/ 802910 w 1437202"/>
                    <a:gd name="connsiteY25" fmla="*/ 386127 h 1435096"/>
                    <a:gd name="connsiteX26" fmla="*/ 683475 w 1437202"/>
                    <a:gd name="connsiteY26" fmla="*/ 428604 h 1435096"/>
                    <a:gd name="connsiteX27" fmla="*/ 658140 w 1437202"/>
                    <a:gd name="connsiteY27" fmla="*/ 507232 h 1435096"/>
                    <a:gd name="connsiteX28" fmla="*/ 658140 w 1437202"/>
                    <a:gd name="connsiteY28" fmla="*/ 571399 h 1435096"/>
                    <a:gd name="connsiteX29" fmla="*/ 646378 w 1437202"/>
                    <a:gd name="connsiteY29" fmla="*/ 603031 h 1435096"/>
                    <a:gd name="connsiteX30" fmla="*/ 646378 w 1437202"/>
                    <a:gd name="connsiteY30" fmla="*/ 651835 h 1435096"/>
                    <a:gd name="connsiteX31" fmla="*/ 664474 w 1437202"/>
                    <a:gd name="connsiteY31" fmla="*/ 688890 h 1435096"/>
                    <a:gd name="connsiteX32" fmla="*/ 707000 w 1437202"/>
                    <a:gd name="connsiteY32" fmla="*/ 776555 h 1435096"/>
                    <a:gd name="connsiteX33" fmla="*/ 707000 w 1437202"/>
                    <a:gd name="connsiteY33" fmla="*/ 816321 h 1435096"/>
                    <a:gd name="connsiteX34" fmla="*/ 689808 w 1437202"/>
                    <a:gd name="connsiteY34" fmla="*/ 844337 h 1435096"/>
                    <a:gd name="connsiteX35" fmla="*/ 582137 w 1437202"/>
                    <a:gd name="connsiteY35" fmla="*/ 903083 h 1435096"/>
                    <a:gd name="connsiteX36" fmla="*/ 526039 w 1437202"/>
                    <a:gd name="connsiteY36" fmla="*/ 997978 h 1435096"/>
                    <a:gd name="connsiteX37" fmla="*/ 526039 w 1437202"/>
                    <a:gd name="connsiteY37" fmla="*/ 1049493 h 1435096"/>
                    <a:gd name="connsiteX38" fmla="*/ 1080685 w 1437202"/>
                    <a:gd name="connsiteY38" fmla="*/ 1049493 h 1435096"/>
                    <a:gd name="connsiteX39" fmla="*/ 1080685 w 1437202"/>
                    <a:gd name="connsiteY39" fmla="*/ 1000690 h 1435096"/>
                    <a:gd name="connsiteX40" fmla="*/ 1020968 w 1437202"/>
                    <a:gd name="connsiteY40" fmla="*/ 903083 h 1435096"/>
                    <a:gd name="connsiteX41" fmla="*/ 905153 w 1437202"/>
                    <a:gd name="connsiteY41" fmla="*/ 846146 h 1435096"/>
                    <a:gd name="connsiteX42" fmla="*/ 887961 w 1437202"/>
                    <a:gd name="connsiteY42" fmla="*/ 817225 h 1435096"/>
                    <a:gd name="connsiteX43" fmla="*/ 887961 w 1437202"/>
                    <a:gd name="connsiteY43" fmla="*/ 776555 h 1435096"/>
                    <a:gd name="connsiteX44" fmla="*/ 896105 w 1437202"/>
                    <a:gd name="connsiteY44" fmla="*/ 764806 h 1435096"/>
                    <a:gd name="connsiteX45" fmla="*/ 932297 w 1437202"/>
                    <a:gd name="connsiteY45" fmla="*/ 695216 h 1435096"/>
                    <a:gd name="connsiteX46" fmla="*/ 960346 w 1437202"/>
                    <a:gd name="connsiteY46" fmla="*/ 651835 h 1435096"/>
                    <a:gd name="connsiteX47" fmla="*/ 960346 w 1437202"/>
                    <a:gd name="connsiteY47" fmla="*/ 603031 h 1435096"/>
                    <a:gd name="connsiteX48" fmla="*/ 947678 w 1437202"/>
                    <a:gd name="connsiteY48" fmla="*/ 571399 h 1435096"/>
                    <a:gd name="connsiteX49" fmla="*/ 947678 w 1437202"/>
                    <a:gd name="connsiteY49" fmla="*/ 507232 h 1435096"/>
                    <a:gd name="connsiteX50" fmla="*/ 922343 w 1437202"/>
                    <a:gd name="connsiteY50" fmla="*/ 428604 h 1435096"/>
                    <a:gd name="connsiteX51" fmla="*/ 802910 w 1437202"/>
                    <a:gd name="connsiteY51" fmla="*/ 386127 h 1435096"/>
                    <a:gd name="connsiteX52" fmla="*/ 718601 w 1437202"/>
                    <a:gd name="connsiteY52" fmla="*/ 0 h 1435096"/>
                    <a:gd name="connsiteX53" fmla="*/ 1437202 w 1437202"/>
                    <a:gd name="connsiteY53" fmla="*/ 717548 h 1435096"/>
                    <a:gd name="connsiteX54" fmla="*/ 718601 w 1437202"/>
                    <a:gd name="connsiteY54" fmla="*/ 1435096 h 1435096"/>
                    <a:gd name="connsiteX55" fmla="*/ 0 w 1437202"/>
                    <a:gd name="connsiteY55" fmla="*/ 717548 h 1435096"/>
                    <a:gd name="connsiteX56" fmla="*/ 718601 w 1437202"/>
                    <a:gd name="connsiteY56" fmla="*/ 0 h 1435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554646" h="663366">
                      <a:moveTo>
                        <a:pt x="276871" y="0"/>
                      </a:moveTo>
                      <a:cubicBezTo>
                        <a:pt x="222582" y="0"/>
                        <a:pt x="182771" y="14460"/>
                        <a:pt x="157436" y="42477"/>
                      </a:cubicBezTo>
                      <a:cubicBezTo>
                        <a:pt x="129387" y="75013"/>
                        <a:pt x="132101" y="114778"/>
                        <a:pt x="132101" y="121105"/>
                      </a:cubicBezTo>
                      <a:lnTo>
                        <a:pt x="132101" y="185272"/>
                      </a:lnTo>
                      <a:cubicBezTo>
                        <a:pt x="124863" y="194310"/>
                        <a:pt x="120339" y="205156"/>
                        <a:pt x="120339" y="216904"/>
                      </a:cubicBezTo>
                      <a:lnTo>
                        <a:pt x="120339" y="265708"/>
                      </a:lnTo>
                      <a:cubicBezTo>
                        <a:pt x="120339" y="280169"/>
                        <a:pt x="126672" y="293725"/>
                        <a:pt x="138435" y="302763"/>
                      </a:cubicBezTo>
                      <a:cubicBezTo>
                        <a:pt x="149293" y="346143"/>
                        <a:pt x="172818" y="379583"/>
                        <a:pt x="180961" y="390428"/>
                      </a:cubicBezTo>
                      <a:lnTo>
                        <a:pt x="180961" y="430194"/>
                      </a:lnTo>
                      <a:cubicBezTo>
                        <a:pt x="180961" y="441943"/>
                        <a:pt x="174628" y="451884"/>
                        <a:pt x="163769" y="458210"/>
                      </a:cubicBezTo>
                      <a:lnTo>
                        <a:pt x="56098" y="516956"/>
                      </a:lnTo>
                      <a:cubicBezTo>
                        <a:pt x="21715" y="535934"/>
                        <a:pt x="0" y="572085"/>
                        <a:pt x="0" y="611851"/>
                      </a:cubicBezTo>
                      <a:lnTo>
                        <a:pt x="0" y="663366"/>
                      </a:lnTo>
                      <a:lnTo>
                        <a:pt x="554646" y="663366"/>
                      </a:lnTo>
                      <a:lnTo>
                        <a:pt x="554646" y="614563"/>
                      </a:lnTo>
                      <a:cubicBezTo>
                        <a:pt x="554646" y="572990"/>
                        <a:pt x="532027" y="535934"/>
                        <a:pt x="494929" y="516956"/>
                      </a:cubicBezTo>
                      <a:lnTo>
                        <a:pt x="379114" y="460019"/>
                      </a:lnTo>
                      <a:cubicBezTo>
                        <a:pt x="368256" y="453691"/>
                        <a:pt x="361922" y="442846"/>
                        <a:pt x="361922" y="431098"/>
                      </a:cubicBezTo>
                      <a:lnTo>
                        <a:pt x="361922" y="390428"/>
                      </a:lnTo>
                      <a:cubicBezTo>
                        <a:pt x="364636" y="386813"/>
                        <a:pt x="367352" y="383198"/>
                        <a:pt x="370066" y="378679"/>
                      </a:cubicBezTo>
                      <a:cubicBezTo>
                        <a:pt x="385447" y="357893"/>
                        <a:pt x="397210" y="334394"/>
                        <a:pt x="406258" y="309089"/>
                      </a:cubicBezTo>
                      <a:cubicBezTo>
                        <a:pt x="422545" y="300955"/>
                        <a:pt x="434307" y="284688"/>
                        <a:pt x="434307" y="265708"/>
                      </a:cubicBezTo>
                      <a:lnTo>
                        <a:pt x="434307" y="216904"/>
                      </a:lnTo>
                      <a:cubicBezTo>
                        <a:pt x="434307" y="205156"/>
                        <a:pt x="429782" y="194310"/>
                        <a:pt x="421639" y="185272"/>
                      </a:cubicBezTo>
                      <a:lnTo>
                        <a:pt x="421639" y="121105"/>
                      </a:lnTo>
                      <a:cubicBezTo>
                        <a:pt x="422545" y="114778"/>
                        <a:pt x="425259" y="75013"/>
                        <a:pt x="396304" y="42477"/>
                      </a:cubicBezTo>
                      <a:cubicBezTo>
                        <a:pt x="371875" y="14460"/>
                        <a:pt x="332064" y="0"/>
                        <a:pt x="276871" y="0"/>
                      </a:cubicBezTo>
                    </a:path>
                  </a:pathLst>
                </a:cu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en-US"/>
                </a:p>
              </p:txBody>
            </p:sp>
          </p:grpSp>
        </p:grpSp>
      </p:grpSp>
      <p:grpSp>
        <p:nvGrpSpPr>
          <p:cNvPr id="69" name="组合 68">
            <a:extLst>
              <a:ext uri="{FF2B5EF4-FFF2-40B4-BE49-F238E27FC236}">
                <a16:creationId xmlns:a16="http://schemas.microsoft.com/office/drawing/2014/main" id="{F3B888EB-1ACE-6C56-4E86-7588D20F5617}"/>
              </a:ext>
            </a:extLst>
          </p:cNvPr>
          <p:cNvGrpSpPr/>
          <p:nvPr/>
        </p:nvGrpSpPr>
        <p:grpSpPr>
          <a:xfrm>
            <a:off x="260208" y="229847"/>
            <a:ext cx="6611271" cy="377411"/>
            <a:chOff x="5315329" y="135754"/>
            <a:chExt cx="6611271" cy="377411"/>
          </a:xfrm>
        </p:grpSpPr>
        <p:sp>
          <p:nvSpPr>
            <p:cNvPr id="70" name="PA_矩形 1122">
              <a:extLst>
                <a:ext uri="{FF2B5EF4-FFF2-40B4-BE49-F238E27FC236}">
                  <a16:creationId xmlns:a16="http://schemas.microsoft.com/office/drawing/2014/main" id="{EA515985-3658-60FD-388E-D0C2C549E222}"/>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71" name="PA_矩形 1123">
              <a:extLst>
                <a:ext uri="{FF2B5EF4-FFF2-40B4-BE49-F238E27FC236}">
                  <a16:creationId xmlns:a16="http://schemas.microsoft.com/office/drawing/2014/main" id="{ED6E3A45-CB0B-7583-B2CE-83659DC33C9B}"/>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72" name="PA_矩形 1125">
              <a:extLst>
                <a:ext uri="{FF2B5EF4-FFF2-40B4-BE49-F238E27FC236}">
                  <a16:creationId xmlns:a16="http://schemas.microsoft.com/office/drawing/2014/main" id="{36CE5E78-1446-F821-BE78-5BF5D05C4631}"/>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solidFill>
                    <a:srgbClr val="FFC107"/>
                  </a:solidFill>
                  <a:cs typeface="+mn-ea"/>
                  <a:sym typeface="+mn-lt"/>
                </a:rPr>
                <a:t>展示与测试</a:t>
              </a:r>
            </a:p>
          </p:txBody>
        </p:sp>
        <p:sp>
          <p:nvSpPr>
            <p:cNvPr id="73" name="PA_矩形 1126">
              <a:extLst>
                <a:ext uri="{FF2B5EF4-FFF2-40B4-BE49-F238E27FC236}">
                  <a16:creationId xmlns:a16="http://schemas.microsoft.com/office/drawing/2014/main" id="{866F64B9-4F75-19E3-09AD-A47425DA2A7A}"/>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74" name="PA_矩形 1127">
              <a:extLst>
                <a:ext uri="{FF2B5EF4-FFF2-40B4-BE49-F238E27FC236}">
                  <a16:creationId xmlns:a16="http://schemas.microsoft.com/office/drawing/2014/main" id="{C3ABEA41-FFF5-D012-24BE-9D9D461F07C2}"/>
                </a:ext>
              </a:extLst>
            </p:cNvPr>
            <p:cNvSpPr/>
            <p:nvPr>
              <p:custDataLst>
                <p:tags r:id="rId5"/>
              </p:custDataLst>
            </p:nvPr>
          </p:nvSpPr>
          <p:spPr>
            <a:xfrm>
              <a:off x="11023789" y="135754"/>
              <a:ext cx="902811" cy="377411"/>
            </a:xfrm>
            <a:prstGeom prst="rect">
              <a:avLst/>
            </a:prstGeom>
          </p:spPr>
          <p:txBody>
            <a:bodyPr wrap="none">
              <a:spAutoFit/>
            </a:bodyPr>
            <a:lstStyle/>
            <a:p>
              <a:pPr>
                <a:lnSpc>
                  <a:spcPct val="150000"/>
                </a:lnSpc>
              </a:pPr>
              <a:r>
                <a:rPr lang="zh-CN" altLang="en-US" sz="1400" u="sng">
                  <a:solidFill>
                    <a:srgbClr val="FFC107"/>
                  </a:solidFill>
                  <a:cs typeface="+mn-ea"/>
                  <a:sym typeface="+mn-lt"/>
                </a:rPr>
                <a:t>系统测试</a:t>
              </a: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wipe(up)">
                                      <p:cBhvr>
                                        <p:cTn id="7"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îśḻíḓê"/>
        <p:cNvGrpSpPr/>
        <p:nvPr/>
      </p:nvGrpSpPr>
      <p:grpSpPr>
        <a:xfrm>
          <a:off x="0" y="0"/>
          <a:ext cx="0" cy="0"/>
          <a:chOff x="0" y="0"/>
          <a:chExt cx="0" cy="0"/>
        </a:xfrm>
      </p:grpSpPr>
      <p:pic>
        <p:nvPicPr>
          <p:cNvPr id="4" name="图片 3">
            <a:extLst>
              <a:ext uri="{FF2B5EF4-FFF2-40B4-BE49-F238E27FC236}">
                <a16:creationId xmlns:a16="http://schemas.microsoft.com/office/drawing/2014/main" id="{1165EF2E-2943-6334-C1A5-E7632D6A46D1}"/>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grpSp>
        <p:nvGrpSpPr>
          <p:cNvPr id="2" name="iš1ïďe"/>
          <p:cNvGrpSpPr/>
          <p:nvPr/>
        </p:nvGrpSpPr>
        <p:grpSpPr>
          <a:xfrm>
            <a:off x="412916" y="814283"/>
            <a:ext cx="11654495" cy="5390399"/>
            <a:chOff x="412916" y="814283"/>
            <a:chExt cx="11654495" cy="5390399"/>
          </a:xfrm>
        </p:grpSpPr>
        <p:sp>
          <p:nvSpPr>
            <p:cNvPr id="8" name="ï$ľiḑe">
              <a:extLst>
                <a:ext uri="{FF2B5EF4-FFF2-40B4-BE49-F238E27FC236}">
                  <a16:creationId xmlns:a16="http://schemas.microsoft.com/office/drawing/2014/main" id="{E1BE6F70-CB8E-4F9F-940E-3B1FA8691F97}"/>
                </a:ext>
              </a:extLst>
            </p:cNvPr>
            <p:cNvSpPr/>
            <p:nvPr/>
          </p:nvSpPr>
          <p:spPr>
            <a:xfrm>
              <a:off x="6116211" y="3653775"/>
              <a:ext cx="5951200" cy="1234425"/>
            </a:xfrm>
            <a:prstGeom prst="roundRect">
              <a:avLst>
                <a:gd name="adj" fmla="val 7710"/>
              </a:avLst>
            </a:prstGeom>
            <a:blipFill>
              <a:blip r:embed="rId9"/>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10" name="iṡḷïḋê">
              <a:extLst>
                <a:ext uri="{FF2B5EF4-FFF2-40B4-BE49-F238E27FC236}">
                  <a16:creationId xmlns:a16="http://schemas.microsoft.com/office/drawing/2014/main" id="{A951BD00-F664-42B6-A50D-7175C2171238}"/>
                </a:ext>
              </a:extLst>
            </p:cNvPr>
            <p:cNvSpPr/>
            <p:nvPr/>
          </p:nvSpPr>
          <p:spPr>
            <a:xfrm>
              <a:off x="6180393" y="1428778"/>
              <a:ext cx="4512080" cy="2164347"/>
            </a:xfrm>
            <a:prstGeom prst="roundRect">
              <a:avLst>
                <a:gd name="adj" fmla="val 7710"/>
              </a:avLst>
            </a:prstGeom>
            <a:blipFill>
              <a:blip r:embed="rId10"/>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12" name="ïşļiḋe">
              <a:extLst>
                <a:ext uri="{FF2B5EF4-FFF2-40B4-BE49-F238E27FC236}">
                  <a16:creationId xmlns:a16="http://schemas.microsoft.com/office/drawing/2014/main" id="{25D84C00-3853-46D7-B31B-729BEB4404B1}"/>
                </a:ext>
              </a:extLst>
            </p:cNvPr>
            <p:cNvSpPr/>
            <p:nvPr/>
          </p:nvSpPr>
          <p:spPr>
            <a:xfrm>
              <a:off x="429707" y="3653774"/>
              <a:ext cx="5624774" cy="2550908"/>
            </a:xfrm>
            <a:prstGeom prst="roundRect">
              <a:avLst>
                <a:gd name="adj" fmla="val 7710"/>
              </a:avLst>
            </a:prstGeom>
            <a:blipFill>
              <a:blip r:embed="rId11"/>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sp>
          <p:nvSpPr>
            <p:cNvPr id="13" name="îşļîḍê">
              <a:extLst>
                <a:ext uri="{FF2B5EF4-FFF2-40B4-BE49-F238E27FC236}">
                  <a16:creationId xmlns:a16="http://schemas.microsoft.com/office/drawing/2014/main" id="{3784B395-26A1-4D23-AA7D-4E4EC07F1213}"/>
                </a:ext>
              </a:extLst>
            </p:cNvPr>
            <p:cNvSpPr/>
            <p:nvPr/>
          </p:nvSpPr>
          <p:spPr>
            <a:xfrm>
              <a:off x="3025319" y="814283"/>
              <a:ext cx="3029161" cy="2778369"/>
            </a:xfrm>
            <a:prstGeom prst="roundRect">
              <a:avLst>
                <a:gd name="adj" fmla="val 7710"/>
              </a:avLst>
            </a:prstGeom>
            <a:blipFill>
              <a:blip r:embed="rId12"/>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grpSp>
          <p:nvGrpSpPr>
            <p:cNvPr id="14" name="í$líḑê">
              <a:extLst>
                <a:ext uri="{FF2B5EF4-FFF2-40B4-BE49-F238E27FC236}">
                  <a16:creationId xmlns:a16="http://schemas.microsoft.com/office/drawing/2014/main" id="{B0B27A07-270C-45DF-8015-E9FD38AF82C2}"/>
                </a:ext>
              </a:extLst>
            </p:cNvPr>
            <p:cNvGrpSpPr/>
            <p:nvPr/>
          </p:nvGrpSpPr>
          <p:grpSpPr>
            <a:xfrm>
              <a:off x="6348156" y="5125235"/>
              <a:ext cx="399635" cy="410198"/>
              <a:chOff x="4888313" y="5769253"/>
              <a:chExt cx="410200" cy="410198"/>
            </a:xfrm>
          </p:grpSpPr>
          <p:sp>
            <p:nvSpPr>
              <p:cNvPr id="15" name="îsḷîḍe">
                <a:extLst>
                  <a:ext uri="{FF2B5EF4-FFF2-40B4-BE49-F238E27FC236}">
                    <a16:creationId xmlns:a16="http://schemas.microsoft.com/office/drawing/2014/main" id="{A22CDFF8-61C7-46B7-A555-9207F576380F}"/>
                  </a:ext>
                </a:extLst>
              </p:cNvPr>
              <p:cNvSpPr/>
              <p:nvPr/>
            </p:nvSpPr>
            <p:spPr>
              <a:xfrm>
                <a:off x="4888313" y="5769253"/>
                <a:ext cx="410200" cy="410198"/>
              </a:xfrm>
              <a:prstGeom prst="ellipse">
                <a:avLst/>
              </a:prstGeom>
              <a:gradFill>
                <a:gsLst>
                  <a:gs pos="0">
                    <a:schemeClr val="accent1">
                      <a:lumMod val="60000"/>
                      <a:lumOff val="40000"/>
                    </a:schemeClr>
                  </a:gs>
                  <a:gs pos="60000">
                    <a:schemeClr val="accent1"/>
                  </a:gs>
                </a:gsLst>
                <a:lin ang="2700000" scaled="0"/>
              </a:gradFill>
              <a:ln w="57150" cap="rnd">
                <a:noFill/>
                <a:prstDash val="solid"/>
                <a:round/>
              </a:ln>
              <a:effectLst>
                <a:outerShdw blurRad="50800" dist="50800" dir="5400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16" name="ïṩliḋè">
                <a:extLst>
                  <a:ext uri="{FF2B5EF4-FFF2-40B4-BE49-F238E27FC236}">
                    <a16:creationId xmlns:a16="http://schemas.microsoft.com/office/drawing/2014/main" id="{C1EE392F-4712-4552-BE2A-499B30E170B8}"/>
                  </a:ext>
                </a:extLst>
              </p:cNvPr>
              <p:cNvSpPr/>
              <p:nvPr/>
            </p:nvSpPr>
            <p:spPr>
              <a:xfrm>
                <a:off x="5004418" y="5907602"/>
                <a:ext cx="178001" cy="13350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grpSp>
          <p:nvGrpSpPr>
            <p:cNvPr id="23" name="îṩļíďê">
              <a:extLst>
                <a:ext uri="{FF2B5EF4-FFF2-40B4-BE49-F238E27FC236}">
                  <a16:creationId xmlns:a16="http://schemas.microsoft.com/office/drawing/2014/main" id="{BB036169-F094-4C25-B71C-9D15A255B338}"/>
                </a:ext>
              </a:extLst>
            </p:cNvPr>
            <p:cNvGrpSpPr/>
            <p:nvPr/>
          </p:nvGrpSpPr>
          <p:grpSpPr>
            <a:xfrm>
              <a:off x="2697789" y="2978755"/>
              <a:ext cx="403234" cy="410198"/>
              <a:chOff x="1196067" y="5504358"/>
              <a:chExt cx="410200" cy="410198"/>
            </a:xfrm>
          </p:grpSpPr>
          <p:sp>
            <p:nvSpPr>
              <p:cNvPr id="24" name="íṥḷiďe">
                <a:extLst>
                  <a:ext uri="{FF2B5EF4-FFF2-40B4-BE49-F238E27FC236}">
                    <a16:creationId xmlns:a16="http://schemas.microsoft.com/office/drawing/2014/main" id="{7E6ADDC0-13C6-437C-B8AD-536FAECFC4A1}"/>
                  </a:ext>
                </a:extLst>
              </p:cNvPr>
              <p:cNvSpPr/>
              <p:nvPr/>
            </p:nvSpPr>
            <p:spPr>
              <a:xfrm>
                <a:off x="1196067" y="5504358"/>
                <a:ext cx="410200" cy="410198"/>
              </a:xfrm>
              <a:prstGeom prst="ellipse">
                <a:avLst/>
              </a:prstGeom>
              <a:gradFill>
                <a:gsLst>
                  <a:gs pos="0">
                    <a:schemeClr val="accent6">
                      <a:lumMod val="60000"/>
                      <a:lumOff val="40000"/>
                    </a:schemeClr>
                  </a:gs>
                  <a:gs pos="60000">
                    <a:schemeClr val="accent6"/>
                  </a:gs>
                </a:gsLst>
                <a:lin ang="2700000" scaled="0"/>
              </a:gradFill>
              <a:ln w="57150" cap="rnd">
                <a:noFill/>
                <a:prstDash val="solid"/>
                <a:round/>
              </a:ln>
              <a:effectLst>
                <a:outerShdw blurRad="50800" dist="50800" dir="5400000" algn="ctr" rotWithShape="0">
                  <a:schemeClr val="accent6">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a:solidFill>
                    <a:schemeClr val="bg1"/>
                  </a:solidFill>
                </a:endParaRPr>
              </a:p>
            </p:txBody>
          </p:sp>
          <p:sp>
            <p:nvSpPr>
              <p:cNvPr id="25" name="íṥļíḓé">
                <a:extLst>
                  <a:ext uri="{FF2B5EF4-FFF2-40B4-BE49-F238E27FC236}">
                    <a16:creationId xmlns:a16="http://schemas.microsoft.com/office/drawing/2014/main" id="{D1C1502B-0E62-4EF6-889A-2B7913447F4D}"/>
                  </a:ext>
                </a:extLst>
              </p:cNvPr>
              <p:cNvSpPr/>
              <p:nvPr/>
            </p:nvSpPr>
            <p:spPr>
              <a:xfrm>
                <a:off x="1312165" y="5625227"/>
                <a:ext cx="178001" cy="162108"/>
              </a:xfrm>
              <a:custGeom>
                <a:avLst/>
                <a:gdLst>
                  <a:gd name="connsiteX0" fmla="*/ 125329 w 533400"/>
                  <a:gd name="connsiteY0" fmla="*/ 229221 h 485775"/>
                  <a:gd name="connsiteX1" fmla="*/ 125329 w 533400"/>
                  <a:gd name="connsiteY1" fmla="*/ 276846 h 485775"/>
                  <a:gd name="connsiteX2" fmla="*/ 144379 w 533400"/>
                  <a:gd name="connsiteY2" fmla="*/ 276846 h 485775"/>
                  <a:gd name="connsiteX3" fmla="*/ 144379 w 533400"/>
                  <a:gd name="connsiteY3" fmla="*/ 229221 h 485775"/>
                  <a:gd name="connsiteX4" fmla="*/ 392029 w 533400"/>
                  <a:gd name="connsiteY4" fmla="*/ 229221 h 485775"/>
                  <a:gd name="connsiteX5" fmla="*/ 392029 w 533400"/>
                  <a:gd name="connsiteY5" fmla="*/ 276846 h 485775"/>
                  <a:gd name="connsiteX6" fmla="*/ 411079 w 533400"/>
                  <a:gd name="connsiteY6" fmla="*/ 276846 h 485775"/>
                  <a:gd name="connsiteX7" fmla="*/ 411079 w 533400"/>
                  <a:gd name="connsiteY7" fmla="*/ 229221 h 485775"/>
                  <a:gd name="connsiteX8" fmla="*/ 534904 w 533400"/>
                  <a:gd name="connsiteY8" fmla="*/ 229221 h 485775"/>
                  <a:gd name="connsiteX9" fmla="*/ 534904 w 533400"/>
                  <a:gd name="connsiteY9" fmla="*/ 457821 h 485775"/>
                  <a:gd name="connsiteX10" fmla="*/ 506329 w 533400"/>
                  <a:gd name="connsiteY10" fmla="*/ 486396 h 485775"/>
                  <a:gd name="connsiteX11" fmla="*/ 30079 w 533400"/>
                  <a:gd name="connsiteY11" fmla="*/ 486396 h 485775"/>
                  <a:gd name="connsiteX12" fmla="*/ 1504 w 533400"/>
                  <a:gd name="connsiteY12" fmla="*/ 457821 h 485775"/>
                  <a:gd name="connsiteX13" fmla="*/ 1504 w 533400"/>
                  <a:gd name="connsiteY13" fmla="*/ 229221 h 485775"/>
                  <a:gd name="connsiteX14" fmla="*/ 125329 w 533400"/>
                  <a:gd name="connsiteY14" fmla="*/ 229221 h 485775"/>
                  <a:gd name="connsiteX15" fmla="*/ 372979 w 533400"/>
                  <a:gd name="connsiteY15" fmla="*/ 621 h 485775"/>
                  <a:gd name="connsiteX16" fmla="*/ 411079 w 533400"/>
                  <a:gd name="connsiteY16" fmla="*/ 36816 h 485775"/>
                  <a:gd name="connsiteX17" fmla="*/ 411079 w 533400"/>
                  <a:gd name="connsiteY17" fmla="*/ 38721 h 485775"/>
                  <a:gd name="connsiteX18" fmla="*/ 411079 w 533400"/>
                  <a:gd name="connsiteY18" fmla="*/ 114921 h 485775"/>
                  <a:gd name="connsiteX19" fmla="*/ 506329 w 533400"/>
                  <a:gd name="connsiteY19" fmla="*/ 114921 h 485775"/>
                  <a:gd name="connsiteX20" fmla="*/ 534904 w 533400"/>
                  <a:gd name="connsiteY20" fmla="*/ 143496 h 485775"/>
                  <a:gd name="connsiteX21" fmla="*/ 534904 w 533400"/>
                  <a:gd name="connsiteY21" fmla="*/ 210171 h 485775"/>
                  <a:gd name="connsiteX22" fmla="*/ 1504 w 533400"/>
                  <a:gd name="connsiteY22" fmla="*/ 210171 h 485775"/>
                  <a:gd name="connsiteX23" fmla="*/ 1504 w 533400"/>
                  <a:gd name="connsiteY23" fmla="*/ 143496 h 485775"/>
                  <a:gd name="connsiteX24" fmla="*/ 30079 w 533400"/>
                  <a:gd name="connsiteY24" fmla="*/ 114921 h 485775"/>
                  <a:gd name="connsiteX25" fmla="*/ 125329 w 533400"/>
                  <a:gd name="connsiteY25" fmla="*/ 114921 h 485775"/>
                  <a:gd name="connsiteX26" fmla="*/ 125329 w 533400"/>
                  <a:gd name="connsiteY26" fmla="*/ 38721 h 485775"/>
                  <a:gd name="connsiteX27" fmla="*/ 161524 w 533400"/>
                  <a:gd name="connsiteY27" fmla="*/ 621 h 485775"/>
                  <a:gd name="connsiteX28" fmla="*/ 163429 w 533400"/>
                  <a:gd name="connsiteY28" fmla="*/ 621 h 485775"/>
                  <a:gd name="connsiteX29" fmla="*/ 372979 w 533400"/>
                  <a:gd name="connsiteY29" fmla="*/ 621 h 485775"/>
                  <a:gd name="connsiteX30" fmla="*/ 372979 w 533400"/>
                  <a:gd name="connsiteY30" fmla="*/ 19671 h 485775"/>
                  <a:gd name="connsiteX31" fmla="*/ 163429 w 533400"/>
                  <a:gd name="connsiteY31" fmla="*/ 19671 h 485775"/>
                  <a:gd name="connsiteX32" fmla="*/ 144474 w 533400"/>
                  <a:gd name="connsiteY32" fmla="*/ 37292 h 485775"/>
                  <a:gd name="connsiteX33" fmla="*/ 144379 w 533400"/>
                  <a:gd name="connsiteY33" fmla="*/ 38721 h 485775"/>
                  <a:gd name="connsiteX34" fmla="*/ 144379 w 533400"/>
                  <a:gd name="connsiteY34" fmla="*/ 114921 h 485775"/>
                  <a:gd name="connsiteX35" fmla="*/ 392029 w 533400"/>
                  <a:gd name="connsiteY35" fmla="*/ 114921 h 485775"/>
                  <a:gd name="connsiteX36" fmla="*/ 392029 w 533400"/>
                  <a:gd name="connsiteY36" fmla="*/ 38721 h 485775"/>
                  <a:gd name="connsiteX37" fmla="*/ 375836 w 533400"/>
                  <a:gd name="connsiteY37" fmla="*/ 19862 h 485775"/>
                  <a:gd name="connsiteX38" fmla="*/ 374408 w 533400"/>
                  <a:gd name="connsiteY38" fmla="*/ 19671 h 485775"/>
                  <a:gd name="connsiteX39" fmla="*/ 372979 w 533400"/>
                  <a:gd name="connsiteY39" fmla="*/ 19671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533400" h="485775">
                    <a:moveTo>
                      <a:pt x="125329" y="229221"/>
                    </a:moveTo>
                    <a:lnTo>
                      <a:pt x="125329" y="276846"/>
                    </a:lnTo>
                    <a:lnTo>
                      <a:pt x="144379" y="276846"/>
                    </a:lnTo>
                    <a:lnTo>
                      <a:pt x="144379" y="229221"/>
                    </a:lnTo>
                    <a:lnTo>
                      <a:pt x="392029" y="229221"/>
                    </a:lnTo>
                    <a:lnTo>
                      <a:pt x="392029" y="276846"/>
                    </a:lnTo>
                    <a:lnTo>
                      <a:pt x="411079" y="276846"/>
                    </a:lnTo>
                    <a:lnTo>
                      <a:pt x="411079" y="229221"/>
                    </a:lnTo>
                    <a:lnTo>
                      <a:pt x="534904" y="229221"/>
                    </a:lnTo>
                    <a:lnTo>
                      <a:pt x="534904" y="457821"/>
                    </a:lnTo>
                    <a:cubicBezTo>
                      <a:pt x="534904" y="473632"/>
                      <a:pt x="522141" y="486396"/>
                      <a:pt x="506329" y="486396"/>
                    </a:cubicBezTo>
                    <a:lnTo>
                      <a:pt x="30079" y="486396"/>
                    </a:lnTo>
                    <a:cubicBezTo>
                      <a:pt x="14267" y="486396"/>
                      <a:pt x="1504" y="473632"/>
                      <a:pt x="1504" y="457821"/>
                    </a:cubicBezTo>
                    <a:lnTo>
                      <a:pt x="1504" y="229221"/>
                    </a:lnTo>
                    <a:lnTo>
                      <a:pt x="125329" y="229221"/>
                    </a:lnTo>
                    <a:close/>
                    <a:moveTo>
                      <a:pt x="372979" y="621"/>
                    </a:moveTo>
                    <a:cubicBezTo>
                      <a:pt x="393363" y="621"/>
                      <a:pt x="410031" y="16623"/>
                      <a:pt x="411079" y="36816"/>
                    </a:cubicBezTo>
                    <a:lnTo>
                      <a:pt x="411079" y="38721"/>
                    </a:lnTo>
                    <a:lnTo>
                      <a:pt x="411079" y="114921"/>
                    </a:lnTo>
                    <a:lnTo>
                      <a:pt x="506329" y="114921"/>
                    </a:lnTo>
                    <a:cubicBezTo>
                      <a:pt x="522141" y="114921"/>
                      <a:pt x="534904" y="127685"/>
                      <a:pt x="534904" y="143496"/>
                    </a:cubicBezTo>
                    <a:lnTo>
                      <a:pt x="534904" y="210171"/>
                    </a:lnTo>
                    <a:lnTo>
                      <a:pt x="1504" y="210171"/>
                    </a:lnTo>
                    <a:lnTo>
                      <a:pt x="1504" y="143496"/>
                    </a:lnTo>
                    <a:cubicBezTo>
                      <a:pt x="1504" y="127685"/>
                      <a:pt x="14267" y="114921"/>
                      <a:pt x="30079" y="114921"/>
                    </a:cubicBezTo>
                    <a:lnTo>
                      <a:pt x="125329" y="114921"/>
                    </a:lnTo>
                    <a:lnTo>
                      <a:pt x="125329" y="38721"/>
                    </a:lnTo>
                    <a:cubicBezTo>
                      <a:pt x="125329" y="18337"/>
                      <a:pt x="141331" y="1669"/>
                      <a:pt x="161524" y="621"/>
                    </a:cubicBezTo>
                    <a:lnTo>
                      <a:pt x="163429" y="621"/>
                    </a:lnTo>
                    <a:lnTo>
                      <a:pt x="372979" y="621"/>
                    </a:lnTo>
                    <a:close/>
                    <a:moveTo>
                      <a:pt x="372979" y="19671"/>
                    </a:moveTo>
                    <a:lnTo>
                      <a:pt x="163429" y="19671"/>
                    </a:lnTo>
                    <a:cubicBezTo>
                      <a:pt x="153428" y="19671"/>
                      <a:pt x="145141" y="27482"/>
                      <a:pt x="144474" y="37292"/>
                    </a:cubicBezTo>
                    <a:lnTo>
                      <a:pt x="144379" y="38721"/>
                    </a:lnTo>
                    <a:lnTo>
                      <a:pt x="144379" y="114921"/>
                    </a:lnTo>
                    <a:lnTo>
                      <a:pt x="392029" y="114921"/>
                    </a:lnTo>
                    <a:lnTo>
                      <a:pt x="392029" y="38721"/>
                    </a:lnTo>
                    <a:cubicBezTo>
                      <a:pt x="392029" y="29196"/>
                      <a:pt x="384981" y="21290"/>
                      <a:pt x="375836" y="19862"/>
                    </a:cubicBezTo>
                    <a:lnTo>
                      <a:pt x="374408" y="19671"/>
                    </a:lnTo>
                    <a:lnTo>
                      <a:pt x="372979" y="19671"/>
                    </a:lnTo>
                    <a:close/>
                  </a:path>
                </a:pathLst>
              </a:custGeom>
              <a:solidFill>
                <a:schemeClr val="bg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a:solidFill>
                    <a:schemeClr val="bg1"/>
                  </a:solidFill>
                </a:endParaRPr>
              </a:p>
            </p:txBody>
          </p:sp>
        </p:grpSp>
        <p:sp>
          <p:nvSpPr>
            <p:cNvPr id="28" name="ïṥľîḋé">
              <a:extLst>
                <a:ext uri="{FF2B5EF4-FFF2-40B4-BE49-F238E27FC236}">
                  <a16:creationId xmlns:a16="http://schemas.microsoft.com/office/drawing/2014/main" id="{46B56087-F91A-4ACB-A71A-10245A6D769F}"/>
                </a:ext>
              </a:extLst>
            </p:cNvPr>
            <p:cNvSpPr txBox="1"/>
            <p:nvPr/>
          </p:nvSpPr>
          <p:spPr>
            <a:xfrm>
              <a:off x="412916" y="1738375"/>
              <a:ext cx="2612403" cy="954107"/>
            </a:xfrm>
            <a:prstGeom prst="rect">
              <a:avLst/>
            </a:prstGeom>
            <a:noFill/>
          </p:spPr>
          <p:txBody>
            <a:bodyPr wrap="square" rtlCol="0">
              <a:spAutoFit/>
            </a:bodyPr>
            <a:lstStyle/>
            <a:p>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使用</a:t>
              </a:r>
              <a:r>
                <a:rPr lang="en-US" altLang="zh-CN" sz="1400" b="1" err="1">
                  <a:solidFill>
                    <a:schemeClr val="tx1">
                      <a:lumMod val="75000"/>
                      <a:lumOff val="25000"/>
                    </a:schemeClr>
                  </a:solidFill>
                  <a:latin typeface="微软雅黑" panose="020B0503020204020204" pitchFamily="34" charset="-122"/>
                  <a:ea typeface="微软雅黑" panose="020B0503020204020204" pitchFamily="34" charset="-122"/>
                </a:rPr>
                <a:t>Scapy</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实时监听网络流量，并定制回调函数，过滤</a:t>
              </a: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DNS</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流量信息，由图式可知，系统可以正常捕获</a:t>
              </a: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DNS</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流量。</a:t>
              </a:r>
            </a:p>
          </p:txBody>
        </p:sp>
      </p:grpSp>
      <p:sp>
        <p:nvSpPr>
          <p:cNvPr id="5" name="ïṥľîḋé">
            <a:extLst>
              <a:ext uri="{FF2B5EF4-FFF2-40B4-BE49-F238E27FC236}">
                <a16:creationId xmlns:a16="http://schemas.microsoft.com/office/drawing/2014/main" id="{C313980E-3DD2-078E-A67F-490D59E85A30}"/>
              </a:ext>
            </a:extLst>
          </p:cNvPr>
          <p:cNvSpPr txBox="1"/>
          <p:nvPr/>
        </p:nvSpPr>
        <p:spPr>
          <a:xfrm>
            <a:off x="7023084" y="5302494"/>
            <a:ext cx="3543836" cy="738664"/>
          </a:xfrm>
          <a:prstGeom prst="rect">
            <a:avLst/>
          </a:prstGeom>
          <a:noFill/>
        </p:spPr>
        <p:txBody>
          <a:bodyPr wrap="square" rtlCol="0">
            <a:spAutoFit/>
          </a:bodyPr>
          <a:lstStyle/>
          <a:p>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根据预设的安全响应方案，对捕获的流量数据进行规则匹配，实现系统对</a:t>
            </a:r>
            <a:r>
              <a:rPr lang="en-US" altLang="zh-CN" sz="1400" b="1">
                <a:solidFill>
                  <a:schemeClr val="tx1">
                    <a:lumMod val="75000"/>
                    <a:lumOff val="25000"/>
                  </a:schemeClr>
                </a:solidFill>
                <a:latin typeface="微软雅黑" panose="020B0503020204020204" pitchFamily="34" charset="-122"/>
                <a:ea typeface="微软雅黑" panose="020B0503020204020204" pitchFamily="34" charset="-122"/>
              </a:rPr>
              <a:t>DNS</a:t>
            </a:r>
            <a:r>
              <a:rPr lang="zh-CN" altLang="en-US" sz="1400" b="1">
                <a:solidFill>
                  <a:schemeClr val="tx1">
                    <a:lumMod val="75000"/>
                    <a:lumOff val="25000"/>
                  </a:schemeClr>
                </a:solidFill>
                <a:latin typeface="微软雅黑" panose="020B0503020204020204" pitchFamily="34" charset="-122"/>
                <a:ea typeface="微软雅黑" panose="020B0503020204020204" pitchFamily="34" charset="-122"/>
              </a:rPr>
              <a:t>流量的响应。</a:t>
            </a:r>
          </a:p>
        </p:txBody>
      </p:sp>
      <p:grpSp>
        <p:nvGrpSpPr>
          <p:cNvPr id="6" name="组合 5">
            <a:extLst>
              <a:ext uri="{FF2B5EF4-FFF2-40B4-BE49-F238E27FC236}">
                <a16:creationId xmlns:a16="http://schemas.microsoft.com/office/drawing/2014/main" id="{95EC502B-9D2D-1D28-A09B-1A360EC4AB58}"/>
              </a:ext>
            </a:extLst>
          </p:cNvPr>
          <p:cNvGrpSpPr/>
          <p:nvPr/>
        </p:nvGrpSpPr>
        <p:grpSpPr>
          <a:xfrm>
            <a:off x="260208" y="229847"/>
            <a:ext cx="10086582" cy="377411"/>
            <a:chOff x="5315329" y="135754"/>
            <a:chExt cx="10086582" cy="377411"/>
          </a:xfrm>
        </p:grpSpPr>
        <p:sp>
          <p:nvSpPr>
            <p:cNvPr id="7" name="PA_矩形 1122">
              <a:extLst>
                <a:ext uri="{FF2B5EF4-FFF2-40B4-BE49-F238E27FC236}">
                  <a16:creationId xmlns:a16="http://schemas.microsoft.com/office/drawing/2014/main" id="{BA585C08-89C0-86A4-F454-7C3DE7D1AE4E}"/>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9" name="PA_矩形 1123">
              <a:extLst>
                <a:ext uri="{FF2B5EF4-FFF2-40B4-BE49-F238E27FC236}">
                  <a16:creationId xmlns:a16="http://schemas.microsoft.com/office/drawing/2014/main" id="{6F7786F5-B44E-03F0-AF35-848654110FFE}"/>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11" name="PA_矩形 1125">
              <a:extLst>
                <a:ext uri="{FF2B5EF4-FFF2-40B4-BE49-F238E27FC236}">
                  <a16:creationId xmlns:a16="http://schemas.microsoft.com/office/drawing/2014/main" id="{7AC55BEB-2DB0-8D05-E8D5-970A2470418E}"/>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solidFill>
                    <a:srgbClr val="FFC107"/>
                  </a:solidFill>
                  <a:cs typeface="+mn-ea"/>
                  <a:sym typeface="+mn-lt"/>
                </a:rPr>
                <a:t>展示与测试</a:t>
              </a:r>
            </a:p>
          </p:txBody>
        </p:sp>
        <p:sp>
          <p:nvSpPr>
            <p:cNvPr id="34" name="PA_矩形 1126">
              <a:extLst>
                <a:ext uri="{FF2B5EF4-FFF2-40B4-BE49-F238E27FC236}">
                  <a16:creationId xmlns:a16="http://schemas.microsoft.com/office/drawing/2014/main" id="{3B760DEC-F24F-7411-4B5E-9A99E91939E6}"/>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35" name="PA_矩形 1127">
              <a:extLst>
                <a:ext uri="{FF2B5EF4-FFF2-40B4-BE49-F238E27FC236}">
                  <a16:creationId xmlns:a16="http://schemas.microsoft.com/office/drawing/2014/main" id="{CACC9E9A-CACD-D6C5-47E2-35F698589C3A}"/>
                </a:ext>
              </a:extLst>
            </p:cNvPr>
            <p:cNvSpPr/>
            <p:nvPr>
              <p:custDataLst>
                <p:tags r:id="rId5"/>
              </p:custDataLst>
            </p:nvPr>
          </p:nvSpPr>
          <p:spPr>
            <a:xfrm>
              <a:off x="11023789" y="135754"/>
              <a:ext cx="4378122" cy="377411"/>
            </a:xfrm>
            <a:prstGeom prst="rect">
              <a:avLst/>
            </a:prstGeom>
          </p:spPr>
          <p:txBody>
            <a:bodyPr wrap="none">
              <a:spAutoFit/>
            </a:bodyPr>
            <a:lstStyle/>
            <a:p>
              <a:pPr>
                <a:lnSpc>
                  <a:spcPct val="150000"/>
                </a:lnSpc>
              </a:pPr>
              <a:r>
                <a:rPr lang="zh-CN" altLang="en-US" sz="1400" u="sng">
                  <a:solidFill>
                    <a:srgbClr val="FFC107"/>
                  </a:solidFill>
                  <a:cs typeface="+mn-ea"/>
                  <a:sym typeface="+mn-lt"/>
                </a:rPr>
                <a:t>展示与测试</a:t>
              </a:r>
              <a:r>
                <a:rPr lang="en-US" altLang="zh-CN" sz="1400" u="sng">
                  <a:solidFill>
                    <a:srgbClr val="FFC107"/>
                  </a:solidFill>
                  <a:cs typeface="+mn-ea"/>
                  <a:sym typeface="+mn-lt"/>
                </a:rPr>
                <a:t>——</a:t>
              </a:r>
              <a:r>
                <a:rPr lang="zh-CN" altLang="en-US" sz="1400" u="sng">
                  <a:solidFill>
                    <a:srgbClr val="FFC107"/>
                  </a:solidFill>
                  <a:cs typeface="+mn-ea"/>
                  <a:sym typeface="+mn-lt"/>
                </a:rPr>
                <a:t>系统测试</a:t>
              </a:r>
              <a:r>
                <a:rPr lang="en-US" altLang="zh-CN" sz="1400" u="sng">
                  <a:solidFill>
                    <a:srgbClr val="FFC107"/>
                  </a:solidFill>
                  <a:cs typeface="+mn-ea"/>
                  <a:sym typeface="+mn-lt"/>
                </a:rPr>
                <a:t>——DNS</a:t>
              </a:r>
              <a:r>
                <a:rPr lang="zh-CN" altLang="en-US" sz="1400" u="sng">
                  <a:solidFill>
                    <a:srgbClr val="FFC107"/>
                  </a:solidFill>
                  <a:cs typeface="+mn-ea"/>
                  <a:sym typeface="+mn-lt"/>
                </a:rPr>
                <a:t>流量监控与响应 </a:t>
              </a:r>
            </a:p>
          </p:txBody>
        </p:sp>
      </p:grpSp>
    </p:spTree>
    <p:extLst>
      <p:ext uri="{BB962C8B-B14F-4D97-AF65-F5344CB8AC3E}">
        <p14:creationId xmlns:p14="http://schemas.microsoft.com/office/powerpoint/2010/main" val="21860452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id="{9FBCA595-2696-A08B-5E6B-BCFE5247CFC5}"/>
              </a:ext>
            </a:extLst>
          </p:cNvPr>
          <p:cNvGrpSpPr/>
          <p:nvPr/>
        </p:nvGrpSpPr>
        <p:grpSpPr>
          <a:xfrm>
            <a:off x="1" y="0"/>
            <a:ext cx="12191999" cy="6858000"/>
            <a:chOff x="-73383" y="-254597"/>
            <a:chExt cx="12191999" cy="6858000"/>
          </a:xfrm>
        </p:grpSpPr>
        <p:pic>
          <p:nvPicPr>
            <p:cNvPr id="6" name="图片 5">
              <a:extLst>
                <a:ext uri="{FF2B5EF4-FFF2-40B4-BE49-F238E27FC236}">
                  <a16:creationId xmlns:a16="http://schemas.microsoft.com/office/drawing/2014/main" id="{831EFEDA-2D85-1732-651F-D5E3771B961D}"/>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73383" y="-254597"/>
              <a:ext cx="12191999" cy="6858000"/>
            </a:xfrm>
            <a:prstGeom prst="rect">
              <a:avLst/>
            </a:prstGeom>
            <a:noFill/>
            <a:effectLst/>
          </p:spPr>
        </p:pic>
        <p:pic>
          <p:nvPicPr>
            <p:cNvPr id="7" name="图片 6">
              <a:extLst>
                <a:ext uri="{FF2B5EF4-FFF2-40B4-BE49-F238E27FC236}">
                  <a16:creationId xmlns:a16="http://schemas.microsoft.com/office/drawing/2014/main" id="{E5C05837-86AD-2AF0-2B68-BCD968121141}"/>
                </a:ext>
              </a:extLst>
            </p:cNvPr>
            <p:cNvPicPr>
              <a:picLocks noChangeAspect="1"/>
            </p:cNvPicPr>
            <p:nvPr/>
          </p:nvPicPr>
          <p:blipFill>
            <a:blip r:embed="rId4"/>
            <a:stretch>
              <a:fillRect/>
            </a:stretch>
          </p:blipFill>
          <p:spPr>
            <a:xfrm>
              <a:off x="10714260" y="4503622"/>
              <a:ext cx="760793" cy="740505"/>
            </a:xfrm>
            <a:prstGeom prst="rect">
              <a:avLst/>
            </a:prstGeom>
          </p:spPr>
        </p:pic>
        <p:pic>
          <p:nvPicPr>
            <p:cNvPr id="8" name="图片 7">
              <a:extLst>
                <a:ext uri="{FF2B5EF4-FFF2-40B4-BE49-F238E27FC236}">
                  <a16:creationId xmlns:a16="http://schemas.microsoft.com/office/drawing/2014/main" id="{EB57E68D-2C1D-90C8-DC3B-9C2DB16CBF66}"/>
                </a:ext>
              </a:extLst>
            </p:cNvPr>
            <p:cNvPicPr>
              <a:picLocks noChangeAspect="1"/>
            </p:cNvPicPr>
            <p:nvPr/>
          </p:nvPicPr>
          <p:blipFill>
            <a:blip r:embed="rId5"/>
            <a:stretch>
              <a:fillRect/>
            </a:stretch>
          </p:blipFill>
          <p:spPr>
            <a:xfrm>
              <a:off x="10838096" y="5358355"/>
              <a:ext cx="963671" cy="852089"/>
            </a:xfrm>
            <a:prstGeom prst="rect">
              <a:avLst/>
            </a:prstGeom>
          </p:spPr>
        </p:pic>
      </p:grpSp>
      <p:grpSp>
        <p:nvGrpSpPr>
          <p:cNvPr id="42" name="组合 41">
            <a:extLst>
              <a:ext uri="{FF2B5EF4-FFF2-40B4-BE49-F238E27FC236}">
                <a16:creationId xmlns:a16="http://schemas.microsoft.com/office/drawing/2014/main" id="{6DB256F3-6B4B-2608-6F61-0CAEB8CACA53}"/>
              </a:ext>
            </a:extLst>
          </p:cNvPr>
          <p:cNvGrpSpPr/>
          <p:nvPr/>
        </p:nvGrpSpPr>
        <p:grpSpPr>
          <a:xfrm>
            <a:off x="660398" y="3302000"/>
            <a:ext cx="9835786" cy="2717800"/>
            <a:chOff x="660398" y="3302000"/>
            <a:chExt cx="9835786" cy="2717800"/>
          </a:xfrm>
        </p:grpSpPr>
        <p:grpSp>
          <p:nvGrpSpPr>
            <p:cNvPr id="14" name="组合 13">
              <a:extLst>
                <a:ext uri="{FF2B5EF4-FFF2-40B4-BE49-F238E27FC236}">
                  <a16:creationId xmlns:a16="http://schemas.microsoft.com/office/drawing/2014/main" id="{8872E03D-5FA9-4E34-3F28-84847465B277}"/>
                </a:ext>
              </a:extLst>
            </p:cNvPr>
            <p:cNvGrpSpPr/>
            <p:nvPr/>
          </p:nvGrpSpPr>
          <p:grpSpPr>
            <a:xfrm>
              <a:off x="5862385" y="3302000"/>
              <a:ext cx="2024351" cy="2717800"/>
              <a:chOff x="5281309" y="3302000"/>
              <a:chExt cx="2164640" cy="2717800"/>
            </a:xfrm>
          </p:grpSpPr>
          <p:grpSp>
            <p:nvGrpSpPr>
              <p:cNvPr id="35" name="组合 34">
                <a:extLst>
                  <a:ext uri="{FF2B5EF4-FFF2-40B4-BE49-F238E27FC236}">
                    <a16:creationId xmlns:a16="http://schemas.microsoft.com/office/drawing/2014/main" id="{ABE23E6D-7841-C4B4-446D-CBD62CBA6E4E}"/>
                  </a:ext>
                </a:extLst>
              </p:cNvPr>
              <p:cNvGrpSpPr/>
              <p:nvPr/>
            </p:nvGrpSpPr>
            <p:grpSpPr>
              <a:xfrm>
                <a:off x="5281309" y="3302000"/>
                <a:ext cx="2164640" cy="2124437"/>
                <a:chOff x="1105482" y="1807819"/>
                <a:chExt cx="1612916" cy="2124437"/>
              </a:xfrm>
            </p:grpSpPr>
            <p:sp>
              <p:nvSpPr>
                <p:cNvPr id="37" name="矩形 36">
                  <a:extLst>
                    <a:ext uri="{FF2B5EF4-FFF2-40B4-BE49-F238E27FC236}">
                      <a16:creationId xmlns:a16="http://schemas.microsoft.com/office/drawing/2014/main" id="{1102006D-3DFC-B146-60FE-AC289B39AEFA}"/>
                    </a:ext>
                  </a:extLst>
                </p:cNvPr>
                <p:cNvSpPr/>
                <p:nvPr/>
              </p:nvSpPr>
              <p:spPr>
                <a:xfrm flipH="1">
                  <a:off x="1116489" y="3174613"/>
                  <a:ext cx="1601909" cy="757643"/>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Demonstration </a:t>
                  </a:r>
                </a:p>
                <a:p>
                  <a:pPr defTabSz="913765">
                    <a:lnSpc>
                      <a:spcPct val="150000"/>
                    </a:lnSpc>
                    <a:buSzPct val="25000"/>
                    <a:defRPr/>
                  </a:pPr>
                  <a:r>
                    <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And</a:t>
                  </a:r>
                </a:p>
                <a:p>
                  <a:pPr defTabSz="913765">
                    <a:lnSpc>
                      <a:spcPct val="150000"/>
                    </a:lnSpc>
                    <a:buSzPct val="25000"/>
                    <a:defRPr/>
                  </a:pPr>
                  <a:r>
                    <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Testing</a:t>
                  </a:r>
                </a:p>
              </p:txBody>
            </p:sp>
            <p:sp>
              <p:nvSpPr>
                <p:cNvPr id="38" name="文本框 37">
                  <a:extLst>
                    <a:ext uri="{FF2B5EF4-FFF2-40B4-BE49-F238E27FC236}">
                      <a16:creationId xmlns:a16="http://schemas.microsoft.com/office/drawing/2014/main" id="{90B6E462-D7ED-9E89-F232-1BC0067908D8}"/>
                    </a:ext>
                  </a:extLst>
                </p:cNvPr>
                <p:cNvSpPr txBox="1"/>
                <p:nvPr/>
              </p:nvSpPr>
              <p:spPr>
                <a:xfrm>
                  <a:off x="1105482" y="2658405"/>
                  <a:ext cx="1601906" cy="369332"/>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i="0">
                      <a:solidFill>
                        <a:srgbClr val="171A1D"/>
                      </a:solidFill>
                      <a:effectLst/>
                      <a:latin typeface="微软雅黑" panose="020B0503020204020204" pitchFamily="34" charset="-122"/>
                      <a:ea typeface="微软雅黑" panose="020B0503020204020204" pitchFamily="34" charset="-122"/>
                    </a:rPr>
                    <a:t>展示与测试</a:t>
                  </a:r>
                  <a:endParaRPr lang="en-US" altLang="zh-CN">
                    <a:solidFill>
                      <a:schemeClr val="tx1"/>
                    </a:solidFill>
                    <a:effectLst/>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9DD46356-CF1D-538A-CD8D-0F47848841C6}"/>
                    </a:ext>
                  </a:extLst>
                </p:cNvPr>
                <p:cNvSpPr txBox="1"/>
                <p:nvPr/>
              </p:nvSpPr>
              <p:spPr>
                <a:xfrm>
                  <a:off x="1110985" y="1807819"/>
                  <a:ext cx="1601906" cy="707886"/>
                </a:xfrm>
                <a:prstGeom prst="rect">
                  <a:avLst/>
                </a:prstGeom>
                <a:noFill/>
              </p:spPr>
              <p:txBody>
                <a:bodyPr wrap="square" rtlCol="0">
                  <a:spAutoFit/>
                </a:bodyPr>
                <a:lstStyle/>
                <a:p>
                  <a:r>
                    <a:rPr lang="en-US" altLang="zh-CN" sz="4000" b="1">
                      <a:latin typeface="微软雅黑" panose="020B0503020204020204" pitchFamily="34" charset="-122"/>
                      <a:ea typeface="微软雅黑" panose="020B0503020204020204" pitchFamily="34" charset="-122"/>
                    </a:rPr>
                    <a:t>03.</a:t>
                  </a:r>
                  <a:endParaRPr lang="zh-CN" altLang="en-US" sz="4000" b="1">
                    <a:latin typeface="微软雅黑" panose="020B0503020204020204" pitchFamily="34" charset="-122"/>
                    <a:ea typeface="微软雅黑" panose="020B0503020204020204" pitchFamily="34" charset="-122"/>
                  </a:endParaRPr>
                </a:p>
              </p:txBody>
            </p:sp>
          </p:grpSp>
          <p:sp>
            <p:nvSpPr>
              <p:cNvPr id="36" name="矩形: 圆角 35">
                <a:extLst>
                  <a:ext uri="{FF2B5EF4-FFF2-40B4-BE49-F238E27FC236}">
                    <a16:creationId xmlns:a16="http://schemas.microsoft.com/office/drawing/2014/main" id="{16A8A052-1575-5BEF-C72A-42CEA52540AE}"/>
                  </a:ext>
                </a:extLst>
              </p:cNvPr>
              <p:cNvSpPr/>
              <p:nvPr/>
            </p:nvSpPr>
            <p:spPr>
              <a:xfrm>
                <a:off x="5288693" y="5868560"/>
                <a:ext cx="2149865" cy="151240"/>
              </a:xfrm>
              <a:prstGeom prst="roundRect">
                <a:avLst>
                  <a:gd name="adj" fmla="val 50000"/>
                </a:avLst>
              </a:prstGeom>
              <a:solidFill>
                <a:schemeClr val="accent3"/>
              </a:solidFill>
              <a:ln w="12700" cap="flat">
                <a:noFill/>
                <a:prstDash val="solid"/>
                <a:miter/>
              </a:ln>
              <a:effectLst>
                <a:outerShdw blurRad="127000" dist="63500" dir="2700000" algn="tl" rotWithShape="0">
                  <a:schemeClr val="accent3">
                    <a:alpha val="40000"/>
                  </a:schemeClr>
                </a:outerShdw>
              </a:effectLst>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1200">
                  <a:solidFill>
                    <a:schemeClr val="tx1"/>
                  </a:solidFill>
                  <a:latin typeface="Arial" panose="020B0604020202020204" pitchFamily="34" charset="0"/>
                  <a:ea typeface="微软雅黑" panose="020B0503020204020204" pitchFamily="34" charset="-122"/>
                </a:endParaRPr>
              </a:p>
            </p:txBody>
          </p:sp>
        </p:grpSp>
        <p:grpSp>
          <p:nvGrpSpPr>
            <p:cNvPr id="15" name="组合 14">
              <a:extLst>
                <a:ext uri="{FF2B5EF4-FFF2-40B4-BE49-F238E27FC236}">
                  <a16:creationId xmlns:a16="http://schemas.microsoft.com/office/drawing/2014/main" id="{1EAE2626-8480-6DAC-9BFD-72D07846F208}"/>
                </a:ext>
              </a:extLst>
            </p:cNvPr>
            <p:cNvGrpSpPr/>
            <p:nvPr/>
          </p:nvGrpSpPr>
          <p:grpSpPr>
            <a:xfrm>
              <a:off x="660398" y="3302000"/>
              <a:ext cx="2010539" cy="2717800"/>
              <a:chOff x="1014219" y="3302000"/>
              <a:chExt cx="2149871" cy="2717800"/>
            </a:xfrm>
          </p:grpSpPr>
          <p:grpSp>
            <p:nvGrpSpPr>
              <p:cNvPr id="30" name="组合 29">
                <a:extLst>
                  <a:ext uri="{FF2B5EF4-FFF2-40B4-BE49-F238E27FC236}">
                    <a16:creationId xmlns:a16="http://schemas.microsoft.com/office/drawing/2014/main" id="{AAD63B55-277C-6E7B-5B96-CE21314CAE6E}"/>
                  </a:ext>
                </a:extLst>
              </p:cNvPr>
              <p:cNvGrpSpPr/>
              <p:nvPr/>
            </p:nvGrpSpPr>
            <p:grpSpPr>
              <a:xfrm>
                <a:off x="1014219" y="3302000"/>
                <a:ext cx="2149871" cy="2124438"/>
                <a:chOff x="1110983" y="1807819"/>
                <a:chExt cx="1601911" cy="2124438"/>
              </a:xfrm>
            </p:grpSpPr>
            <p:sp>
              <p:nvSpPr>
                <p:cNvPr id="32" name="矩形 31">
                  <a:extLst>
                    <a:ext uri="{FF2B5EF4-FFF2-40B4-BE49-F238E27FC236}">
                      <a16:creationId xmlns:a16="http://schemas.microsoft.com/office/drawing/2014/main" id="{1E563EC4-25D1-2922-9ECB-6DCA9045A612}"/>
                    </a:ext>
                  </a:extLst>
                </p:cNvPr>
                <p:cNvSpPr/>
                <p:nvPr/>
              </p:nvSpPr>
              <p:spPr>
                <a:xfrm flipH="1">
                  <a:off x="1110985" y="3174614"/>
                  <a:ext cx="1601909" cy="757643"/>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Background </a:t>
                  </a:r>
                </a:p>
                <a:p>
                  <a:pPr defTabSz="913765">
                    <a:lnSpc>
                      <a:spcPct val="150000"/>
                    </a:lnSpc>
                    <a:buSzPct val="25000"/>
                    <a:defRPr/>
                  </a:pPr>
                  <a:r>
                    <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And</a:t>
                  </a:r>
                </a:p>
                <a:p>
                  <a:pPr defTabSz="913765">
                    <a:lnSpc>
                      <a:spcPct val="150000"/>
                    </a:lnSpc>
                    <a:buSzPct val="25000"/>
                    <a:defRPr/>
                  </a:pPr>
                  <a:r>
                    <a:rPr lang="en-US" altLang="zh-CN" sz="1000">
                      <a:latin typeface="微软雅黑" panose="020B0503020204020204" pitchFamily="34" charset="-122"/>
                      <a:ea typeface="微软雅黑" panose="020B0503020204020204" pitchFamily="34" charset="-122"/>
                    </a:rPr>
                    <a:t>S</a:t>
                  </a:r>
                  <a:r>
                    <a:rPr kumimoji="0" lang="en-US" altLang="zh-CN" sz="1000" b="0" i="0" u="none" strike="noStrike" kern="1200" cap="none" spc="0" normalizeH="0" baseline="0" noProof="0" err="1">
                      <a:ln>
                        <a:noFill/>
                      </a:ln>
                      <a:effectLst/>
                      <a:uLnTx/>
                      <a:uFillTx/>
                      <a:latin typeface="微软雅黑" panose="020B0503020204020204" pitchFamily="34" charset="-122"/>
                      <a:ea typeface="微软雅黑" panose="020B0503020204020204" pitchFamily="34" charset="-122"/>
                    </a:rPr>
                    <a:t>ignificance</a:t>
                  </a:r>
                  <a:endPar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A7B309A2-53DA-0DEA-C9D1-BF8119096469}"/>
                    </a:ext>
                  </a:extLst>
                </p:cNvPr>
                <p:cNvSpPr txBox="1"/>
                <p:nvPr/>
              </p:nvSpPr>
              <p:spPr>
                <a:xfrm>
                  <a:off x="1110983" y="2661993"/>
                  <a:ext cx="1601906" cy="40011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a:solidFill>
                        <a:schemeClr val="tx1"/>
                      </a:solidFill>
                      <a:effectLst/>
                      <a:latin typeface="微软雅黑" panose="020B0503020204020204" pitchFamily="34" charset="-122"/>
                      <a:ea typeface="微软雅黑" panose="020B0503020204020204" pitchFamily="34" charset="-122"/>
                    </a:rPr>
                    <a:t>背景与意义</a:t>
                  </a:r>
                  <a:endParaRPr lang="en-US" altLang="zh-CN">
                    <a:solidFill>
                      <a:schemeClr val="tx1"/>
                    </a:solidFill>
                    <a:effectLst/>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B808642-BF54-BC02-1D58-86777E383CF4}"/>
                    </a:ext>
                  </a:extLst>
                </p:cNvPr>
                <p:cNvSpPr txBox="1"/>
                <p:nvPr/>
              </p:nvSpPr>
              <p:spPr>
                <a:xfrm>
                  <a:off x="1110985" y="1807819"/>
                  <a:ext cx="1601906" cy="707886"/>
                </a:xfrm>
                <a:prstGeom prst="rect">
                  <a:avLst/>
                </a:prstGeom>
                <a:noFill/>
              </p:spPr>
              <p:txBody>
                <a:bodyPr wrap="square" rtlCol="0">
                  <a:spAutoFit/>
                </a:bodyPr>
                <a:lstStyle/>
                <a:p>
                  <a:r>
                    <a:rPr lang="en-US" altLang="zh-CN" sz="4000" b="1">
                      <a:latin typeface="微软雅黑" panose="020B0503020204020204" pitchFamily="34" charset="-122"/>
                      <a:ea typeface="微软雅黑" panose="020B0503020204020204" pitchFamily="34" charset="-122"/>
                    </a:rPr>
                    <a:t>01.</a:t>
                  </a:r>
                  <a:endParaRPr lang="zh-CN" altLang="en-US" sz="4000" b="1">
                    <a:latin typeface="微软雅黑" panose="020B0503020204020204" pitchFamily="34" charset="-122"/>
                    <a:ea typeface="微软雅黑" panose="020B0503020204020204" pitchFamily="34" charset="-122"/>
                  </a:endParaRPr>
                </a:p>
              </p:txBody>
            </p:sp>
          </p:grpSp>
          <p:sp>
            <p:nvSpPr>
              <p:cNvPr id="31" name="矩形: 圆角 30">
                <a:extLst>
                  <a:ext uri="{FF2B5EF4-FFF2-40B4-BE49-F238E27FC236}">
                    <a16:creationId xmlns:a16="http://schemas.microsoft.com/office/drawing/2014/main" id="{DFF6DD70-EC50-02FE-12A8-3AC05FECAA81}"/>
                  </a:ext>
                </a:extLst>
              </p:cNvPr>
              <p:cNvSpPr/>
              <p:nvPr/>
            </p:nvSpPr>
            <p:spPr>
              <a:xfrm>
                <a:off x="1014221" y="5868560"/>
                <a:ext cx="2149865" cy="15124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1200">
                  <a:solidFill>
                    <a:schemeClr val="tx1"/>
                  </a:solidFill>
                  <a:latin typeface="Arial" panose="020B0604020202020204" pitchFamily="34" charset="0"/>
                  <a:ea typeface="微软雅黑" panose="020B0503020204020204" pitchFamily="34" charset="-122"/>
                </a:endParaRPr>
              </a:p>
            </p:txBody>
          </p:sp>
        </p:grpSp>
        <p:grpSp>
          <p:nvGrpSpPr>
            <p:cNvPr id="16" name="组合 15">
              <a:extLst>
                <a:ext uri="{FF2B5EF4-FFF2-40B4-BE49-F238E27FC236}">
                  <a16:creationId xmlns:a16="http://schemas.microsoft.com/office/drawing/2014/main" id="{F76BA2D6-EAE1-9EF8-B4CA-5ED959103BEE}"/>
                </a:ext>
              </a:extLst>
            </p:cNvPr>
            <p:cNvGrpSpPr/>
            <p:nvPr/>
          </p:nvGrpSpPr>
          <p:grpSpPr>
            <a:xfrm>
              <a:off x="3257944" y="3302000"/>
              <a:ext cx="2024342" cy="2717800"/>
              <a:chOff x="3144080" y="3302000"/>
              <a:chExt cx="2164631" cy="2717800"/>
            </a:xfrm>
          </p:grpSpPr>
          <p:grpSp>
            <p:nvGrpSpPr>
              <p:cNvPr id="25" name="组合 24">
                <a:extLst>
                  <a:ext uri="{FF2B5EF4-FFF2-40B4-BE49-F238E27FC236}">
                    <a16:creationId xmlns:a16="http://schemas.microsoft.com/office/drawing/2014/main" id="{1CD90274-9F52-297F-CD5B-A6A1A926316F}"/>
                  </a:ext>
                </a:extLst>
              </p:cNvPr>
              <p:cNvGrpSpPr/>
              <p:nvPr/>
            </p:nvGrpSpPr>
            <p:grpSpPr>
              <a:xfrm>
                <a:off x="3144080" y="3302000"/>
                <a:ext cx="2164631" cy="2124437"/>
                <a:chOff x="1105487" y="1807819"/>
                <a:chExt cx="1612909" cy="2124437"/>
              </a:xfrm>
            </p:grpSpPr>
            <p:sp>
              <p:nvSpPr>
                <p:cNvPr id="27" name="矩形 26">
                  <a:extLst>
                    <a:ext uri="{FF2B5EF4-FFF2-40B4-BE49-F238E27FC236}">
                      <a16:creationId xmlns:a16="http://schemas.microsoft.com/office/drawing/2014/main" id="{E8C3FC7C-4C16-B3E9-AC5A-3EC3E78A1C39}"/>
                    </a:ext>
                  </a:extLst>
                </p:cNvPr>
                <p:cNvSpPr/>
                <p:nvPr/>
              </p:nvSpPr>
              <p:spPr>
                <a:xfrm flipH="1">
                  <a:off x="1116487" y="3174613"/>
                  <a:ext cx="1601909" cy="757643"/>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Design </a:t>
                  </a:r>
                </a:p>
                <a:p>
                  <a:pPr defTabSz="913765">
                    <a:lnSpc>
                      <a:spcPct val="150000"/>
                    </a:lnSpc>
                    <a:buSzPct val="25000"/>
                    <a:defRPr/>
                  </a:pPr>
                  <a:r>
                    <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And</a:t>
                  </a:r>
                </a:p>
                <a:p>
                  <a:pPr defTabSz="913765">
                    <a:lnSpc>
                      <a:spcPct val="150000"/>
                    </a:lnSpc>
                    <a:buSzPct val="25000"/>
                    <a:defRPr/>
                  </a:pPr>
                  <a:r>
                    <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Implementation</a:t>
                  </a:r>
                </a:p>
              </p:txBody>
            </p:sp>
            <p:sp>
              <p:nvSpPr>
                <p:cNvPr id="28" name="文本框 27">
                  <a:extLst>
                    <a:ext uri="{FF2B5EF4-FFF2-40B4-BE49-F238E27FC236}">
                      <a16:creationId xmlns:a16="http://schemas.microsoft.com/office/drawing/2014/main" id="{E1224420-2CCC-1996-4559-BFB4F1CA1DCD}"/>
                    </a:ext>
                  </a:extLst>
                </p:cNvPr>
                <p:cNvSpPr txBox="1"/>
                <p:nvPr/>
              </p:nvSpPr>
              <p:spPr>
                <a:xfrm>
                  <a:off x="1105487" y="2665681"/>
                  <a:ext cx="1601906" cy="400110"/>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a:solidFill>
                        <a:schemeClr val="tx1"/>
                      </a:solidFill>
                      <a:effectLst/>
                      <a:latin typeface="微软雅黑" panose="020B0503020204020204" pitchFamily="34" charset="-122"/>
                      <a:ea typeface="微软雅黑" panose="020B0503020204020204" pitchFamily="34" charset="-122"/>
                    </a:rPr>
                    <a:t>设计与实现</a:t>
                  </a:r>
                  <a:endParaRPr lang="en-US" altLang="zh-CN">
                    <a:solidFill>
                      <a:schemeClr val="tx1"/>
                    </a:solidFill>
                    <a:effectLst/>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564324AC-EAD6-AECB-6A46-40A339CDA03C}"/>
                    </a:ext>
                  </a:extLst>
                </p:cNvPr>
                <p:cNvSpPr txBox="1"/>
                <p:nvPr/>
              </p:nvSpPr>
              <p:spPr>
                <a:xfrm>
                  <a:off x="1110985" y="1807819"/>
                  <a:ext cx="1601906" cy="707886"/>
                </a:xfrm>
                <a:prstGeom prst="rect">
                  <a:avLst/>
                </a:prstGeom>
                <a:noFill/>
              </p:spPr>
              <p:txBody>
                <a:bodyPr wrap="square" rtlCol="0">
                  <a:spAutoFit/>
                </a:bodyPr>
                <a:lstStyle/>
                <a:p>
                  <a:r>
                    <a:rPr lang="en-US" altLang="zh-CN" sz="4000" b="1">
                      <a:latin typeface="微软雅黑" panose="020B0503020204020204" pitchFamily="34" charset="-122"/>
                      <a:ea typeface="微软雅黑" panose="020B0503020204020204" pitchFamily="34" charset="-122"/>
                    </a:rPr>
                    <a:t>02.</a:t>
                  </a:r>
                  <a:endParaRPr lang="zh-CN" altLang="en-US" sz="4000" b="1">
                    <a:latin typeface="微软雅黑" panose="020B0503020204020204" pitchFamily="34" charset="-122"/>
                    <a:ea typeface="微软雅黑" panose="020B0503020204020204" pitchFamily="34" charset="-122"/>
                  </a:endParaRPr>
                </a:p>
              </p:txBody>
            </p:sp>
          </p:grpSp>
          <p:sp>
            <p:nvSpPr>
              <p:cNvPr id="26" name="矩形: 圆角 25">
                <a:extLst>
                  <a:ext uri="{FF2B5EF4-FFF2-40B4-BE49-F238E27FC236}">
                    <a16:creationId xmlns:a16="http://schemas.microsoft.com/office/drawing/2014/main" id="{2AE52E1B-805C-52E9-2044-82CB2C4912B6}"/>
                  </a:ext>
                </a:extLst>
              </p:cNvPr>
              <p:cNvSpPr/>
              <p:nvPr/>
            </p:nvSpPr>
            <p:spPr>
              <a:xfrm>
                <a:off x="3151457" y="5868560"/>
                <a:ext cx="2149865" cy="151240"/>
              </a:xfrm>
              <a:prstGeom prst="roundRect">
                <a:avLst>
                  <a:gd name="adj" fmla="val 50000"/>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1200">
                  <a:solidFill>
                    <a:schemeClr val="tx1"/>
                  </a:solidFill>
                  <a:latin typeface="Arial" panose="020B0604020202020204" pitchFamily="34" charset="0"/>
                  <a:ea typeface="微软雅黑" panose="020B0503020204020204" pitchFamily="34" charset="-122"/>
                </a:endParaRPr>
              </a:p>
            </p:txBody>
          </p:sp>
        </p:grpSp>
        <p:grpSp>
          <p:nvGrpSpPr>
            <p:cNvPr id="17" name="组合 16">
              <a:extLst>
                <a:ext uri="{FF2B5EF4-FFF2-40B4-BE49-F238E27FC236}">
                  <a16:creationId xmlns:a16="http://schemas.microsoft.com/office/drawing/2014/main" id="{96C2BAFF-2C79-7241-CB8F-727836F27682}"/>
                </a:ext>
              </a:extLst>
            </p:cNvPr>
            <p:cNvGrpSpPr/>
            <p:nvPr/>
          </p:nvGrpSpPr>
          <p:grpSpPr>
            <a:xfrm>
              <a:off x="8473737" y="3302000"/>
              <a:ext cx="2022447" cy="2717800"/>
              <a:chOff x="7425929" y="3302000"/>
              <a:chExt cx="2162604" cy="2717800"/>
            </a:xfrm>
          </p:grpSpPr>
          <p:grpSp>
            <p:nvGrpSpPr>
              <p:cNvPr id="20" name="组合 19">
                <a:extLst>
                  <a:ext uri="{FF2B5EF4-FFF2-40B4-BE49-F238E27FC236}">
                    <a16:creationId xmlns:a16="http://schemas.microsoft.com/office/drawing/2014/main" id="{09E013DF-5CBC-B13C-B2C0-D50A2598B15F}"/>
                  </a:ext>
                </a:extLst>
              </p:cNvPr>
              <p:cNvGrpSpPr/>
              <p:nvPr/>
            </p:nvGrpSpPr>
            <p:grpSpPr>
              <a:xfrm>
                <a:off x="7425930" y="3302000"/>
                <a:ext cx="2162603" cy="2154865"/>
                <a:chOff x="1110983" y="1807819"/>
                <a:chExt cx="1611398" cy="2154865"/>
              </a:xfrm>
            </p:grpSpPr>
            <p:sp>
              <p:nvSpPr>
                <p:cNvPr id="22" name="矩形 21">
                  <a:extLst>
                    <a:ext uri="{FF2B5EF4-FFF2-40B4-BE49-F238E27FC236}">
                      <a16:creationId xmlns:a16="http://schemas.microsoft.com/office/drawing/2014/main" id="{C9ACC57F-BBF6-A5CA-9AE4-819B6EA164E5}"/>
                    </a:ext>
                  </a:extLst>
                </p:cNvPr>
                <p:cNvSpPr/>
                <p:nvPr/>
              </p:nvSpPr>
              <p:spPr>
                <a:xfrm flipH="1">
                  <a:off x="1120472" y="3205041"/>
                  <a:ext cx="1601909" cy="757643"/>
                </a:xfrm>
                <a:prstGeom prst="rect">
                  <a:avLst/>
                </a:prstGeom>
                <a:ln>
                  <a:noFill/>
                </a:ln>
              </p:spPr>
              <p:txBody>
                <a:bodyPr wrap="square" lIns="91440" tIns="45720" rIns="91440" bIns="45720" anchor="t">
                  <a:spAutoFit/>
                </a:bodyPr>
                <a:lstStyle/>
                <a:p>
                  <a:pPr defTabSz="913765">
                    <a:lnSpc>
                      <a:spcPct val="150000"/>
                    </a:lnSpc>
                    <a:buSzPct val="25000"/>
                    <a:defRPr/>
                  </a:pPr>
                  <a:r>
                    <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Summary </a:t>
                  </a:r>
                </a:p>
                <a:p>
                  <a:pPr defTabSz="913765">
                    <a:lnSpc>
                      <a:spcPct val="150000"/>
                    </a:lnSpc>
                    <a:buSzPct val="25000"/>
                    <a:defRPr/>
                  </a:pPr>
                  <a:r>
                    <a:rPr lang="en-US" altLang="zh-CN" sz="1000">
                      <a:latin typeface="微软雅黑" panose="020B0503020204020204" pitchFamily="34" charset="-122"/>
                      <a:ea typeface="微软雅黑" panose="020B0503020204020204" pitchFamily="34" charset="-122"/>
                    </a:rPr>
                    <a:t>A</a:t>
                  </a:r>
                  <a:r>
                    <a:rPr kumimoji="0" lang="en-US" altLang="zh-CN" sz="1000" b="0" i="0" u="none" strike="noStrike" kern="1200" cap="none" spc="0" normalizeH="0" baseline="0" noProof="0" err="1">
                      <a:ln>
                        <a:noFill/>
                      </a:ln>
                      <a:effectLst/>
                      <a:uLnTx/>
                      <a:uFillTx/>
                      <a:latin typeface="微软雅黑" panose="020B0503020204020204" pitchFamily="34" charset="-122"/>
                      <a:ea typeface="微软雅黑" panose="020B0503020204020204" pitchFamily="34" charset="-122"/>
                    </a:rPr>
                    <a:t>nd</a:t>
                  </a:r>
                  <a:endPar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endParaRPr>
                </a:p>
                <a:p>
                  <a:pPr defTabSz="913765">
                    <a:lnSpc>
                      <a:spcPct val="150000"/>
                    </a:lnSpc>
                    <a:buSzPct val="25000"/>
                    <a:defRPr/>
                  </a:pPr>
                  <a:r>
                    <a:rPr lang="en-US" altLang="zh-CN" sz="1000">
                      <a:latin typeface="微软雅黑" panose="020B0503020204020204" pitchFamily="34" charset="-122"/>
                      <a:ea typeface="微软雅黑" panose="020B0503020204020204" pitchFamily="34" charset="-122"/>
                    </a:rPr>
                    <a:t>O</a:t>
                  </a:r>
                  <a:r>
                    <a:rPr kumimoji="0" lang="en-US" altLang="zh-CN" sz="1000" b="0" i="0" u="none" strike="noStrike" kern="1200" cap="none" spc="0" normalizeH="0" baseline="0" noProof="0" err="1">
                      <a:ln>
                        <a:noFill/>
                      </a:ln>
                      <a:effectLst/>
                      <a:uLnTx/>
                      <a:uFillTx/>
                      <a:latin typeface="微软雅黑" panose="020B0503020204020204" pitchFamily="34" charset="-122"/>
                      <a:ea typeface="微软雅黑" panose="020B0503020204020204" pitchFamily="34" charset="-122"/>
                    </a:rPr>
                    <a:t>utlook</a:t>
                  </a:r>
                  <a:endParaRPr kumimoji="0" lang="en-US" altLang="zh-CN" sz="10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BFB2EE1E-ACED-29E6-00EA-1076F7F53AE1}"/>
                    </a:ext>
                  </a:extLst>
                </p:cNvPr>
                <p:cNvSpPr txBox="1"/>
                <p:nvPr/>
              </p:nvSpPr>
              <p:spPr>
                <a:xfrm>
                  <a:off x="1110983" y="2658037"/>
                  <a:ext cx="1601906" cy="369332"/>
                </a:xfrm>
                <a:prstGeom prst="rect">
                  <a:avLst/>
                </a:prstGeom>
                <a:noFill/>
              </p:spPr>
              <p:txBody>
                <a:bodyPr wrap="square" rtlCol="0">
                  <a:spAutoFit/>
                </a:bodyPr>
                <a:lstStyle>
                  <a:defPPr>
                    <a:defRPr lang="zh-CN"/>
                  </a:defPPr>
                  <a:lvl1pPr algn="r">
                    <a:defRPr sz="2000" b="1">
                      <a:solidFill>
                        <a:schemeClr val="accent5"/>
                      </a:solidFill>
                      <a:effectLst>
                        <a:outerShdw blurRad="254000" dist="127000" algn="ctr" rotWithShape="0">
                          <a:schemeClr val="accent5">
                            <a:alpha val="40000"/>
                          </a:schemeClr>
                        </a:outerShdw>
                      </a:effectLst>
                    </a:defRPr>
                  </a:lvl1pPr>
                </a:lstStyle>
                <a:p>
                  <a:pPr algn="l"/>
                  <a:r>
                    <a:rPr lang="zh-CN" altLang="en-US" sz="1800" i="0">
                      <a:solidFill>
                        <a:srgbClr val="171A1D"/>
                      </a:solidFill>
                      <a:effectLst/>
                      <a:latin typeface="微软雅黑" panose="020B0503020204020204" pitchFamily="34" charset="-122"/>
                      <a:ea typeface="微软雅黑" panose="020B0503020204020204" pitchFamily="34" charset="-122"/>
                    </a:rPr>
                    <a:t>总结与展望</a:t>
                  </a:r>
                  <a:endParaRPr lang="en-US" altLang="zh-CN">
                    <a:solidFill>
                      <a:schemeClr val="tx1"/>
                    </a:solidFill>
                    <a:effectLst/>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8B28D2E6-DAA8-7F1E-735C-E887CA7D81DC}"/>
                    </a:ext>
                  </a:extLst>
                </p:cNvPr>
                <p:cNvSpPr txBox="1"/>
                <p:nvPr/>
              </p:nvSpPr>
              <p:spPr>
                <a:xfrm>
                  <a:off x="1110985" y="1807819"/>
                  <a:ext cx="1601906" cy="707886"/>
                </a:xfrm>
                <a:prstGeom prst="rect">
                  <a:avLst/>
                </a:prstGeom>
                <a:noFill/>
              </p:spPr>
              <p:txBody>
                <a:bodyPr wrap="square" rtlCol="0">
                  <a:spAutoFit/>
                </a:bodyPr>
                <a:lstStyle/>
                <a:p>
                  <a:r>
                    <a:rPr lang="en-US" altLang="zh-CN" sz="4000" b="1">
                      <a:latin typeface="微软雅黑" panose="020B0503020204020204" pitchFamily="34" charset="-122"/>
                      <a:ea typeface="微软雅黑" panose="020B0503020204020204" pitchFamily="34" charset="-122"/>
                    </a:rPr>
                    <a:t>04.</a:t>
                  </a:r>
                  <a:endParaRPr lang="zh-CN" altLang="en-US" sz="4000" b="1">
                    <a:latin typeface="微软雅黑" panose="020B0503020204020204" pitchFamily="34" charset="-122"/>
                    <a:ea typeface="微软雅黑" panose="020B0503020204020204" pitchFamily="34" charset="-122"/>
                  </a:endParaRPr>
                </a:p>
              </p:txBody>
            </p:sp>
          </p:grpSp>
          <p:sp>
            <p:nvSpPr>
              <p:cNvPr id="21" name="矩形: 圆角 20">
                <a:extLst>
                  <a:ext uri="{FF2B5EF4-FFF2-40B4-BE49-F238E27FC236}">
                    <a16:creationId xmlns:a16="http://schemas.microsoft.com/office/drawing/2014/main" id="{4DEE57DE-0851-B10D-D360-8E8B9948ED6F}"/>
                  </a:ext>
                </a:extLst>
              </p:cNvPr>
              <p:cNvSpPr/>
              <p:nvPr/>
            </p:nvSpPr>
            <p:spPr>
              <a:xfrm>
                <a:off x="7425929" y="5868560"/>
                <a:ext cx="2149865" cy="151240"/>
              </a:xfrm>
              <a:prstGeom prst="roundRect">
                <a:avLst>
                  <a:gd name="adj" fmla="val 50000"/>
                </a:avLst>
              </a:prstGeom>
              <a:solidFill>
                <a:schemeClr val="accent4"/>
              </a:solidFill>
              <a:ln w="12700" cap="flat">
                <a:noFill/>
                <a:prstDash val="solid"/>
                <a:miter/>
              </a:ln>
              <a:effectLst>
                <a:outerShdw blurRad="127000" dist="63500" dir="2700000" algn="tl" rotWithShape="0">
                  <a:schemeClr val="accent4">
                    <a:alpha val="40000"/>
                  </a:schemeClr>
                </a:outerShdw>
              </a:effectLst>
            </p:spPr>
            <p:txBody>
              <a:bodyPr rtlCol="0" anchor="ct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endParaRPr lang="zh-CN" altLang="en-US" sz="1200">
                  <a:solidFill>
                    <a:schemeClr val="tx1"/>
                  </a:solidFill>
                  <a:latin typeface="Arial" panose="020B0604020202020204" pitchFamily="34" charset="0"/>
                  <a:ea typeface="微软雅黑" panose="020B0503020204020204" pitchFamily="34" charset="-122"/>
                </a:endParaRPr>
              </a:p>
            </p:txBody>
          </p:sp>
        </p:grpSp>
      </p:grpSp>
      <p:grpSp>
        <p:nvGrpSpPr>
          <p:cNvPr id="41" name="组合 40">
            <a:extLst>
              <a:ext uri="{FF2B5EF4-FFF2-40B4-BE49-F238E27FC236}">
                <a16:creationId xmlns:a16="http://schemas.microsoft.com/office/drawing/2014/main" id="{D4F5C65F-6ABE-D9FF-6258-A8BA57F693F5}"/>
              </a:ext>
            </a:extLst>
          </p:cNvPr>
          <p:cNvGrpSpPr/>
          <p:nvPr/>
        </p:nvGrpSpPr>
        <p:grpSpPr>
          <a:xfrm>
            <a:off x="660400" y="1154852"/>
            <a:ext cx="3869080" cy="1552806"/>
            <a:chOff x="660400" y="1154852"/>
            <a:chExt cx="3869080" cy="1552806"/>
          </a:xfrm>
        </p:grpSpPr>
        <p:sp>
          <p:nvSpPr>
            <p:cNvPr id="18" name="文本框 17">
              <a:extLst>
                <a:ext uri="{FF2B5EF4-FFF2-40B4-BE49-F238E27FC236}">
                  <a16:creationId xmlns:a16="http://schemas.microsoft.com/office/drawing/2014/main" id="{6C4D7B58-4C4F-F567-0B0F-2F294F950C88}"/>
                </a:ext>
              </a:extLst>
            </p:cNvPr>
            <p:cNvSpPr txBox="1"/>
            <p:nvPr/>
          </p:nvSpPr>
          <p:spPr>
            <a:xfrm>
              <a:off x="660400" y="1154852"/>
              <a:ext cx="3869080" cy="830997"/>
            </a:xfrm>
            <a:prstGeom prst="rect">
              <a:avLst/>
            </a:prstGeom>
            <a:noFill/>
            <a:ln>
              <a:noFill/>
            </a:ln>
          </p:spPr>
          <p:txBody>
            <a:bodyPr wrap="square" lIns="91440" tIns="45720" rIns="91440" bIns="45720" anchor="b" anchorCtr="0">
              <a:spAutoFit/>
            </a:bodyPr>
            <a:lstStyle/>
            <a:p>
              <a:pPr>
                <a:buSzPct val="25000"/>
              </a:pPr>
              <a:r>
                <a:rPr lang="en-US" altLang="zh-CN" sz="4800" b="1">
                  <a:latin typeface="微软雅黑" panose="020B0503020204020204" pitchFamily="34" charset="-122"/>
                  <a:ea typeface="微软雅黑" panose="020B0503020204020204" pitchFamily="34" charset="-122"/>
                </a:rPr>
                <a:t>CONTENTS</a:t>
              </a:r>
            </a:p>
          </p:txBody>
        </p:sp>
        <p:sp>
          <p:nvSpPr>
            <p:cNvPr id="40" name="文本框 39">
              <a:extLst>
                <a:ext uri="{FF2B5EF4-FFF2-40B4-BE49-F238E27FC236}">
                  <a16:creationId xmlns:a16="http://schemas.microsoft.com/office/drawing/2014/main" id="{71A9A952-8C3F-3C52-8478-F907C57FD97A}"/>
                </a:ext>
              </a:extLst>
            </p:cNvPr>
            <p:cNvSpPr txBox="1"/>
            <p:nvPr/>
          </p:nvSpPr>
          <p:spPr>
            <a:xfrm>
              <a:off x="660400" y="1999772"/>
              <a:ext cx="3869080" cy="707886"/>
            </a:xfrm>
            <a:prstGeom prst="rect">
              <a:avLst/>
            </a:prstGeom>
            <a:noFill/>
            <a:ln>
              <a:noFill/>
            </a:ln>
          </p:spPr>
          <p:txBody>
            <a:bodyPr wrap="square" lIns="91440" tIns="45720" rIns="91440" bIns="45720" anchor="t" anchorCtr="0">
              <a:spAutoFit/>
            </a:bodyPr>
            <a:lstStyle/>
            <a:p>
              <a:pPr>
                <a:buSzPct val="25000"/>
              </a:pPr>
              <a:r>
                <a:rPr lang="zh-CN" altLang="en-US" sz="4000" b="1">
                  <a:latin typeface="微软雅黑" panose="020B0503020204020204" pitchFamily="34" charset="-122"/>
                  <a:ea typeface="微软雅黑" panose="020B0503020204020204" pitchFamily="34" charset="-122"/>
                </a:rPr>
                <a:t>目 录</a:t>
              </a:r>
              <a:endParaRPr lang="en-US" altLang="zh-CN" sz="4000" b="1">
                <a:latin typeface="微软雅黑" panose="020B0503020204020204" pitchFamily="34" charset="-122"/>
                <a:ea typeface="微软雅黑" panose="020B0503020204020204" pitchFamily="34" charset="-122"/>
              </a:endParaRPr>
            </a:p>
          </p:txBody>
        </p:sp>
      </p:grpSp>
      <p:sp>
        <p:nvSpPr>
          <p:cNvPr id="2" name="灯片编号占位符 1">
            <a:extLst>
              <a:ext uri="{FF2B5EF4-FFF2-40B4-BE49-F238E27FC236}">
                <a16:creationId xmlns:a16="http://schemas.microsoft.com/office/drawing/2014/main" id="{0B40080D-F44F-4286-BA93-F1AF2537C377}"/>
              </a:ext>
            </a:extLst>
          </p:cNvPr>
          <p:cNvSpPr>
            <a:spLocks noGrp="1"/>
          </p:cNvSpPr>
          <p:nvPr>
            <p:ph type="sldNum" sz="quarter" idx="12"/>
          </p:nvPr>
        </p:nvSpPr>
        <p:spPr/>
        <p:txBody>
          <a:bodyPr/>
          <a:lstStyle/>
          <a:p>
            <a:fld id="{7F65B630-C7FF-41C0-9923-C5E5E29EED81}" type="slidenum">
              <a:rPr lang="en-US" altLang="zh-CN" smtClean="0">
                <a:latin typeface="微软雅黑" panose="020B0503020204020204" pitchFamily="34" charset="-122"/>
                <a:ea typeface="微软雅黑" panose="020B0503020204020204" pitchFamily="34" charset="-122"/>
              </a:rPr>
              <a:pPr/>
              <a:t>2</a:t>
            </a:fld>
            <a:endParaRPr lang="en-US" altLang="zh-CN">
              <a:latin typeface="微软雅黑" panose="020B0503020204020204" pitchFamily="34" charset="-122"/>
              <a:ea typeface="微软雅黑" panose="020B0503020204020204" pitchFamily="34" charset="-122"/>
            </a:endParaRPr>
          </a:p>
        </p:txBody>
      </p:sp>
      <p:grpSp>
        <p:nvGrpSpPr>
          <p:cNvPr id="9" name="SmartChart">
            <a:extLst>
              <a:ext uri="{FF2B5EF4-FFF2-40B4-BE49-F238E27FC236}">
                <a16:creationId xmlns:a16="http://schemas.microsoft.com/office/drawing/2014/main" id="{16A463E3-0FBD-4552-FD9E-FE0B69425620}"/>
              </a:ext>
            </a:extLst>
          </p:cNvPr>
          <p:cNvGrpSpPr>
            <a:grpSpLocks noChangeAspect="1"/>
          </p:cNvGrpSpPr>
          <p:nvPr/>
        </p:nvGrpSpPr>
        <p:grpSpPr>
          <a:xfrm>
            <a:off x="4252073" y="209539"/>
            <a:ext cx="7633416" cy="3012767"/>
            <a:chOff x="1607191" y="1670714"/>
            <a:chExt cx="8977618" cy="3543299"/>
          </a:xfrm>
        </p:grpSpPr>
        <p:grpSp>
          <p:nvGrpSpPr>
            <p:cNvPr id="10" name="Group 1">
              <a:extLst>
                <a:ext uri="{FF2B5EF4-FFF2-40B4-BE49-F238E27FC236}">
                  <a16:creationId xmlns:a16="http://schemas.microsoft.com/office/drawing/2014/main" id="{9199DC70-72C7-DD1B-9E4B-0AC29C6CA65D}"/>
                </a:ext>
              </a:extLst>
            </p:cNvPr>
            <p:cNvGrpSpPr/>
            <p:nvPr/>
          </p:nvGrpSpPr>
          <p:grpSpPr>
            <a:xfrm>
              <a:off x="6854565" y="1670714"/>
              <a:ext cx="3730244" cy="1098468"/>
              <a:chOff x="6854565" y="1670714"/>
              <a:chExt cx="3730244" cy="1098468"/>
            </a:xfrm>
          </p:grpSpPr>
          <p:sp>
            <p:nvSpPr>
              <p:cNvPr id="75" name="RelativeHist-1-1">
                <a:extLst>
                  <a:ext uri="{FF2B5EF4-FFF2-40B4-BE49-F238E27FC236}">
                    <a16:creationId xmlns:a16="http://schemas.microsoft.com/office/drawing/2014/main" id="{218D0E11-E2DE-F820-FBDA-AD21F79EB95C}"/>
                  </a:ext>
                </a:extLst>
              </p:cNvPr>
              <p:cNvSpPr/>
              <p:nvPr/>
            </p:nvSpPr>
            <p:spPr>
              <a:xfrm>
                <a:off x="6854565" y="2489863"/>
                <a:ext cx="3286905" cy="185298"/>
              </a:xfrm>
              <a:prstGeom prst="homePlate">
                <a:avLst/>
              </a:prstGeom>
              <a:pattFill prst="dkDnDiag">
                <a:fgClr>
                  <a:schemeClr val="bg1">
                    <a:lumMod val="85000"/>
                  </a:schemeClr>
                </a:fgClr>
                <a:bgClr>
                  <a:schemeClr val="bg1"/>
                </a:bgClr>
              </a:pattFill>
              <a:ln>
                <a:noFill/>
              </a:ln>
              <a:effectLst/>
            </p:spPr>
            <p:txBody>
              <a:bodyPr wrap="none" tIns="121920" bIns="121920" rtlCol="0" anchor="ctr" anchorCtr="0">
                <a:prstTxWarp prst="textPlain">
                  <a:avLst/>
                </a:prstTxWarp>
              </a:bodyPr>
              <a:lstStyle/>
              <a:p>
                <a:pPr algn="ctr"/>
                <a:endParaRPr lang="zh-CN" altLang="en-US" sz="1333">
                  <a:solidFill>
                    <a:srgbClr val="FFFFFF"/>
                  </a:solidFill>
                  <a:latin typeface="Impact" panose="020B0806030902050204" pitchFamily="34" charset="0"/>
                </a:endParaRPr>
              </a:p>
            </p:txBody>
          </p:sp>
          <p:sp>
            <p:nvSpPr>
              <p:cNvPr id="76" name="1-80">
                <a:extLst>
                  <a:ext uri="{FF2B5EF4-FFF2-40B4-BE49-F238E27FC236}">
                    <a16:creationId xmlns:a16="http://schemas.microsoft.com/office/drawing/2014/main" id="{307D0DE4-E452-C022-E3F7-A1CCC547A15D}"/>
                  </a:ext>
                </a:extLst>
              </p:cNvPr>
              <p:cNvSpPr/>
              <p:nvPr/>
            </p:nvSpPr>
            <p:spPr bwMode="auto">
              <a:xfrm>
                <a:off x="9948625" y="2405452"/>
                <a:ext cx="636184" cy="363730"/>
              </a:xfrm>
              <a:prstGeom prst="chevron">
                <a:avLst/>
              </a:prstGeom>
              <a:solidFill>
                <a:schemeClr val="accent1">
                  <a:lumMod val="100000"/>
                </a:schemeClr>
              </a:solidFill>
              <a:ln>
                <a:solidFill>
                  <a:schemeClr val="bg1"/>
                </a:solidFill>
              </a:ln>
            </p:spPr>
            <p:txBody>
              <a:bodyPr vert="horz" wrap="square" lIns="91440" tIns="45720" rIns="91440" bIns="45720" numCol="1" anchor="ctr" anchorCtr="1" compatLnSpc="1">
                <a:prstTxWarp prst="textPlain">
                  <a:avLst/>
                </a:prstTxWarp>
                <a:normAutofit fontScale="25000" lnSpcReduction="20000"/>
              </a:bodyPr>
              <a:lstStyle/>
              <a:p>
                <a:pPr algn="ctr"/>
                <a:endParaRPr lang="zh-CN" altLang="en-US" sz="6000">
                  <a:latin typeface="Impact" panose="020B0806030902050204" pitchFamily="34" charset="0"/>
                </a:endParaRPr>
              </a:p>
            </p:txBody>
          </p:sp>
          <p:sp>
            <p:nvSpPr>
              <p:cNvPr id="77" name="ValueHist-1-1">
                <a:extLst>
                  <a:ext uri="{FF2B5EF4-FFF2-40B4-BE49-F238E27FC236}">
                    <a16:creationId xmlns:a16="http://schemas.microsoft.com/office/drawing/2014/main" id="{8EF96A31-C889-A9FD-2C22-D1E259ED8D88}"/>
                  </a:ext>
                </a:extLst>
              </p:cNvPr>
              <p:cNvSpPr/>
              <p:nvPr/>
            </p:nvSpPr>
            <p:spPr>
              <a:xfrm>
                <a:off x="6854565" y="2489863"/>
                <a:ext cx="1517033" cy="185298"/>
              </a:xfrm>
              <a:prstGeom prst="homePlate">
                <a:avLst/>
              </a:prstGeom>
              <a:solidFill>
                <a:schemeClr val="accent1">
                  <a:lumMod val="100000"/>
                </a:schemeClr>
              </a:solidFill>
              <a:ln>
                <a:noFill/>
              </a:ln>
              <a:effectLst/>
            </p:spPr>
            <p:txBody>
              <a:bodyPr wrap="square" tIns="121920" bIns="121920" rtlCol="0" anchor="ctr" anchorCtr="1">
                <a:prstTxWarp prst="textPlain">
                  <a:avLst/>
                </a:prstTxWarp>
                <a:normAutofit fontScale="25000" lnSpcReduction="20000"/>
              </a:bodyPr>
              <a:lstStyle/>
              <a:p>
                <a:pPr algn="ctr"/>
                <a:endParaRPr lang="zh-CN" altLang="en-US" sz="4400">
                  <a:solidFill>
                    <a:srgbClr val="FFFFFF"/>
                  </a:solidFill>
                  <a:latin typeface="Impact" panose="020B0806030902050204" pitchFamily="34" charset="0"/>
                </a:endParaRPr>
              </a:p>
            </p:txBody>
          </p:sp>
          <p:sp>
            <p:nvSpPr>
              <p:cNvPr id="78" name="MoveShape-1-1">
                <a:extLst>
                  <a:ext uri="{FF2B5EF4-FFF2-40B4-BE49-F238E27FC236}">
                    <a16:creationId xmlns:a16="http://schemas.microsoft.com/office/drawing/2014/main" id="{3A752034-00FC-1473-8E4A-51660E637CF4}"/>
                  </a:ext>
                </a:extLst>
              </p:cNvPr>
              <p:cNvSpPr/>
              <p:nvPr/>
            </p:nvSpPr>
            <p:spPr bwMode="auto">
              <a:xfrm>
                <a:off x="8084261" y="1670714"/>
                <a:ext cx="574675" cy="682624"/>
              </a:xfrm>
              <a:custGeom>
                <a:avLst/>
                <a:gdLst>
                  <a:gd name="T0" fmla="*/ 3016 w 6032"/>
                  <a:gd name="T1" fmla="*/ 0 h 7152"/>
                  <a:gd name="T2" fmla="*/ 6032 w 6032"/>
                  <a:gd name="T3" fmla="*/ 3021 h 7152"/>
                  <a:gd name="T4" fmla="*/ 4190 w 6032"/>
                  <a:gd name="T5" fmla="*/ 5803 h 7152"/>
                  <a:gd name="T6" fmla="*/ 3712 w 6032"/>
                  <a:gd name="T7" fmla="*/ 5952 h 7152"/>
                  <a:gd name="T8" fmla="*/ 3016 w 6032"/>
                  <a:gd name="T9" fmla="*/ 7152 h 7152"/>
                  <a:gd name="T10" fmla="*/ 2321 w 6032"/>
                  <a:gd name="T11" fmla="*/ 5952 h 7152"/>
                  <a:gd name="T12" fmla="*/ 1843 w 6032"/>
                  <a:gd name="T13" fmla="*/ 5803 h 7152"/>
                  <a:gd name="T14" fmla="*/ 0 w 6032"/>
                  <a:gd name="T15" fmla="*/ 3021 h 7152"/>
                  <a:gd name="T16" fmla="*/ 3016 w 6032"/>
                  <a:gd name="T17" fmla="*/ 0 h 7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32" h="7152">
                    <a:moveTo>
                      <a:pt x="3016" y="0"/>
                    </a:moveTo>
                    <a:cubicBezTo>
                      <a:pt x="4682" y="0"/>
                      <a:pt x="6032" y="1353"/>
                      <a:pt x="6032" y="3021"/>
                    </a:cubicBezTo>
                    <a:cubicBezTo>
                      <a:pt x="6032" y="4272"/>
                      <a:pt x="5273" y="5345"/>
                      <a:pt x="4190" y="5803"/>
                    </a:cubicBezTo>
                    <a:lnTo>
                      <a:pt x="3712" y="5952"/>
                    </a:lnTo>
                    <a:lnTo>
                      <a:pt x="3016" y="7152"/>
                    </a:lnTo>
                    <a:lnTo>
                      <a:pt x="2321" y="5952"/>
                    </a:lnTo>
                    <a:lnTo>
                      <a:pt x="1843" y="5803"/>
                    </a:lnTo>
                    <a:cubicBezTo>
                      <a:pt x="760" y="5345"/>
                      <a:pt x="0" y="4272"/>
                      <a:pt x="0" y="3021"/>
                    </a:cubicBezTo>
                    <a:cubicBezTo>
                      <a:pt x="0" y="1353"/>
                      <a:pt x="1351" y="0"/>
                      <a:pt x="3016" y="0"/>
                    </a:cubicBezTo>
                    <a:close/>
                  </a:path>
                </a:pathLst>
              </a:custGeom>
              <a:solidFill>
                <a:schemeClr val="accent1">
                  <a:lumMod val="10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9" name="ValueText-1-1">
                <a:extLst>
                  <a:ext uri="{FF2B5EF4-FFF2-40B4-BE49-F238E27FC236}">
                    <a16:creationId xmlns:a16="http://schemas.microsoft.com/office/drawing/2014/main" id="{111A8303-1223-9AF5-CAC7-B95755947E28}"/>
                  </a:ext>
                </a:extLst>
              </p:cNvPr>
              <p:cNvSpPr txBox="1"/>
              <p:nvPr/>
            </p:nvSpPr>
            <p:spPr>
              <a:xfrm>
                <a:off x="8184149" y="1883512"/>
                <a:ext cx="374899" cy="183591"/>
              </a:xfrm>
              <a:prstGeom prst="rect">
                <a:avLst/>
              </a:prstGeom>
              <a:noFill/>
            </p:spPr>
            <p:txBody>
              <a:bodyPr wrap="none" anchor="ctr" anchorCtr="0">
                <a:prstTxWarp prst="textPlain">
                  <a:avLst/>
                </a:prstTxWarp>
                <a:normAutofit fontScale="25000" lnSpcReduction="20000"/>
              </a:bodyPr>
              <a:lstStyle/>
              <a:p>
                <a:r>
                  <a:rPr lang="en-US" sz="6000">
                    <a:solidFill>
                      <a:schemeClr val="bg1"/>
                    </a:solidFill>
                    <a:latin typeface="微软雅黑" panose="020B0503020204020204" pitchFamily="34" charset="-122"/>
                    <a:ea typeface="微软雅黑" panose="020B0503020204020204" pitchFamily="34" charset="-122"/>
                  </a:rPr>
                  <a:t>46%</a:t>
                </a:r>
              </a:p>
            </p:txBody>
          </p:sp>
        </p:grpSp>
        <p:grpSp>
          <p:nvGrpSpPr>
            <p:cNvPr id="11" name="Group 7">
              <a:extLst>
                <a:ext uri="{FF2B5EF4-FFF2-40B4-BE49-F238E27FC236}">
                  <a16:creationId xmlns:a16="http://schemas.microsoft.com/office/drawing/2014/main" id="{1F67D187-1547-C644-2EAA-513C5A40C0C5}"/>
                </a:ext>
              </a:extLst>
            </p:cNvPr>
            <p:cNvGrpSpPr/>
            <p:nvPr/>
          </p:nvGrpSpPr>
          <p:grpSpPr>
            <a:xfrm>
              <a:off x="6854565" y="2566064"/>
              <a:ext cx="3730244" cy="1098468"/>
              <a:chOff x="6854565" y="2566064"/>
              <a:chExt cx="3730244" cy="1098468"/>
            </a:xfrm>
          </p:grpSpPr>
          <p:sp>
            <p:nvSpPr>
              <p:cNvPr id="70" name="RelativeHist-2-1">
                <a:extLst>
                  <a:ext uri="{FF2B5EF4-FFF2-40B4-BE49-F238E27FC236}">
                    <a16:creationId xmlns:a16="http://schemas.microsoft.com/office/drawing/2014/main" id="{47858EFE-604F-9C1C-3FFE-B8E080059CB5}"/>
                  </a:ext>
                </a:extLst>
              </p:cNvPr>
              <p:cNvSpPr/>
              <p:nvPr/>
            </p:nvSpPr>
            <p:spPr>
              <a:xfrm>
                <a:off x="6854565" y="3385213"/>
                <a:ext cx="3286905" cy="185298"/>
              </a:xfrm>
              <a:prstGeom prst="homePlate">
                <a:avLst/>
              </a:prstGeom>
              <a:pattFill prst="dkDnDiag">
                <a:fgClr>
                  <a:schemeClr val="bg1">
                    <a:lumMod val="85000"/>
                  </a:schemeClr>
                </a:fgClr>
                <a:bgClr>
                  <a:schemeClr val="bg1"/>
                </a:bgClr>
              </a:pattFill>
              <a:ln>
                <a:noFill/>
              </a:ln>
              <a:effectLst/>
            </p:spPr>
            <p:txBody>
              <a:bodyPr wrap="none" tIns="121920" bIns="121920" rtlCol="0" anchor="ctr" anchorCtr="0">
                <a:prstTxWarp prst="textPlain">
                  <a:avLst/>
                </a:prstTxWarp>
              </a:bodyPr>
              <a:lstStyle/>
              <a:p>
                <a:pPr algn="ctr"/>
                <a:endParaRPr lang="zh-CN" altLang="en-US" sz="1333">
                  <a:solidFill>
                    <a:srgbClr val="FFFFFF"/>
                  </a:solidFill>
                  <a:latin typeface="Impact" panose="020B0806030902050204" pitchFamily="34" charset="0"/>
                </a:endParaRPr>
              </a:p>
            </p:txBody>
          </p:sp>
          <p:sp>
            <p:nvSpPr>
              <p:cNvPr id="71" name="2-80">
                <a:extLst>
                  <a:ext uri="{FF2B5EF4-FFF2-40B4-BE49-F238E27FC236}">
                    <a16:creationId xmlns:a16="http://schemas.microsoft.com/office/drawing/2014/main" id="{D6C306D4-9448-0CB5-BA0F-18F962466006}"/>
                  </a:ext>
                </a:extLst>
              </p:cNvPr>
              <p:cNvSpPr/>
              <p:nvPr/>
            </p:nvSpPr>
            <p:spPr bwMode="auto">
              <a:xfrm>
                <a:off x="9948625" y="3300802"/>
                <a:ext cx="636184" cy="363730"/>
              </a:xfrm>
              <a:prstGeom prst="chevron">
                <a:avLst/>
              </a:prstGeom>
              <a:solidFill>
                <a:schemeClr val="accent2">
                  <a:lumMod val="100000"/>
                </a:schemeClr>
              </a:solidFill>
              <a:ln>
                <a:solidFill>
                  <a:schemeClr val="bg1"/>
                </a:solidFill>
              </a:ln>
            </p:spPr>
            <p:txBody>
              <a:bodyPr vert="horz" wrap="square" lIns="91440" tIns="45720" rIns="91440" bIns="45720" numCol="1" anchor="ctr" anchorCtr="1" compatLnSpc="1">
                <a:prstTxWarp prst="textPlain">
                  <a:avLst/>
                </a:prstTxWarp>
                <a:normAutofit fontScale="25000" lnSpcReduction="20000"/>
              </a:bodyPr>
              <a:lstStyle/>
              <a:p>
                <a:pPr algn="ctr"/>
                <a:endParaRPr lang="zh-CN" altLang="en-US" sz="6000">
                  <a:latin typeface="Impact" panose="020B0806030902050204" pitchFamily="34" charset="0"/>
                </a:endParaRPr>
              </a:p>
            </p:txBody>
          </p:sp>
          <p:sp>
            <p:nvSpPr>
              <p:cNvPr id="72" name="ValueHist-2-1">
                <a:extLst>
                  <a:ext uri="{FF2B5EF4-FFF2-40B4-BE49-F238E27FC236}">
                    <a16:creationId xmlns:a16="http://schemas.microsoft.com/office/drawing/2014/main" id="{39887B92-291D-6B55-51B0-9DD9CEBAE549}"/>
                  </a:ext>
                </a:extLst>
              </p:cNvPr>
              <p:cNvSpPr/>
              <p:nvPr/>
            </p:nvSpPr>
            <p:spPr>
              <a:xfrm>
                <a:off x="6854565" y="3385213"/>
                <a:ext cx="1989842" cy="185298"/>
              </a:xfrm>
              <a:prstGeom prst="homePlate">
                <a:avLst/>
              </a:prstGeom>
              <a:solidFill>
                <a:schemeClr val="accent2">
                  <a:lumMod val="100000"/>
                </a:schemeClr>
              </a:solidFill>
              <a:ln>
                <a:noFill/>
              </a:ln>
              <a:effectLst/>
            </p:spPr>
            <p:txBody>
              <a:bodyPr wrap="square" tIns="121920" bIns="121920" rtlCol="0" anchor="ctr" anchorCtr="1">
                <a:prstTxWarp prst="textPlain">
                  <a:avLst/>
                </a:prstTxWarp>
                <a:normAutofit fontScale="25000" lnSpcReduction="20000"/>
              </a:bodyPr>
              <a:lstStyle/>
              <a:p>
                <a:pPr algn="ctr"/>
                <a:endParaRPr lang="zh-CN" altLang="en-US" sz="4400">
                  <a:solidFill>
                    <a:srgbClr val="FFFFFF"/>
                  </a:solidFill>
                  <a:latin typeface="Impact" panose="020B0806030902050204" pitchFamily="34" charset="0"/>
                </a:endParaRPr>
              </a:p>
            </p:txBody>
          </p:sp>
          <p:sp>
            <p:nvSpPr>
              <p:cNvPr id="73" name="MoveShape-2-1">
                <a:extLst>
                  <a:ext uri="{FF2B5EF4-FFF2-40B4-BE49-F238E27FC236}">
                    <a16:creationId xmlns:a16="http://schemas.microsoft.com/office/drawing/2014/main" id="{BD913DF7-B481-2E2B-3F4B-F8395D96F663}"/>
                  </a:ext>
                </a:extLst>
              </p:cNvPr>
              <p:cNvSpPr/>
              <p:nvPr/>
            </p:nvSpPr>
            <p:spPr bwMode="auto">
              <a:xfrm>
                <a:off x="8557070" y="2566064"/>
                <a:ext cx="574675" cy="682624"/>
              </a:xfrm>
              <a:custGeom>
                <a:avLst/>
                <a:gdLst>
                  <a:gd name="T0" fmla="*/ 3016 w 6032"/>
                  <a:gd name="T1" fmla="*/ 0 h 7152"/>
                  <a:gd name="T2" fmla="*/ 6032 w 6032"/>
                  <a:gd name="T3" fmla="*/ 3021 h 7152"/>
                  <a:gd name="T4" fmla="*/ 4190 w 6032"/>
                  <a:gd name="T5" fmla="*/ 5803 h 7152"/>
                  <a:gd name="T6" fmla="*/ 3712 w 6032"/>
                  <a:gd name="T7" fmla="*/ 5952 h 7152"/>
                  <a:gd name="T8" fmla="*/ 3016 w 6032"/>
                  <a:gd name="T9" fmla="*/ 7152 h 7152"/>
                  <a:gd name="T10" fmla="*/ 2321 w 6032"/>
                  <a:gd name="T11" fmla="*/ 5952 h 7152"/>
                  <a:gd name="T12" fmla="*/ 1843 w 6032"/>
                  <a:gd name="T13" fmla="*/ 5803 h 7152"/>
                  <a:gd name="T14" fmla="*/ 0 w 6032"/>
                  <a:gd name="T15" fmla="*/ 3021 h 7152"/>
                  <a:gd name="T16" fmla="*/ 3016 w 6032"/>
                  <a:gd name="T17" fmla="*/ 0 h 7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32" h="7152">
                    <a:moveTo>
                      <a:pt x="3016" y="0"/>
                    </a:moveTo>
                    <a:cubicBezTo>
                      <a:pt x="4682" y="0"/>
                      <a:pt x="6032" y="1353"/>
                      <a:pt x="6032" y="3021"/>
                    </a:cubicBezTo>
                    <a:cubicBezTo>
                      <a:pt x="6032" y="4272"/>
                      <a:pt x="5273" y="5345"/>
                      <a:pt x="4190" y="5803"/>
                    </a:cubicBezTo>
                    <a:lnTo>
                      <a:pt x="3712" y="5952"/>
                    </a:lnTo>
                    <a:lnTo>
                      <a:pt x="3016" y="7152"/>
                    </a:lnTo>
                    <a:lnTo>
                      <a:pt x="2321" y="5952"/>
                    </a:lnTo>
                    <a:lnTo>
                      <a:pt x="1843" y="5803"/>
                    </a:lnTo>
                    <a:cubicBezTo>
                      <a:pt x="760" y="5345"/>
                      <a:pt x="0" y="4272"/>
                      <a:pt x="0" y="3021"/>
                    </a:cubicBezTo>
                    <a:cubicBezTo>
                      <a:pt x="0" y="1353"/>
                      <a:pt x="1351" y="0"/>
                      <a:pt x="3016" y="0"/>
                    </a:cubicBezTo>
                    <a:close/>
                  </a:path>
                </a:pathLst>
              </a:custGeom>
              <a:solidFill>
                <a:schemeClr val="accent2">
                  <a:lumMod val="10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74" name="ValueText-2-1">
                <a:extLst>
                  <a:ext uri="{FF2B5EF4-FFF2-40B4-BE49-F238E27FC236}">
                    <a16:creationId xmlns:a16="http://schemas.microsoft.com/office/drawing/2014/main" id="{BAD66E8D-28D5-9C77-30DC-D8D6A3DD8D35}"/>
                  </a:ext>
                </a:extLst>
              </p:cNvPr>
              <p:cNvSpPr txBox="1"/>
              <p:nvPr/>
            </p:nvSpPr>
            <p:spPr>
              <a:xfrm>
                <a:off x="8656958" y="2778862"/>
                <a:ext cx="374899" cy="183591"/>
              </a:xfrm>
              <a:prstGeom prst="rect">
                <a:avLst/>
              </a:prstGeom>
              <a:noFill/>
            </p:spPr>
            <p:txBody>
              <a:bodyPr wrap="none" anchor="ctr" anchorCtr="0">
                <a:prstTxWarp prst="textPlain">
                  <a:avLst/>
                </a:prstTxWarp>
                <a:normAutofit fontScale="25000" lnSpcReduction="20000"/>
              </a:bodyPr>
              <a:lstStyle/>
              <a:p>
                <a:r>
                  <a:rPr lang="en-US" sz="6000">
                    <a:solidFill>
                      <a:schemeClr val="bg1"/>
                    </a:solidFill>
                    <a:latin typeface="微软雅黑" panose="020B0503020204020204" pitchFamily="34" charset="-122"/>
                    <a:ea typeface="微软雅黑" panose="020B0503020204020204" pitchFamily="34" charset="-122"/>
                  </a:rPr>
                  <a:t>61%</a:t>
                </a:r>
              </a:p>
            </p:txBody>
          </p:sp>
        </p:grpSp>
        <p:grpSp>
          <p:nvGrpSpPr>
            <p:cNvPr id="12" name="Group 13">
              <a:extLst>
                <a:ext uri="{FF2B5EF4-FFF2-40B4-BE49-F238E27FC236}">
                  <a16:creationId xmlns:a16="http://schemas.microsoft.com/office/drawing/2014/main" id="{FFAC40BD-0E16-A924-89C8-86D1E9FFED12}"/>
                </a:ext>
              </a:extLst>
            </p:cNvPr>
            <p:cNvGrpSpPr/>
            <p:nvPr/>
          </p:nvGrpSpPr>
          <p:grpSpPr>
            <a:xfrm>
              <a:off x="6854565" y="3461414"/>
              <a:ext cx="3730244" cy="1098468"/>
              <a:chOff x="6854565" y="3461414"/>
              <a:chExt cx="3730244" cy="1098468"/>
            </a:xfrm>
          </p:grpSpPr>
          <p:sp>
            <p:nvSpPr>
              <p:cNvPr id="65" name="RelativeHist-3-1">
                <a:extLst>
                  <a:ext uri="{FF2B5EF4-FFF2-40B4-BE49-F238E27FC236}">
                    <a16:creationId xmlns:a16="http://schemas.microsoft.com/office/drawing/2014/main" id="{CAFB6568-0DBD-BD3F-1706-70AFB4291189}"/>
                  </a:ext>
                </a:extLst>
              </p:cNvPr>
              <p:cNvSpPr/>
              <p:nvPr/>
            </p:nvSpPr>
            <p:spPr>
              <a:xfrm>
                <a:off x="6854565" y="4280563"/>
                <a:ext cx="3286905" cy="185298"/>
              </a:xfrm>
              <a:prstGeom prst="homePlate">
                <a:avLst/>
              </a:prstGeom>
              <a:pattFill prst="dkDnDiag">
                <a:fgClr>
                  <a:schemeClr val="bg1">
                    <a:lumMod val="85000"/>
                  </a:schemeClr>
                </a:fgClr>
                <a:bgClr>
                  <a:schemeClr val="bg1"/>
                </a:bgClr>
              </a:pattFill>
              <a:ln>
                <a:noFill/>
              </a:ln>
              <a:effectLst/>
            </p:spPr>
            <p:txBody>
              <a:bodyPr wrap="none" tIns="121920" bIns="121920" rtlCol="0" anchor="ctr" anchorCtr="0">
                <a:prstTxWarp prst="textPlain">
                  <a:avLst/>
                </a:prstTxWarp>
              </a:bodyPr>
              <a:lstStyle/>
              <a:p>
                <a:pPr algn="ctr"/>
                <a:endParaRPr lang="zh-CN" altLang="en-US" sz="1333">
                  <a:solidFill>
                    <a:srgbClr val="FFFFFF"/>
                  </a:solidFill>
                  <a:latin typeface="Impact" panose="020B0806030902050204" pitchFamily="34" charset="0"/>
                </a:endParaRPr>
              </a:p>
            </p:txBody>
          </p:sp>
          <p:sp>
            <p:nvSpPr>
              <p:cNvPr id="66" name="3-80">
                <a:extLst>
                  <a:ext uri="{FF2B5EF4-FFF2-40B4-BE49-F238E27FC236}">
                    <a16:creationId xmlns:a16="http://schemas.microsoft.com/office/drawing/2014/main" id="{F933037C-356E-D661-2408-DF7F526B5BBA}"/>
                  </a:ext>
                </a:extLst>
              </p:cNvPr>
              <p:cNvSpPr/>
              <p:nvPr/>
            </p:nvSpPr>
            <p:spPr bwMode="auto">
              <a:xfrm>
                <a:off x="9948625" y="4196152"/>
                <a:ext cx="636184" cy="363730"/>
              </a:xfrm>
              <a:prstGeom prst="chevron">
                <a:avLst/>
              </a:prstGeom>
              <a:solidFill>
                <a:schemeClr val="accent3">
                  <a:lumMod val="100000"/>
                </a:schemeClr>
              </a:solidFill>
              <a:ln>
                <a:solidFill>
                  <a:schemeClr val="bg1"/>
                </a:solidFill>
              </a:ln>
            </p:spPr>
            <p:txBody>
              <a:bodyPr vert="horz" wrap="square" lIns="91440" tIns="45720" rIns="91440" bIns="45720" numCol="1" anchor="ctr" anchorCtr="1" compatLnSpc="1">
                <a:prstTxWarp prst="textPlain">
                  <a:avLst/>
                </a:prstTxWarp>
                <a:normAutofit fontScale="25000" lnSpcReduction="20000"/>
              </a:bodyPr>
              <a:lstStyle/>
              <a:p>
                <a:pPr algn="ctr"/>
                <a:endParaRPr lang="zh-CN" altLang="en-US" sz="6000">
                  <a:latin typeface="Impact" panose="020B0806030902050204" pitchFamily="34" charset="0"/>
                </a:endParaRPr>
              </a:p>
            </p:txBody>
          </p:sp>
          <p:sp>
            <p:nvSpPr>
              <p:cNvPr id="67" name="ValueHist-3-1">
                <a:extLst>
                  <a:ext uri="{FF2B5EF4-FFF2-40B4-BE49-F238E27FC236}">
                    <a16:creationId xmlns:a16="http://schemas.microsoft.com/office/drawing/2014/main" id="{4F6BDF60-CFDD-5CFF-10D6-FB4D56A7B774}"/>
                  </a:ext>
                </a:extLst>
              </p:cNvPr>
              <p:cNvSpPr/>
              <p:nvPr/>
            </p:nvSpPr>
            <p:spPr>
              <a:xfrm>
                <a:off x="6854565" y="4280563"/>
                <a:ext cx="2465179" cy="185298"/>
              </a:xfrm>
              <a:prstGeom prst="homePlate">
                <a:avLst/>
              </a:prstGeom>
              <a:solidFill>
                <a:schemeClr val="accent3">
                  <a:lumMod val="100000"/>
                </a:schemeClr>
              </a:solidFill>
              <a:ln>
                <a:noFill/>
              </a:ln>
              <a:effectLst/>
            </p:spPr>
            <p:txBody>
              <a:bodyPr wrap="square" tIns="121920" bIns="121920" rtlCol="0" anchor="ctr" anchorCtr="1">
                <a:prstTxWarp prst="textPlain">
                  <a:avLst/>
                </a:prstTxWarp>
                <a:normAutofit fontScale="25000" lnSpcReduction="20000"/>
              </a:bodyPr>
              <a:lstStyle/>
              <a:p>
                <a:pPr algn="ctr"/>
                <a:endParaRPr lang="zh-CN" altLang="en-US" sz="4400">
                  <a:solidFill>
                    <a:srgbClr val="FFFFFF"/>
                  </a:solidFill>
                  <a:latin typeface="Impact" panose="020B0806030902050204" pitchFamily="34" charset="0"/>
                </a:endParaRPr>
              </a:p>
            </p:txBody>
          </p:sp>
          <p:sp>
            <p:nvSpPr>
              <p:cNvPr id="68" name="MoveShape-3-1">
                <a:extLst>
                  <a:ext uri="{FF2B5EF4-FFF2-40B4-BE49-F238E27FC236}">
                    <a16:creationId xmlns:a16="http://schemas.microsoft.com/office/drawing/2014/main" id="{3C626797-A5E0-2FE6-C67D-8E8A343BB04C}"/>
                  </a:ext>
                </a:extLst>
              </p:cNvPr>
              <p:cNvSpPr/>
              <p:nvPr/>
            </p:nvSpPr>
            <p:spPr bwMode="auto">
              <a:xfrm>
                <a:off x="9032407" y="3461414"/>
                <a:ext cx="574675" cy="682624"/>
              </a:xfrm>
              <a:custGeom>
                <a:avLst/>
                <a:gdLst>
                  <a:gd name="T0" fmla="*/ 3016 w 6032"/>
                  <a:gd name="T1" fmla="*/ 0 h 7152"/>
                  <a:gd name="T2" fmla="*/ 6032 w 6032"/>
                  <a:gd name="T3" fmla="*/ 3021 h 7152"/>
                  <a:gd name="T4" fmla="*/ 4190 w 6032"/>
                  <a:gd name="T5" fmla="*/ 5803 h 7152"/>
                  <a:gd name="T6" fmla="*/ 3712 w 6032"/>
                  <a:gd name="T7" fmla="*/ 5952 h 7152"/>
                  <a:gd name="T8" fmla="*/ 3016 w 6032"/>
                  <a:gd name="T9" fmla="*/ 7152 h 7152"/>
                  <a:gd name="T10" fmla="*/ 2321 w 6032"/>
                  <a:gd name="T11" fmla="*/ 5952 h 7152"/>
                  <a:gd name="T12" fmla="*/ 1843 w 6032"/>
                  <a:gd name="T13" fmla="*/ 5803 h 7152"/>
                  <a:gd name="T14" fmla="*/ 0 w 6032"/>
                  <a:gd name="T15" fmla="*/ 3021 h 7152"/>
                  <a:gd name="T16" fmla="*/ 3016 w 6032"/>
                  <a:gd name="T17" fmla="*/ 0 h 7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32" h="7152">
                    <a:moveTo>
                      <a:pt x="3016" y="0"/>
                    </a:moveTo>
                    <a:cubicBezTo>
                      <a:pt x="4682" y="0"/>
                      <a:pt x="6032" y="1353"/>
                      <a:pt x="6032" y="3021"/>
                    </a:cubicBezTo>
                    <a:cubicBezTo>
                      <a:pt x="6032" y="4272"/>
                      <a:pt x="5273" y="5345"/>
                      <a:pt x="4190" y="5803"/>
                    </a:cubicBezTo>
                    <a:lnTo>
                      <a:pt x="3712" y="5952"/>
                    </a:lnTo>
                    <a:lnTo>
                      <a:pt x="3016" y="7152"/>
                    </a:lnTo>
                    <a:lnTo>
                      <a:pt x="2321" y="5952"/>
                    </a:lnTo>
                    <a:lnTo>
                      <a:pt x="1843" y="5803"/>
                    </a:lnTo>
                    <a:cubicBezTo>
                      <a:pt x="760" y="5345"/>
                      <a:pt x="0" y="4272"/>
                      <a:pt x="0" y="3021"/>
                    </a:cubicBezTo>
                    <a:cubicBezTo>
                      <a:pt x="0" y="1353"/>
                      <a:pt x="1351" y="0"/>
                      <a:pt x="3016" y="0"/>
                    </a:cubicBezTo>
                    <a:close/>
                  </a:path>
                </a:pathLst>
              </a:custGeom>
              <a:solidFill>
                <a:schemeClr val="accent3">
                  <a:lumMod val="100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69" name="ValueText-3-1">
                <a:extLst>
                  <a:ext uri="{FF2B5EF4-FFF2-40B4-BE49-F238E27FC236}">
                    <a16:creationId xmlns:a16="http://schemas.microsoft.com/office/drawing/2014/main" id="{E87C2B30-4172-53CF-187E-C2E64A514801}"/>
                  </a:ext>
                </a:extLst>
              </p:cNvPr>
              <p:cNvSpPr txBox="1"/>
              <p:nvPr/>
            </p:nvSpPr>
            <p:spPr>
              <a:xfrm>
                <a:off x="9132295" y="3674212"/>
                <a:ext cx="374899" cy="183591"/>
              </a:xfrm>
              <a:prstGeom prst="rect">
                <a:avLst/>
              </a:prstGeom>
              <a:noFill/>
            </p:spPr>
            <p:txBody>
              <a:bodyPr wrap="none" anchor="ctr" anchorCtr="0">
                <a:prstTxWarp prst="textPlain">
                  <a:avLst/>
                </a:prstTxWarp>
                <a:normAutofit fontScale="25000" lnSpcReduction="20000"/>
              </a:bodyPr>
              <a:lstStyle/>
              <a:p>
                <a:r>
                  <a:rPr lang="en-US" sz="6000">
                    <a:solidFill>
                      <a:schemeClr val="bg1"/>
                    </a:solidFill>
                    <a:latin typeface="微软雅黑" panose="020B0503020204020204" pitchFamily="34" charset="-122"/>
                    <a:ea typeface="微软雅黑" panose="020B0503020204020204" pitchFamily="34" charset="-122"/>
                  </a:rPr>
                  <a:t>75%</a:t>
                </a:r>
              </a:p>
            </p:txBody>
          </p:sp>
        </p:grpSp>
        <p:sp>
          <p:nvSpPr>
            <p:cNvPr id="13" name="c-43">
              <a:extLst>
                <a:ext uri="{FF2B5EF4-FFF2-40B4-BE49-F238E27FC236}">
                  <a16:creationId xmlns:a16="http://schemas.microsoft.com/office/drawing/2014/main" id="{C424A7C5-EA3B-39F5-6005-A0C9D0689368}"/>
                </a:ext>
              </a:extLst>
            </p:cNvPr>
            <p:cNvSpPr/>
            <p:nvPr/>
          </p:nvSpPr>
          <p:spPr bwMode="auto">
            <a:xfrm>
              <a:off x="5402003" y="5112413"/>
              <a:ext cx="2159000" cy="101600"/>
            </a:xfrm>
            <a:prstGeom prst="ellipse">
              <a:avLst/>
            </a:prstGeom>
            <a:solidFill>
              <a:srgbClr val="DAD9D9"/>
            </a:solidFill>
            <a:ln>
              <a:noFill/>
            </a:ln>
          </p:spPr>
          <p:txBody>
            <a:bodyPr anchor="ctr"/>
            <a:lstStyle/>
            <a:p>
              <a:pPr algn="ctr"/>
              <a:endParaRPr/>
            </a:p>
          </p:txBody>
        </p:sp>
        <p:sp>
          <p:nvSpPr>
            <p:cNvPr id="43" name="c-46">
              <a:extLst>
                <a:ext uri="{FF2B5EF4-FFF2-40B4-BE49-F238E27FC236}">
                  <a16:creationId xmlns:a16="http://schemas.microsoft.com/office/drawing/2014/main" id="{EE3C7E06-7BEA-8C0A-BA6D-A0574E6452A5}"/>
                </a:ext>
              </a:extLst>
            </p:cNvPr>
            <p:cNvSpPr/>
            <p:nvPr/>
          </p:nvSpPr>
          <p:spPr bwMode="auto">
            <a:xfrm>
              <a:off x="4676516" y="1773901"/>
              <a:ext cx="3086100" cy="3424238"/>
            </a:xfrm>
            <a:custGeom>
              <a:avLst/>
              <a:gdLst>
                <a:gd name="T0" fmla="*/ 462 w 935"/>
                <a:gd name="T1" fmla="*/ 1038 h 1038"/>
                <a:gd name="T2" fmla="*/ 793 w 935"/>
                <a:gd name="T3" fmla="*/ 174 h 1038"/>
                <a:gd name="T4" fmla="*/ 174 w 935"/>
                <a:gd name="T5" fmla="*/ 142 h 1038"/>
                <a:gd name="T6" fmla="*/ 430 w 935"/>
                <a:gd name="T7" fmla="*/ 1018 h 1038"/>
                <a:gd name="T8" fmla="*/ 462 w 935"/>
                <a:gd name="T9" fmla="*/ 1038 h 1038"/>
              </a:gdLst>
              <a:ahLst/>
              <a:cxnLst>
                <a:cxn ang="0">
                  <a:pos x="T0" y="T1"/>
                </a:cxn>
                <a:cxn ang="0">
                  <a:pos x="T2" y="T3"/>
                </a:cxn>
                <a:cxn ang="0">
                  <a:pos x="T4" y="T5"/>
                </a:cxn>
                <a:cxn ang="0">
                  <a:pos x="T6" y="T7"/>
                </a:cxn>
                <a:cxn ang="0">
                  <a:pos x="T8" y="T9"/>
                </a:cxn>
              </a:cxnLst>
              <a:rect l="0" t="0" r="r" b="b"/>
              <a:pathLst>
                <a:path w="935" h="1038">
                  <a:moveTo>
                    <a:pt x="462" y="1038"/>
                  </a:moveTo>
                  <a:cubicBezTo>
                    <a:pt x="935" y="780"/>
                    <a:pt x="793" y="174"/>
                    <a:pt x="793" y="174"/>
                  </a:cubicBezTo>
                  <a:cubicBezTo>
                    <a:pt x="487" y="0"/>
                    <a:pt x="174" y="142"/>
                    <a:pt x="174" y="142"/>
                  </a:cubicBezTo>
                  <a:cubicBezTo>
                    <a:pt x="174" y="142"/>
                    <a:pt x="0" y="776"/>
                    <a:pt x="430" y="1018"/>
                  </a:cubicBezTo>
                  <a:cubicBezTo>
                    <a:pt x="438" y="1023"/>
                    <a:pt x="462" y="1038"/>
                    <a:pt x="462" y="1038"/>
                  </a:cubicBezTo>
                  <a:close/>
                </a:path>
              </a:pathLst>
            </a:custGeom>
            <a:solidFill>
              <a:srgbClr val="026AE5"/>
            </a:solidFill>
            <a:ln>
              <a:noFill/>
            </a:ln>
          </p:spPr>
          <p:txBody>
            <a:bodyPr anchor="ctr"/>
            <a:lstStyle/>
            <a:p>
              <a:pPr algn="ctr"/>
              <a:endParaRPr/>
            </a:p>
          </p:txBody>
        </p:sp>
        <p:sp>
          <p:nvSpPr>
            <p:cNvPr id="44" name="c-47">
              <a:extLst>
                <a:ext uri="{FF2B5EF4-FFF2-40B4-BE49-F238E27FC236}">
                  <a16:creationId xmlns:a16="http://schemas.microsoft.com/office/drawing/2014/main" id="{AFC1F755-DCE9-C216-3C33-85721F463C30}"/>
                </a:ext>
              </a:extLst>
            </p:cNvPr>
            <p:cNvSpPr/>
            <p:nvPr/>
          </p:nvSpPr>
          <p:spPr bwMode="auto">
            <a:xfrm>
              <a:off x="4951153" y="2027901"/>
              <a:ext cx="2554288" cy="2830513"/>
            </a:xfrm>
            <a:custGeom>
              <a:avLst/>
              <a:gdLst>
                <a:gd name="T0" fmla="*/ 382 w 774"/>
                <a:gd name="T1" fmla="*/ 858 h 858"/>
                <a:gd name="T2" fmla="*/ 656 w 774"/>
                <a:gd name="T3" fmla="*/ 143 h 858"/>
                <a:gd name="T4" fmla="*/ 144 w 774"/>
                <a:gd name="T5" fmla="*/ 117 h 858"/>
                <a:gd name="T6" fmla="*/ 355 w 774"/>
                <a:gd name="T7" fmla="*/ 842 h 858"/>
                <a:gd name="T8" fmla="*/ 382 w 774"/>
                <a:gd name="T9" fmla="*/ 858 h 858"/>
              </a:gdLst>
              <a:ahLst/>
              <a:cxnLst>
                <a:cxn ang="0">
                  <a:pos x="T0" y="T1"/>
                </a:cxn>
                <a:cxn ang="0">
                  <a:pos x="T2" y="T3"/>
                </a:cxn>
                <a:cxn ang="0">
                  <a:pos x="T4" y="T5"/>
                </a:cxn>
                <a:cxn ang="0">
                  <a:pos x="T6" y="T7"/>
                </a:cxn>
                <a:cxn ang="0">
                  <a:pos x="T8" y="T9"/>
                </a:cxn>
              </a:cxnLst>
              <a:rect l="0" t="0" r="r" b="b"/>
              <a:pathLst>
                <a:path w="774" h="858">
                  <a:moveTo>
                    <a:pt x="382" y="858"/>
                  </a:moveTo>
                  <a:cubicBezTo>
                    <a:pt x="774" y="644"/>
                    <a:pt x="656" y="143"/>
                    <a:pt x="656" y="143"/>
                  </a:cubicBezTo>
                  <a:cubicBezTo>
                    <a:pt x="403" y="0"/>
                    <a:pt x="144" y="117"/>
                    <a:pt x="144" y="117"/>
                  </a:cubicBezTo>
                  <a:cubicBezTo>
                    <a:pt x="144" y="117"/>
                    <a:pt x="0" y="642"/>
                    <a:pt x="355" y="842"/>
                  </a:cubicBezTo>
                  <a:cubicBezTo>
                    <a:pt x="362" y="846"/>
                    <a:pt x="382" y="858"/>
                    <a:pt x="382" y="858"/>
                  </a:cubicBezTo>
                  <a:close/>
                </a:path>
              </a:pathLst>
            </a:custGeom>
            <a:solidFill>
              <a:srgbClr val="1C26A1"/>
            </a:solidFill>
            <a:ln>
              <a:noFill/>
            </a:ln>
          </p:spPr>
          <p:txBody>
            <a:bodyPr anchor="ctr"/>
            <a:lstStyle/>
            <a:p>
              <a:pPr algn="ctr"/>
              <a:endParaRPr/>
            </a:p>
          </p:txBody>
        </p:sp>
        <p:sp>
          <p:nvSpPr>
            <p:cNvPr id="45" name="c-48">
              <a:extLst>
                <a:ext uri="{FF2B5EF4-FFF2-40B4-BE49-F238E27FC236}">
                  <a16:creationId xmlns:a16="http://schemas.microsoft.com/office/drawing/2014/main" id="{FE67B293-5356-F40A-AE08-86E39E6E4D76}"/>
                </a:ext>
              </a:extLst>
            </p:cNvPr>
            <p:cNvSpPr/>
            <p:nvPr/>
          </p:nvSpPr>
          <p:spPr bwMode="auto">
            <a:xfrm>
              <a:off x="5695691" y="2924838"/>
              <a:ext cx="1054100" cy="1049338"/>
            </a:xfrm>
            <a:custGeom>
              <a:avLst/>
              <a:gdLst>
                <a:gd name="T0" fmla="*/ 308 w 319"/>
                <a:gd name="T1" fmla="*/ 179 h 318"/>
                <a:gd name="T2" fmla="*/ 140 w 319"/>
                <a:gd name="T3" fmla="*/ 307 h 318"/>
                <a:gd name="T4" fmla="*/ 11 w 319"/>
                <a:gd name="T5" fmla="*/ 140 h 318"/>
                <a:gd name="T6" fmla="*/ 179 w 319"/>
                <a:gd name="T7" fmla="*/ 11 h 318"/>
                <a:gd name="T8" fmla="*/ 308 w 319"/>
                <a:gd name="T9" fmla="*/ 179 h 318"/>
              </a:gdLst>
              <a:ahLst/>
              <a:cxnLst>
                <a:cxn ang="0">
                  <a:pos x="T0" y="T1"/>
                </a:cxn>
                <a:cxn ang="0">
                  <a:pos x="T2" y="T3"/>
                </a:cxn>
                <a:cxn ang="0">
                  <a:pos x="T4" y="T5"/>
                </a:cxn>
                <a:cxn ang="0">
                  <a:pos x="T6" y="T7"/>
                </a:cxn>
                <a:cxn ang="0">
                  <a:pos x="T8" y="T9"/>
                </a:cxn>
              </a:cxnLst>
              <a:rect l="0" t="0" r="r" b="b"/>
              <a:pathLst>
                <a:path w="319" h="318">
                  <a:moveTo>
                    <a:pt x="308" y="179"/>
                  </a:moveTo>
                  <a:cubicBezTo>
                    <a:pt x="297" y="261"/>
                    <a:pt x="222" y="318"/>
                    <a:pt x="140" y="307"/>
                  </a:cubicBezTo>
                  <a:cubicBezTo>
                    <a:pt x="58" y="297"/>
                    <a:pt x="0" y="222"/>
                    <a:pt x="11" y="140"/>
                  </a:cubicBezTo>
                  <a:cubicBezTo>
                    <a:pt x="22" y="58"/>
                    <a:pt x="97" y="0"/>
                    <a:pt x="179" y="11"/>
                  </a:cubicBezTo>
                  <a:cubicBezTo>
                    <a:pt x="261" y="22"/>
                    <a:pt x="319" y="97"/>
                    <a:pt x="308" y="179"/>
                  </a:cubicBezTo>
                  <a:close/>
                </a:path>
              </a:pathLst>
            </a:custGeom>
            <a:solidFill>
              <a:srgbClr val="EFEFEF"/>
            </a:solidFill>
            <a:ln>
              <a:noFill/>
            </a:ln>
          </p:spPr>
          <p:txBody>
            <a:bodyPr anchor="ctr"/>
            <a:lstStyle/>
            <a:p>
              <a:pPr algn="ctr"/>
              <a:endParaRPr/>
            </a:p>
          </p:txBody>
        </p:sp>
        <p:sp>
          <p:nvSpPr>
            <p:cNvPr id="46" name="c-77">
              <a:extLst>
                <a:ext uri="{FF2B5EF4-FFF2-40B4-BE49-F238E27FC236}">
                  <a16:creationId xmlns:a16="http://schemas.microsoft.com/office/drawing/2014/main" id="{631EF0E7-E23C-4149-C5C8-240C6CD58FA6}"/>
                </a:ext>
              </a:extLst>
            </p:cNvPr>
            <p:cNvSpPr/>
            <p:nvPr/>
          </p:nvSpPr>
          <p:spPr bwMode="auto">
            <a:xfrm>
              <a:off x="6006841" y="3137632"/>
              <a:ext cx="431800" cy="573019"/>
            </a:xfrm>
            <a:custGeom>
              <a:avLst/>
              <a:gdLst>
                <a:gd name="connsiteX0" fmla="*/ 220938 w 431800"/>
                <a:gd name="connsiteY0" fmla="*/ 298099 h 573019"/>
                <a:gd name="connsiteX1" fmla="*/ 174556 w 431800"/>
                <a:gd name="connsiteY1" fmla="*/ 327848 h 573019"/>
                <a:gd name="connsiteX2" fmla="*/ 194434 w 431800"/>
                <a:gd name="connsiteY2" fmla="*/ 380736 h 573019"/>
                <a:gd name="connsiteX3" fmla="*/ 201060 w 431800"/>
                <a:gd name="connsiteY3" fmla="*/ 393958 h 573019"/>
                <a:gd name="connsiteX4" fmla="*/ 201060 w 431800"/>
                <a:gd name="connsiteY4" fmla="*/ 427013 h 573019"/>
                <a:gd name="connsiteX5" fmla="*/ 201060 w 431800"/>
                <a:gd name="connsiteY5" fmla="*/ 460067 h 573019"/>
                <a:gd name="connsiteX6" fmla="*/ 210999 w 431800"/>
                <a:gd name="connsiteY6" fmla="*/ 473289 h 573019"/>
                <a:gd name="connsiteX7" fmla="*/ 230877 w 431800"/>
                <a:gd name="connsiteY7" fmla="*/ 460067 h 573019"/>
                <a:gd name="connsiteX8" fmla="*/ 230877 w 431800"/>
                <a:gd name="connsiteY8" fmla="*/ 397263 h 573019"/>
                <a:gd name="connsiteX9" fmla="*/ 240817 w 431800"/>
                <a:gd name="connsiteY9" fmla="*/ 380736 h 573019"/>
                <a:gd name="connsiteX10" fmla="*/ 257382 w 431800"/>
                <a:gd name="connsiteY10" fmla="*/ 334459 h 573019"/>
                <a:gd name="connsiteX11" fmla="*/ 220938 w 431800"/>
                <a:gd name="connsiteY11" fmla="*/ 298099 h 573019"/>
                <a:gd name="connsiteX12" fmla="*/ 204373 w 431800"/>
                <a:gd name="connsiteY12" fmla="*/ 271655 h 573019"/>
                <a:gd name="connsiteX13" fmla="*/ 287199 w 431800"/>
                <a:gd name="connsiteY13" fmla="*/ 334459 h 573019"/>
                <a:gd name="connsiteX14" fmla="*/ 260695 w 431800"/>
                <a:gd name="connsiteY14" fmla="*/ 400569 h 573019"/>
                <a:gd name="connsiteX15" fmla="*/ 260695 w 431800"/>
                <a:gd name="connsiteY15" fmla="*/ 403874 h 573019"/>
                <a:gd name="connsiteX16" fmla="*/ 260695 w 431800"/>
                <a:gd name="connsiteY16" fmla="*/ 460067 h 573019"/>
                <a:gd name="connsiteX17" fmla="*/ 224251 w 431800"/>
                <a:gd name="connsiteY17" fmla="*/ 503039 h 573019"/>
                <a:gd name="connsiteX18" fmla="*/ 171243 w 431800"/>
                <a:gd name="connsiteY18" fmla="*/ 460067 h 573019"/>
                <a:gd name="connsiteX19" fmla="*/ 171243 w 431800"/>
                <a:gd name="connsiteY19" fmla="*/ 433624 h 573019"/>
                <a:gd name="connsiteX20" fmla="*/ 171243 w 431800"/>
                <a:gd name="connsiteY20" fmla="*/ 403874 h 573019"/>
                <a:gd name="connsiteX21" fmla="*/ 171243 w 431800"/>
                <a:gd name="connsiteY21" fmla="*/ 400569 h 573019"/>
                <a:gd name="connsiteX22" fmla="*/ 144738 w 431800"/>
                <a:gd name="connsiteY22" fmla="*/ 324543 h 573019"/>
                <a:gd name="connsiteX23" fmla="*/ 204373 w 431800"/>
                <a:gd name="connsiteY23" fmla="*/ 271655 h 573019"/>
                <a:gd name="connsiteX24" fmla="*/ 52739 w 431800"/>
                <a:gd name="connsiteY24" fmla="*/ 233061 h 573019"/>
                <a:gd name="connsiteX25" fmla="*/ 26369 w 431800"/>
                <a:gd name="connsiteY25" fmla="*/ 259465 h 573019"/>
                <a:gd name="connsiteX26" fmla="*/ 26369 w 431800"/>
                <a:gd name="connsiteY26" fmla="*/ 516910 h 573019"/>
                <a:gd name="connsiteX27" fmla="*/ 52739 w 431800"/>
                <a:gd name="connsiteY27" fmla="*/ 543314 h 573019"/>
                <a:gd name="connsiteX28" fmla="*/ 379061 w 431800"/>
                <a:gd name="connsiteY28" fmla="*/ 543314 h 573019"/>
                <a:gd name="connsiteX29" fmla="*/ 382357 w 431800"/>
                <a:gd name="connsiteY29" fmla="*/ 543314 h 573019"/>
                <a:gd name="connsiteX30" fmla="*/ 405431 w 431800"/>
                <a:gd name="connsiteY30" fmla="*/ 520210 h 573019"/>
                <a:gd name="connsiteX31" fmla="*/ 405431 w 431800"/>
                <a:gd name="connsiteY31" fmla="*/ 256165 h 573019"/>
                <a:gd name="connsiteX32" fmla="*/ 392246 w 431800"/>
                <a:gd name="connsiteY32" fmla="*/ 236361 h 573019"/>
                <a:gd name="connsiteX33" fmla="*/ 379061 w 431800"/>
                <a:gd name="connsiteY33" fmla="*/ 233061 h 573019"/>
                <a:gd name="connsiteX34" fmla="*/ 214252 w 431800"/>
                <a:gd name="connsiteY34" fmla="*/ 233061 h 573019"/>
                <a:gd name="connsiteX35" fmla="*/ 52739 w 431800"/>
                <a:gd name="connsiteY35" fmla="*/ 233061 h 573019"/>
                <a:gd name="connsiteX36" fmla="*/ 194475 w 431800"/>
                <a:gd name="connsiteY36" fmla="*/ 31726 h 573019"/>
                <a:gd name="connsiteX37" fmla="*/ 95589 w 431800"/>
                <a:gd name="connsiteY37" fmla="*/ 143945 h 573019"/>
                <a:gd name="connsiteX38" fmla="*/ 95589 w 431800"/>
                <a:gd name="connsiteY38" fmla="*/ 203356 h 573019"/>
                <a:gd name="connsiteX39" fmla="*/ 336211 w 431800"/>
                <a:gd name="connsiteY39" fmla="*/ 203356 h 573019"/>
                <a:gd name="connsiteX40" fmla="*/ 336211 w 431800"/>
                <a:gd name="connsiteY40" fmla="*/ 200055 h 573019"/>
                <a:gd name="connsiteX41" fmla="*/ 336211 w 431800"/>
                <a:gd name="connsiteY41" fmla="*/ 150547 h 573019"/>
                <a:gd name="connsiteX42" fmla="*/ 332915 w 431800"/>
                <a:gd name="connsiteY42" fmla="*/ 120841 h 573019"/>
                <a:gd name="connsiteX43" fmla="*/ 194475 w 431800"/>
                <a:gd name="connsiteY43" fmla="*/ 31726 h 573019"/>
                <a:gd name="connsiteX44" fmla="*/ 191179 w 431800"/>
                <a:gd name="connsiteY44" fmla="*/ 2021 h 573019"/>
                <a:gd name="connsiteX45" fmla="*/ 362580 w 431800"/>
                <a:gd name="connsiteY45" fmla="*/ 120841 h 573019"/>
                <a:gd name="connsiteX46" fmla="*/ 365877 w 431800"/>
                <a:gd name="connsiteY46" fmla="*/ 150547 h 573019"/>
                <a:gd name="connsiteX47" fmla="*/ 365877 w 431800"/>
                <a:gd name="connsiteY47" fmla="*/ 200055 h 573019"/>
                <a:gd name="connsiteX48" fmla="*/ 365877 w 431800"/>
                <a:gd name="connsiteY48" fmla="*/ 203356 h 573019"/>
                <a:gd name="connsiteX49" fmla="*/ 379061 w 431800"/>
                <a:gd name="connsiteY49" fmla="*/ 203356 h 573019"/>
                <a:gd name="connsiteX50" fmla="*/ 431800 w 431800"/>
                <a:gd name="connsiteY50" fmla="*/ 256165 h 573019"/>
                <a:gd name="connsiteX51" fmla="*/ 431800 w 431800"/>
                <a:gd name="connsiteY51" fmla="*/ 520210 h 573019"/>
                <a:gd name="connsiteX52" fmla="*/ 382357 w 431800"/>
                <a:gd name="connsiteY52" fmla="*/ 569719 h 573019"/>
                <a:gd name="connsiteX53" fmla="*/ 257103 w 431800"/>
                <a:gd name="connsiteY53" fmla="*/ 569719 h 573019"/>
                <a:gd name="connsiteX54" fmla="*/ 52739 w 431800"/>
                <a:gd name="connsiteY54" fmla="*/ 573019 h 573019"/>
                <a:gd name="connsiteX55" fmla="*/ 0 w 431800"/>
                <a:gd name="connsiteY55" fmla="*/ 533412 h 573019"/>
                <a:gd name="connsiteX56" fmla="*/ 0 w 431800"/>
                <a:gd name="connsiteY56" fmla="*/ 520210 h 573019"/>
                <a:gd name="connsiteX57" fmla="*/ 0 w 431800"/>
                <a:gd name="connsiteY57" fmla="*/ 256165 h 573019"/>
                <a:gd name="connsiteX58" fmla="*/ 29665 w 431800"/>
                <a:gd name="connsiteY58" fmla="*/ 209957 h 573019"/>
                <a:gd name="connsiteX59" fmla="*/ 52739 w 431800"/>
                <a:gd name="connsiteY59" fmla="*/ 203356 h 573019"/>
                <a:gd name="connsiteX60" fmla="*/ 65923 w 431800"/>
                <a:gd name="connsiteY60" fmla="*/ 203356 h 573019"/>
                <a:gd name="connsiteX61" fmla="*/ 65923 w 431800"/>
                <a:gd name="connsiteY61" fmla="*/ 200055 h 573019"/>
                <a:gd name="connsiteX62" fmla="*/ 65923 w 431800"/>
                <a:gd name="connsiteY62" fmla="*/ 150547 h 573019"/>
                <a:gd name="connsiteX63" fmla="*/ 191179 w 431800"/>
                <a:gd name="connsiteY63" fmla="*/ 2021 h 5730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431800" h="573019">
                  <a:moveTo>
                    <a:pt x="220938" y="298099"/>
                  </a:moveTo>
                  <a:cubicBezTo>
                    <a:pt x="201060" y="298099"/>
                    <a:pt x="181182" y="311321"/>
                    <a:pt x="174556" y="327848"/>
                  </a:cubicBezTo>
                  <a:cubicBezTo>
                    <a:pt x="167930" y="347681"/>
                    <a:pt x="174556" y="370819"/>
                    <a:pt x="194434" y="380736"/>
                  </a:cubicBezTo>
                  <a:cubicBezTo>
                    <a:pt x="197747" y="384041"/>
                    <a:pt x="201060" y="387347"/>
                    <a:pt x="201060" y="393958"/>
                  </a:cubicBezTo>
                  <a:cubicBezTo>
                    <a:pt x="201060" y="403874"/>
                    <a:pt x="201060" y="417096"/>
                    <a:pt x="201060" y="427013"/>
                  </a:cubicBezTo>
                  <a:cubicBezTo>
                    <a:pt x="201060" y="436929"/>
                    <a:pt x="201060" y="446846"/>
                    <a:pt x="201060" y="460067"/>
                  </a:cubicBezTo>
                  <a:cubicBezTo>
                    <a:pt x="201060" y="466678"/>
                    <a:pt x="204373" y="469984"/>
                    <a:pt x="210999" y="473289"/>
                  </a:cubicBezTo>
                  <a:cubicBezTo>
                    <a:pt x="220938" y="476595"/>
                    <a:pt x="230877" y="469984"/>
                    <a:pt x="230877" y="460067"/>
                  </a:cubicBezTo>
                  <a:cubicBezTo>
                    <a:pt x="230877" y="436929"/>
                    <a:pt x="230877" y="417096"/>
                    <a:pt x="230877" y="397263"/>
                  </a:cubicBezTo>
                  <a:cubicBezTo>
                    <a:pt x="230877" y="387347"/>
                    <a:pt x="234191" y="384041"/>
                    <a:pt x="240817" y="380736"/>
                  </a:cubicBezTo>
                  <a:cubicBezTo>
                    <a:pt x="254069" y="370819"/>
                    <a:pt x="264008" y="350987"/>
                    <a:pt x="257382" y="334459"/>
                  </a:cubicBezTo>
                  <a:cubicBezTo>
                    <a:pt x="254069" y="314626"/>
                    <a:pt x="237504" y="301404"/>
                    <a:pt x="220938" y="298099"/>
                  </a:cubicBezTo>
                  <a:close/>
                  <a:moveTo>
                    <a:pt x="204373" y="271655"/>
                  </a:moveTo>
                  <a:cubicBezTo>
                    <a:pt x="244130" y="265044"/>
                    <a:pt x="283886" y="294793"/>
                    <a:pt x="287199" y="334459"/>
                  </a:cubicBezTo>
                  <a:cubicBezTo>
                    <a:pt x="290512" y="360903"/>
                    <a:pt x="283886" y="380736"/>
                    <a:pt x="260695" y="400569"/>
                  </a:cubicBezTo>
                  <a:cubicBezTo>
                    <a:pt x="260695" y="400569"/>
                    <a:pt x="260695" y="403874"/>
                    <a:pt x="260695" y="403874"/>
                  </a:cubicBezTo>
                  <a:cubicBezTo>
                    <a:pt x="260695" y="423707"/>
                    <a:pt x="260695" y="440235"/>
                    <a:pt x="260695" y="460067"/>
                  </a:cubicBezTo>
                  <a:cubicBezTo>
                    <a:pt x="260695" y="479900"/>
                    <a:pt x="244130" y="496428"/>
                    <a:pt x="224251" y="503039"/>
                  </a:cubicBezTo>
                  <a:cubicBezTo>
                    <a:pt x="197747" y="506344"/>
                    <a:pt x="171243" y="486511"/>
                    <a:pt x="171243" y="460067"/>
                  </a:cubicBezTo>
                  <a:cubicBezTo>
                    <a:pt x="171243" y="450151"/>
                    <a:pt x="171243" y="443540"/>
                    <a:pt x="171243" y="433624"/>
                  </a:cubicBezTo>
                  <a:cubicBezTo>
                    <a:pt x="171243" y="423707"/>
                    <a:pt x="171243" y="413791"/>
                    <a:pt x="171243" y="403874"/>
                  </a:cubicBezTo>
                  <a:cubicBezTo>
                    <a:pt x="171243" y="403874"/>
                    <a:pt x="171243" y="400569"/>
                    <a:pt x="171243" y="400569"/>
                  </a:cubicBezTo>
                  <a:cubicBezTo>
                    <a:pt x="148051" y="380736"/>
                    <a:pt x="138112" y="354292"/>
                    <a:pt x="144738" y="324543"/>
                  </a:cubicBezTo>
                  <a:cubicBezTo>
                    <a:pt x="154677" y="294793"/>
                    <a:pt x="174556" y="278266"/>
                    <a:pt x="204373" y="271655"/>
                  </a:cubicBezTo>
                  <a:close/>
                  <a:moveTo>
                    <a:pt x="52739" y="233061"/>
                  </a:moveTo>
                  <a:cubicBezTo>
                    <a:pt x="36258" y="233061"/>
                    <a:pt x="26369" y="242962"/>
                    <a:pt x="26369" y="259465"/>
                  </a:cubicBezTo>
                  <a:cubicBezTo>
                    <a:pt x="26369" y="345280"/>
                    <a:pt x="26369" y="431095"/>
                    <a:pt x="26369" y="516910"/>
                  </a:cubicBezTo>
                  <a:cubicBezTo>
                    <a:pt x="26369" y="533412"/>
                    <a:pt x="36258" y="543314"/>
                    <a:pt x="52739" y="543314"/>
                  </a:cubicBezTo>
                  <a:cubicBezTo>
                    <a:pt x="161513" y="543314"/>
                    <a:pt x="270287" y="543314"/>
                    <a:pt x="379061" y="543314"/>
                  </a:cubicBezTo>
                  <a:cubicBezTo>
                    <a:pt x="379061" y="543314"/>
                    <a:pt x="379061" y="543314"/>
                    <a:pt x="382357" y="543314"/>
                  </a:cubicBezTo>
                  <a:cubicBezTo>
                    <a:pt x="395542" y="543314"/>
                    <a:pt x="405431" y="533412"/>
                    <a:pt x="405431" y="520210"/>
                  </a:cubicBezTo>
                  <a:cubicBezTo>
                    <a:pt x="405431" y="431095"/>
                    <a:pt x="405431" y="341980"/>
                    <a:pt x="405431" y="256165"/>
                  </a:cubicBezTo>
                  <a:cubicBezTo>
                    <a:pt x="405431" y="246263"/>
                    <a:pt x="398838" y="239662"/>
                    <a:pt x="392246" y="236361"/>
                  </a:cubicBezTo>
                  <a:cubicBezTo>
                    <a:pt x="388950" y="233061"/>
                    <a:pt x="382357" y="233061"/>
                    <a:pt x="379061" y="233061"/>
                  </a:cubicBezTo>
                  <a:cubicBezTo>
                    <a:pt x="323026" y="233061"/>
                    <a:pt x="270287" y="233061"/>
                    <a:pt x="214252" y="233061"/>
                  </a:cubicBezTo>
                  <a:cubicBezTo>
                    <a:pt x="161513" y="233061"/>
                    <a:pt x="105478" y="233061"/>
                    <a:pt x="52739" y="233061"/>
                  </a:cubicBezTo>
                  <a:close/>
                  <a:moveTo>
                    <a:pt x="194475" y="31726"/>
                  </a:moveTo>
                  <a:cubicBezTo>
                    <a:pt x="138440" y="41628"/>
                    <a:pt x="98885" y="87836"/>
                    <a:pt x="95589" y="143945"/>
                  </a:cubicBezTo>
                  <a:cubicBezTo>
                    <a:pt x="95589" y="163749"/>
                    <a:pt x="95589" y="183552"/>
                    <a:pt x="95589" y="203356"/>
                  </a:cubicBezTo>
                  <a:cubicBezTo>
                    <a:pt x="174698" y="203356"/>
                    <a:pt x="257103" y="203356"/>
                    <a:pt x="336211" y="203356"/>
                  </a:cubicBezTo>
                  <a:cubicBezTo>
                    <a:pt x="336211" y="203356"/>
                    <a:pt x="336211" y="200055"/>
                    <a:pt x="336211" y="200055"/>
                  </a:cubicBezTo>
                  <a:cubicBezTo>
                    <a:pt x="336211" y="183552"/>
                    <a:pt x="336211" y="167049"/>
                    <a:pt x="336211" y="150547"/>
                  </a:cubicBezTo>
                  <a:cubicBezTo>
                    <a:pt x="336211" y="140645"/>
                    <a:pt x="336211" y="130743"/>
                    <a:pt x="332915" y="120841"/>
                  </a:cubicBezTo>
                  <a:cubicBezTo>
                    <a:pt x="316434" y="58131"/>
                    <a:pt x="257103" y="21825"/>
                    <a:pt x="194475" y="31726"/>
                  </a:cubicBezTo>
                  <a:close/>
                  <a:moveTo>
                    <a:pt x="191179" y="2021"/>
                  </a:moveTo>
                  <a:cubicBezTo>
                    <a:pt x="270287" y="-11181"/>
                    <a:pt x="346099" y="41628"/>
                    <a:pt x="362580" y="120841"/>
                  </a:cubicBezTo>
                  <a:cubicBezTo>
                    <a:pt x="362580" y="130743"/>
                    <a:pt x="365877" y="140645"/>
                    <a:pt x="365877" y="150547"/>
                  </a:cubicBezTo>
                  <a:cubicBezTo>
                    <a:pt x="365877" y="167049"/>
                    <a:pt x="365877" y="183552"/>
                    <a:pt x="365877" y="200055"/>
                  </a:cubicBezTo>
                  <a:cubicBezTo>
                    <a:pt x="365877" y="200055"/>
                    <a:pt x="365877" y="203356"/>
                    <a:pt x="365877" y="203356"/>
                  </a:cubicBezTo>
                  <a:cubicBezTo>
                    <a:pt x="369173" y="203356"/>
                    <a:pt x="375765" y="203356"/>
                    <a:pt x="379061" y="203356"/>
                  </a:cubicBezTo>
                  <a:cubicBezTo>
                    <a:pt x="408727" y="203356"/>
                    <a:pt x="431800" y="226460"/>
                    <a:pt x="431800" y="256165"/>
                  </a:cubicBezTo>
                  <a:cubicBezTo>
                    <a:pt x="431800" y="345280"/>
                    <a:pt x="431800" y="431095"/>
                    <a:pt x="431800" y="520210"/>
                  </a:cubicBezTo>
                  <a:cubicBezTo>
                    <a:pt x="431800" y="549915"/>
                    <a:pt x="412023" y="569719"/>
                    <a:pt x="382357" y="569719"/>
                  </a:cubicBezTo>
                  <a:cubicBezTo>
                    <a:pt x="339507" y="569719"/>
                    <a:pt x="299953" y="569719"/>
                    <a:pt x="257103" y="569719"/>
                  </a:cubicBezTo>
                  <a:cubicBezTo>
                    <a:pt x="191179" y="573019"/>
                    <a:pt x="121959" y="573019"/>
                    <a:pt x="52739" y="573019"/>
                  </a:cubicBezTo>
                  <a:cubicBezTo>
                    <a:pt x="26369" y="573019"/>
                    <a:pt x="6592" y="556516"/>
                    <a:pt x="0" y="533412"/>
                  </a:cubicBezTo>
                  <a:cubicBezTo>
                    <a:pt x="0" y="526811"/>
                    <a:pt x="0" y="523511"/>
                    <a:pt x="0" y="520210"/>
                  </a:cubicBezTo>
                  <a:cubicBezTo>
                    <a:pt x="0" y="431095"/>
                    <a:pt x="0" y="345280"/>
                    <a:pt x="0" y="256165"/>
                  </a:cubicBezTo>
                  <a:cubicBezTo>
                    <a:pt x="0" y="236361"/>
                    <a:pt x="9888" y="219858"/>
                    <a:pt x="29665" y="209957"/>
                  </a:cubicBezTo>
                  <a:cubicBezTo>
                    <a:pt x="36258" y="206656"/>
                    <a:pt x="42850" y="203356"/>
                    <a:pt x="52739" y="203356"/>
                  </a:cubicBezTo>
                  <a:cubicBezTo>
                    <a:pt x="56035" y="203356"/>
                    <a:pt x="59331" y="203356"/>
                    <a:pt x="65923" y="203356"/>
                  </a:cubicBezTo>
                  <a:cubicBezTo>
                    <a:pt x="65923" y="203356"/>
                    <a:pt x="65923" y="200055"/>
                    <a:pt x="65923" y="200055"/>
                  </a:cubicBezTo>
                  <a:cubicBezTo>
                    <a:pt x="65923" y="183552"/>
                    <a:pt x="65923" y="167049"/>
                    <a:pt x="65923" y="150547"/>
                  </a:cubicBezTo>
                  <a:cubicBezTo>
                    <a:pt x="65923" y="77934"/>
                    <a:pt x="118662" y="15223"/>
                    <a:pt x="191179" y="2021"/>
                  </a:cubicBezTo>
                  <a:close/>
                </a:path>
              </a:pathLst>
            </a:custGeom>
            <a:solidFill>
              <a:srgbClr val="1C26A1"/>
            </a:solidFill>
            <a:ln>
              <a:noFill/>
            </a:ln>
          </p:spPr>
          <p:txBody>
            <a:bodyPr wrap="square" anchor="ctr">
              <a:noAutofit/>
            </a:bodyPr>
            <a:lstStyle/>
            <a:p>
              <a:pPr algn="ctr"/>
              <a:endParaRPr/>
            </a:p>
          </p:txBody>
        </p:sp>
        <p:sp>
          <p:nvSpPr>
            <p:cNvPr id="47" name="c-62">
              <a:extLst>
                <a:ext uri="{FF2B5EF4-FFF2-40B4-BE49-F238E27FC236}">
                  <a16:creationId xmlns:a16="http://schemas.microsoft.com/office/drawing/2014/main" id="{D749B6A7-E9D9-6250-397C-9D3C08AC9D38}"/>
                </a:ext>
              </a:extLst>
            </p:cNvPr>
            <p:cNvSpPr/>
            <p:nvPr/>
          </p:nvSpPr>
          <p:spPr bwMode="auto">
            <a:xfrm>
              <a:off x="3073141" y="2318413"/>
              <a:ext cx="498475" cy="623888"/>
            </a:xfrm>
            <a:custGeom>
              <a:avLst/>
              <a:gdLst>
                <a:gd name="T0" fmla="*/ 150 w 151"/>
                <a:gd name="T1" fmla="*/ 20 h 189"/>
                <a:gd name="T2" fmla="*/ 145 w 151"/>
                <a:gd name="T3" fmla="*/ 13 h 189"/>
                <a:gd name="T4" fmla="*/ 78 w 151"/>
                <a:gd name="T5" fmla="*/ 1 h 189"/>
                <a:gd name="T6" fmla="*/ 72 w 151"/>
                <a:gd name="T7" fmla="*/ 1 h 189"/>
                <a:gd name="T8" fmla="*/ 5 w 151"/>
                <a:gd name="T9" fmla="*/ 14 h 189"/>
                <a:gd name="T10" fmla="*/ 0 w 151"/>
                <a:gd name="T11" fmla="*/ 19 h 189"/>
                <a:gd name="T12" fmla="*/ 0 w 151"/>
                <a:gd name="T13" fmla="*/ 106 h 189"/>
                <a:gd name="T14" fmla="*/ 17 w 151"/>
                <a:gd name="T15" fmla="*/ 150 h 189"/>
                <a:gd name="T16" fmla="*/ 72 w 151"/>
                <a:gd name="T17" fmla="*/ 188 h 189"/>
                <a:gd name="T18" fmla="*/ 77 w 151"/>
                <a:gd name="T19" fmla="*/ 188 h 189"/>
                <a:gd name="T20" fmla="*/ 140 w 151"/>
                <a:gd name="T21" fmla="*/ 142 h 189"/>
                <a:gd name="T22" fmla="*/ 150 w 151"/>
                <a:gd name="T23" fmla="*/ 109 h 189"/>
                <a:gd name="T24" fmla="*/ 150 w 151"/>
                <a:gd name="T25" fmla="*/ 20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1" h="189">
                  <a:moveTo>
                    <a:pt x="150" y="20"/>
                  </a:moveTo>
                  <a:cubicBezTo>
                    <a:pt x="150" y="16"/>
                    <a:pt x="149" y="14"/>
                    <a:pt x="145" y="13"/>
                  </a:cubicBezTo>
                  <a:cubicBezTo>
                    <a:pt x="123" y="9"/>
                    <a:pt x="100" y="5"/>
                    <a:pt x="78" y="1"/>
                  </a:cubicBezTo>
                  <a:cubicBezTo>
                    <a:pt x="76" y="0"/>
                    <a:pt x="74" y="0"/>
                    <a:pt x="72" y="1"/>
                  </a:cubicBezTo>
                  <a:cubicBezTo>
                    <a:pt x="50" y="5"/>
                    <a:pt x="27" y="9"/>
                    <a:pt x="5" y="14"/>
                  </a:cubicBezTo>
                  <a:cubicBezTo>
                    <a:pt x="1" y="14"/>
                    <a:pt x="0" y="16"/>
                    <a:pt x="0" y="19"/>
                  </a:cubicBezTo>
                  <a:cubicBezTo>
                    <a:pt x="0" y="35"/>
                    <a:pt x="0" y="93"/>
                    <a:pt x="0" y="106"/>
                  </a:cubicBezTo>
                  <a:cubicBezTo>
                    <a:pt x="0" y="124"/>
                    <a:pt x="5" y="138"/>
                    <a:pt x="17" y="150"/>
                  </a:cubicBezTo>
                  <a:cubicBezTo>
                    <a:pt x="32" y="167"/>
                    <a:pt x="52" y="179"/>
                    <a:pt x="72" y="188"/>
                  </a:cubicBezTo>
                  <a:cubicBezTo>
                    <a:pt x="74" y="189"/>
                    <a:pt x="75" y="189"/>
                    <a:pt x="77" y="188"/>
                  </a:cubicBezTo>
                  <a:cubicBezTo>
                    <a:pt x="101" y="177"/>
                    <a:pt x="124" y="164"/>
                    <a:pt x="140" y="142"/>
                  </a:cubicBezTo>
                  <a:cubicBezTo>
                    <a:pt x="147" y="132"/>
                    <a:pt x="151" y="121"/>
                    <a:pt x="150" y="109"/>
                  </a:cubicBezTo>
                  <a:cubicBezTo>
                    <a:pt x="150" y="79"/>
                    <a:pt x="150" y="50"/>
                    <a:pt x="150" y="20"/>
                  </a:cubicBezTo>
                  <a:close/>
                </a:path>
              </a:pathLst>
            </a:custGeom>
            <a:solidFill>
              <a:srgbClr val="53DCA4"/>
            </a:solidFill>
            <a:ln>
              <a:noFill/>
            </a:ln>
          </p:spPr>
          <p:txBody>
            <a:bodyPr anchor="ctr"/>
            <a:lstStyle/>
            <a:p>
              <a:pPr algn="ctr"/>
              <a:endParaRPr/>
            </a:p>
          </p:txBody>
        </p:sp>
        <p:sp>
          <p:nvSpPr>
            <p:cNvPr id="48" name="c-63">
              <a:extLst>
                <a:ext uri="{FF2B5EF4-FFF2-40B4-BE49-F238E27FC236}">
                  <a16:creationId xmlns:a16="http://schemas.microsoft.com/office/drawing/2014/main" id="{AC7E315A-686A-220C-B9C5-3A2CB3C38D4A}"/>
                </a:ext>
              </a:extLst>
            </p:cNvPr>
            <p:cNvSpPr/>
            <p:nvPr/>
          </p:nvSpPr>
          <p:spPr bwMode="auto">
            <a:xfrm>
              <a:off x="3201728" y="2489863"/>
              <a:ext cx="271463" cy="223838"/>
            </a:xfrm>
            <a:custGeom>
              <a:avLst/>
              <a:gdLst>
                <a:gd name="T0" fmla="*/ 0 w 171"/>
                <a:gd name="T1" fmla="*/ 81 h 141"/>
                <a:gd name="T2" fmla="*/ 62 w 171"/>
                <a:gd name="T3" fmla="*/ 141 h 141"/>
                <a:gd name="T4" fmla="*/ 171 w 171"/>
                <a:gd name="T5" fmla="*/ 0 h 141"/>
              </a:gdLst>
              <a:ahLst/>
              <a:cxnLst>
                <a:cxn ang="0">
                  <a:pos x="T0" y="T1"/>
                </a:cxn>
                <a:cxn ang="0">
                  <a:pos x="T2" y="T3"/>
                </a:cxn>
                <a:cxn ang="0">
                  <a:pos x="T4" y="T5"/>
                </a:cxn>
              </a:cxnLst>
              <a:rect l="0" t="0" r="r" b="b"/>
              <a:pathLst>
                <a:path w="171" h="141">
                  <a:moveTo>
                    <a:pt x="0" y="81"/>
                  </a:moveTo>
                  <a:lnTo>
                    <a:pt x="62" y="141"/>
                  </a:lnTo>
                  <a:lnTo>
                    <a:pt x="171" y="0"/>
                  </a:lnTo>
                </a:path>
              </a:pathLst>
            </a:custGeom>
            <a:noFill/>
            <a:ln w="52388"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anchor="ctr"/>
            <a:lstStyle/>
            <a:p>
              <a:pPr algn="ctr"/>
              <a:endParaRPr/>
            </a:p>
          </p:txBody>
        </p:sp>
        <p:sp>
          <p:nvSpPr>
            <p:cNvPr id="49" name="c-64">
              <a:extLst>
                <a:ext uri="{FF2B5EF4-FFF2-40B4-BE49-F238E27FC236}">
                  <a16:creationId xmlns:a16="http://schemas.microsoft.com/office/drawing/2014/main" id="{FAA4BE8F-DFEA-A0F6-5356-30CB380E765F}"/>
                </a:ext>
              </a:extLst>
            </p:cNvPr>
            <p:cNvSpPr/>
            <p:nvPr/>
          </p:nvSpPr>
          <p:spPr bwMode="auto">
            <a:xfrm>
              <a:off x="1607878" y="5112413"/>
              <a:ext cx="2217738" cy="101600"/>
            </a:xfrm>
            <a:prstGeom prst="ellipse">
              <a:avLst/>
            </a:prstGeom>
            <a:solidFill>
              <a:srgbClr val="DAD9D9"/>
            </a:solidFill>
            <a:ln>
              <a:noFill/>
            </a:ln>
          </p:spPr>
          <p:txBody>
            <a:bodyPr anchor="ctr"/>
            <a:lstStyle/>
            <a:p>
              <a:pPr algn="ctr"/>
              <a:endParaRPr/>
            </a:p>
          </p:txBody>
        </p:sp>
        <p:sp>
          <p:nvSpPr>
            <p:cNvPr id="50" name="c-65">
              <a:extLst>
                <a:ext uri="{FF2B5EF4-FFF2-40B4-BE49-F238E27FC236}">
                  <a16:creationId xmlns:a16="http://schemas.microsoft.com/office/drawing/2014/main" id="{626FA40C-F67E-800C-E5B6-74F2C3746622}"/>
                </a:ext>
              </a:extLst>
            </p:cNvPr>
            <p:cNvSpPr/>
            <p:nvPr/>
          </p:nvSpPr>
          <p:spPr bwMode="auto">
            <a:xfrm>
              <a:off x="2014278" y="3558251"/>
              <a:ext cx="1135063" cy="1431925"/>
            </a:xfrm>
            <a:custGeom>
              <a:avLst/>
              <a:gdLst>
                <a:gd name="T0" fmla="*/ 219 w 344"/>
                <a:gd name="T1" fmla="*/ 0 h 434"/>
                <a:gd name="T2" fmla="*/ 180 w 344"/>
                <a:gd name="T3" fmla="*/ 317 h 434"/>
                <a:gd name="T4" fmla="*/ 0 w 344"/>
                <a:gd name="T5" fmla="*/ 411 h 434"/>
                <a:gd name="T6" fmla="*/ 12 w 344"/>
                <a:gd name="T7" fmla="*/ 434 h 434"/>
                <a:gd name="T8" fmla="*/ 232 w 344"/>
                <a:gd name="T9" fmla="*/ 345 h 434"/>
                <a:gd name="T10" fmla="*/ 344 w 344"/>
                <a:gd name="T11" fmla="*/ 117 h 434"/>
                <a:gd name="T12" fmla="*/ 219 w 344"/>
                <a:gd name="T13" fmla="*/ 0 h 434"/>
              </a:gdLst>
              <a:ahLst/>
              <a:cxnLst>
                <a:cxn ang="0">
                  <a:pos x="T0" y="T1"/>
                </a:cxn>
                <a:cxn ang="0">
                  <a:pos x="T2" y="T3"/>
                </a:cxn>
                <a:cxn ang="0">
                  <a:pos x="T4" y="T5"/>
                </a:cxn>
                <a:cxn ang="0">
                  <a:pos x="T6" y="T7"/>
                </a:cxn>
                <a:cxn ang="0">
                  <a:pos x="T8" y="T9"/>
                </a:cxn>
                <a:cxn ang="0">
                  <a:pos x="T10" y="T11"/>
                </a:cxn>
                <a:cxn ang="0">
                  <a:pos x="T12" y="T13"/>
                </a:cxn>
              </a:cxnLst>
              <a:rect l="0" t="0" r="r" b="b"/>
              <a:pathLst>
                <a:path w="344" h="434">
                  <a:moveTo>
                    <a:pt x="219" y="0"/>
                  </a:moveTo>
                  <a:cubicBezTo>
                    <a:pt x="219" y="0"/>
                    <a:pt x="144" y="29"/>
                    <a:pt x="180" y="317"/>
                  </a:cubicBezTo>
                  <a:cubicBezTo>
                    <a:pt x="180" y="317"/>
                    <a:pt x="114" y="321"/>
                    <a:pt x="0" y="411"/>
                  </a:cubicBezTo>
                  <a:cubicBezTo>
                    <a:pt x="12" y="434"/>
                    <a:pt x="12" y="434"/>
                    <a:pt x="12" y="434"/>
                  </a:cubicBezTo>
                  <a:cubicBezTo>
                    <a:pt x="12" y="434"/>
                    <a:pt x="177" y="401"/>
                    <a:pt x="232" y="345"/>
                  </a:cubicBezTo>
                  <a:cubicBezTo>
                    <a:pt x="302" y="273"/>
                    <a:pt x="344" y="117"/>
                    <a:pt x="344" y="117"/>
                  </a:cubicBezTo>
                  <a:cubicBezTo>
                    <a:pt x="344" y="117"/>
                    <a:pt x="269" y="73"/>
                    <a:pt x="219" y="0"/>
                  </a:cubicBezTo>
                  <a:close/>
                </a:path>
              </a:pathLst>
            </a:custGeom>
            <a:solidFill>
              <a:srgbClr val="1C26A1"/>
            </a:solidFill>
            <a:ln>
              <a:noFill/>
            </a:ln>
          </p:spPr>
          <p:txBody>
            <a:bodyPr anchor="ctr"/>
            <a:lstStyle/>
            <a:p>
              <a:pPr algn="ctr"/>
              <a:endParaRPr/>
            </a:p>
          </p:txBody>
        </p:sp>
        <p:sp>
          <p:nvSpPr>
            <p:cNvPr id="51" name="c-66">
              <a:extLst>
                <a:ext uri="{FF2B5EF4-FFF2-40B4-BE49-F238E27FC236}">
                  <a16:creationId xmlns:a16="http://schemas.microsoft.com/office/drawing/2014/main" id="{666DAFB2-B794-205F-E9A8-5BFBB2FE0BFC}"/>
                </a:ext>
              </a:extLst>
            </p:cNvPr>
            <p:cNvSpPr/>
            <p:nvPr/>
          </p:nvSpPr>
          <p:spPr bwMode="auto">
            <a:xfrm>
              <a:off x="2730241" y="3558251"/>
              <a:ext cx="1131888" cy="1411288"/>
            </a:xfrm>
            <a:custGeom>
              <a:avLst/>
              <a:gdLst>
                <a:gd name="T0" fmla="*/ 253 w 343"/>
                <a:gd name="T1" fmla="*/ 91 h 428"/>
                <a:gd name="T2" fmla="*/ 317 w 343"/>
                <a:gd name="T3" fmla="*/ 239 h 428"/>
                <a:gd name="T4" fmla="*/ 60 w 343"/>
                <a:gd name="T5" fmla="*/ 428 h 428"/>
                <a:gd name="T6" fmla="*/ 44 w 343"/>
                <a:gd name="T7" fmla="*/ 403 h 428"/>
                <a:gd name="T8" fmla="*/ 157 w 343"/>
                <a:gd name="T9" fmla="*/ 287 h 428"/>
                <a:gd name="T10" fmla="*/ 141 w 343"/>
                <a:gd name="T11" fmla="*/ 181 h 428"/>
                <a:gd name="T12" fmla="*/ 2 w 343"/>
                <a:gd name="T13" fmla="*/ 0 h 428"/>
                <a:gd name="T14" fmla="*/ 127 w 343"/>
                <a:gd name="T15" fmla="*/ 117 h 428"/>
                <a:gd name="T16" fmla="*/ 253 w 343"/>
                <a:gd name="T17" fmla="*/ 91 h 4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428">
                  <a:moveTo>
                    <a:pt x="253" y="91"/>
                  </a:moveTo>
                  <a:cubicBezTo>
                    <a:pt x="260" y="85"/>
                    <a:pt x="343" y="172"/>
                    <a:pt x="317" y="239"/>
                  </a:cubicBezTo>
                  <a:cubicBezTo>
                    <a:pt x="280" y="335"/>
                    <a:pt x="60" y="428"/>
                    <a:pt x="60" y="428"/>
                  </a:cubicBezTo>
                  <a:cubicBezTo>
                    <a:pt x="44" y="403"/>
                    <a:pt x="44" y="403"/>
                    <a:pt x="44" y="403"/>
                  </a:cubicBezTo>
                  <a:cubicBezTo>
                    <a:pt x="44" y="403"/>
                    <a:pt x="109" y="336"/>
                    <a:pt x="157" y="287"/>
                  </a:cubicBezTo>
                  <a:cubicBezTo>
                    <a:pt x="205" y="237"/>
                    <a:pt x="282" y="251"/>
                    <a:pt x="141" y="181"/>
                  </a:cubicBezTo>
                  <a:cubicBezTo>
                    <a:pt x="0" y="112"/>
                    <a:pt x="2" y="0"/>
                    <a:pt x="2" y="0"/>
                  </a:cubicBezTo>
                  <a:cubicBezTo>
                    <a:pt x="2" y="0"/>
                    <a:pt x="60" y="80"/>
                    <a:pt x="127" y="117"/>
                  </a:cubicBezTo>
                  <a:cubicBezTo>
                    <a:pt x="194" y="154"/>
                    <a:pt x="224" y="117"/>
                    <a:pt x="253" y="91"/>
                  </a:cubicBezTo>
                  <a:close/>
                </a:path>
              </a:pathLst>
            </a:custGeom>
            <a:solidFill>
              <a:srgbClr val="026AE5"/>
            </a:solidFill>
            <a:ln>
              <a:noFill/>
            </a:ln>
          </p:spPr>
          <p:txBody>
            <a:bodyPr anchor="ctr"/>
            <a:lstStyle/>
            <a:p>
              <a:pPr algn="ctr"/>
              <a:endParaRPr/>
            </a:p>
          </p:txBody>
        </p:sp>
        <p:sp>
          <p:nvSpPr>
            <p:cNvPr id="52" name="c-67">
              <a:extLst>
                <a:ext uri="{FF2B5EF4-FFF2-40B4-BE49-F238E27FC236}">
                  <a16:creationId xmlns:a16="http://schemas.microsoft.com/office/drawing/2014/main" id="{DA82EEF6-825A-315A-4200-11A90F70B776}"/>
                </a:ext>
              </a:extLst>
            </p:cNvPr>
            <p:cNvSpPr/>
            <p:nvPr/>
          </p:nvSpPr>
          <p:spPr bwMode="auto">
            <a:xfrm>
              <a:off x="1901566" y="4926676"/>
              <a:ext cx="146050" cy="103188"/>
            </a:xfrm>
            <a:custGeom>
              <a:avLst/>
              <a:gdLst>
                <a:gd name="T0" fmla="*/ 75 w 92"/>
                <a:gd name="T1" fmla="*/ 0 h 65"/>
                <a:gd name="T2" fmla="*/ 0 w 92"/>
                <a:gd name="T3" fmla="*/ 27 h 65"/>
                <a:gd name="T4" fmla="*/ 4 w 92"/>
                <a:gd name="T5" fmla="*/ 65 h 65"/>
                <a:gd name="T6" fmla="*/ 92 w 92"/>
                <a:gd name="T7" fmla="*/ 31 h 65"/>
                <a:gd name="T8" fmla="*/ 75 w 92"/>
                <a:gd name="T9" fmla="*/ 0 h 65"/>
              </a:gdLst>
              <a:ahLst/>
              <a:cxnLst>
                <a:cxn ang="0">
                  <a:pos x="T0" y="T1"/>
                </a:cxn>
                <a:cxn ang="0">
                  <a:pos x="T2" y="T3"/>
                </a:cxn>
                <a:cxn ang="0">
                  <a:pos x="T4" y="T5"/>
                </a:cxn>
                <a:cxn ang="0">
                  <a:pos x="T6" y="T7"/>
                </a:cxn>
                <a:cxn ang="0">
                  <a:pos x="T8" y="T9"/>
                </a:cxn>
              </a:cxnLst>
              <a:rect l="0" t="0" r="r" b="b"/>
              <a:pathLst>
                <a:path w="92" h="65">
                  <a:moveTo>
                    <a:pt x="75" y="0"/>
                  </a:moveTo>
                  <a:lnTo>
                    <a:pt x="0" y="27"/>
                  </a:lnTo>
                  <a:lnTo>
                    <a:pt x="4" y="65"/>
                  </a:lnTo>
                  <a:lnTo>
                    <a:pt x="92" y="31"/>
                  </a:lnTo>
                  <a:lnTo>
                    <a:pt x="75" y="0"/>
                  </a:lnTo>
                  <a:close/>
                </a:path>
              </a:pathLst>
            </a:custGeom>
            <a:gradFill>
              <a:gsLst>
                <a:gs pos="0">
                  <a:srgbClr val="F5E022"/>
                </a:gs>
                <a:gs pos="100000">
                  <a:srgbClr val="FFB34F"/>
                </a:gs>
              </a:gsLst>
              <a:lin ang="0" scaled="0"/>
            </a:gradFill>
            <a:ln>
              <a:noFill/>
            </a:ln>
          </p:spPr>
          <p:txBody>
            <a:bodyPr anchor="ctr"/>
            <a:lstStyle/>
            <a:p>
              <a:pPr algn="ctr"/>
              <a:endParaRPr/>
            </a:p>
          </p:txBody>
        </p:sp>
        <p:sp>
          <p:nvSpPr>
            <p:cNvPr id="53" name="c-68">
              <a:extLst>
                <a:ext uri="{FF2B5EF4-FFF2-40B4-BE49-F238E27FC236}">
                  <a16:creationId xmlns:a16="http://schemas.microsoft.com/office/drawing/2014/main" id="{F6624326-7E9F-4F4D-6F55-E399A02C4D7C}"/>
                </a:ext>
              </a:extLst>
            </p:cNvPr>
            <p:cNvSpPr/>
            <p:nvPr/>
          </p:nvSpPr>
          <p:spPr bwMode="auto">
            <a:xfrm>
              <a:off x="1825366" y="4953663"/>
              <a:ext cx="241300" cy="244475"/>
            </a:xfrm>
            <a:custGeom>
              <a:avLst/>
              <a:gdLst>
                <a:gd name="T0" fmla="*/ 25 w 73"/>
                <a:gd name="T1" fmla="*/ 23 h 74"/>
                <a:gd name="T2" fmla="*/ 69 w 73"/>
                <a:gd name="T3" fmla="*/ 59 h 74"/>
                <a:gd name="T4" fmla="*/ 35 w 73"/>
                <a:gd name="T5" fmla="*/ 67 h 74"/>
                <a:gd name="T6" fmla="*/ 5 w 73"/>
                <a:gd name="T7" fmla="*/ 11 h 74"/>
                <a:gd name="T8" fmla="*/ 23 w 73"/>
                <a:gd name="T9" fmla="*/ 5 h 74"/>
                <a:gd name="T10" fmla="*/ 25 w 73"/>
                <a:gd name="T11" fmla="*/ 23 h 74"/>
              </a:gdLst>
              <a:ahLst/>
              <a:cxnLst>
                <a:cxn ang="0">
                  <a:pos x="T0" y="T1"/>
                </a:cxn>
                <a:cxn ang="0">
                  <a:pos x="T2" y="T3"/>
                </a:cxn>
                <a:cxn ang="0">
                  <a:pos x="T4" y="T5"/>
                </a:cxn>
                <a:cxn ang="0">
                  <a:pos x="T6" y="T7"/>
                </a:cxn>
                <a:cxn ang="0">
                  <a:pos x="T8" y="T9"/>
                </a:cxn>
                <a:cxn ang="0">
                  <a:pos x="T10" y="T11"/>
                </a:cxn>
              </a:cxnLst>
              <a:rect l="0" t="0" r="r" b="b"/>
              <a:pathLst>
                <a:path w="73" h="74">
                  <a:moveTo>
                    <a:pt x="25" y="23"/>
                  </a:moveTo>
                  <a:cubicBezTo>
                    <a:pt x="29" y="45"/>
                    <a:pt x="57" y="51"/>
                    <a:pt x="69" y="59"/>
                  </a:cubicBezTo>
                  <a:cubicBezTo>
                    <a:pt x="73" y="62"/>
                    <a:pt x="68" y="74"/>
                    <a:pt x="35" y="67"/>
                  </a:cubicBezTo>
                  <a:cubicBezTo>
                    <a:pt x="3" y="59"/>
                    <a:pt x="0" y="22"/>
                    <a:pt x="5" y="11"/>
                  </a:cubicBezTo>
                  <a:cubicBezTo>
                    <a:pt x="5" y="11"/>
                    <a:pt x="11" y="0"/>
                    <a:pt x="23" y="5"/>
                  </a:cubicBezTo>
                  <a:lnTo>
                    <a:pt x="25" y="23"/>
                  </a:lnTo>
                  <a:close/>
                </a:path>
              </a:pathLst>
            </a:custGeom>
            <a:solidFill>
              <a:srgbClr val="444343"/>
            </a:solidFill>
            <a:ln>
              <a:noFill/>
            </a:ln>
          </p:spPr>
          <p:txBody>
            <a:bodyPr anchor="ctr"/>
            <a:lstStyle/>
            <a:p>
              <a:pPr algn="ctr"/>
              <a:endParaRPr/>
            </a:p>
          </p:txBody>
        </p:sp>
        <p:sp>
          <p:nvSpPr>
            <p:cNvPr id="54" name="c-69">
              <a:extLst>
                <a:ext uri="{FF2B5EF4-FFF2-40B4-BE49-F238E27FC236}">
                  <a16:creationId xmlns:a16="http://schemas.microsoft.com/office/drawing/2014/main" id="{57E0EF82-442D-AF96-65BD-85A5880E8BF4}"/>
                </a:ext>
              </a:extLst>
            </p:cNvPr>
            <p:cNvSpPr/>
            <p:nvPr/>
          </p:nvSpPr>
          <p:spPr bwMode="auto">
            <a:xfrm>
              <a:off x="2776278" y="4898101"/>
              <a:ext cx="141288" cy="131763"/>
            </a:xfrm>
            <a:custGeom>
              <a:avLst/>
              <a:gdLst>
                <a:gd name="T0" fmla="*/ 66 w 89"/>
                <a:gd name="T1" fmla="*/ 0 h 83"/>
                <a:gd name="T2" fmla="*/ 0 w 89"/>
                <a:gd name="T3" fmla="*/ 52 h 83"/>
                <a:gd name="T4" fmla="*/ 8 w 89"/>
                <a:gd name="T5" fmla="*/ 83 h 83"/>
                <a:gd name="T6" fmla="*/ 89 w 89"/>
                <a:gd name="T7" fmla="*/ 37 h 83"/>
                <a:gd name="T8" fmla="*/ 66 w 89"/>
                <a:gd name="T9" fmla="*/ 0 h 83"/>
              </a:gdLst>
              <a:ahLst/>
              <a:cxnLst>
                <a:cxn ang="0">
                  <a:pos x="T0" y="T1"/>
                </a:cxn>
                <a:cxn ang="0">
                  <a:pos x="T2" y="T3"/>
                </a:cxn>
                <a:cxn ang="0">
                  <a:pos x="T4" y="T5"/>
                </a:cxn>
                <a:cxn ang="0">
                  <a:pos x="T6" y="T7"/>
                </a:cxn>
                <a:cxn ang="0">
                  <a:pos x="T8" y="T9"/>
                </a:cxn>
              </a:cxnLst>
              <a:rect l="0" t="0" r="r" b="b"/>
              <a:pathLst>
                <a:path w="89" h="83">
                  <a:moveTo>
                    <a:pt x="66" y="0"/>
                  </a:moveTo>
                  <a:lnTo>
                    <a:pt x="0" y="52"/>
                  </a:lnTo>
                  <a:lnTo>
                    <a:pt x="8" y="83"/>
                  </a:lnTo>
                  <a:lnTo>
                    <a:pt x="89" y="37"/>
                  </a:lnTo>
                  <a:lnTo>
                    <a:pt x="66" y="0"/>
                  </a:lnTo>
                  <a:close/>
                </a:path>
              </a:pathLst>
            </a:custGeom>
            <a:gradFill>
              <a:gsLst>
                <a:gs pos="0">
                  <a:srgbClr val="F5E022"/>
                </a:gs>
                <a:gs pos="100000">
                  <a:srgbClr val="FFB34F"/>
                </a:gs>
              </a:gsLst>
              <a:lin ang="0" scaled="0"/>
            </a:gradFill>
            <a:ln>
              <a:noFill/>
            </a:ln>
          </p:spPr>
          <p:txBody>
            <a:bodyPr anchor="ctr"/>
            <a:lstStyle/>
            <a:p>
              <a:pPr algn="ctr"/>
              <a:endParaRPr/>
            </a:p>
          </p:txBody>
        </p:sp>
        <p:sp>
          <p:nvSpPr>
            <p:cNvPr id="55" name="c-70">
              <a:extLst>
                <a:ext uri="{FF2B5EF4-FFF2-40B4-BE49-F238E27FC236}">
                  <a16:creationId xmlns:a16="http://schemas.microsoft.com/office/drawing/2014/main" id="{745A742B-590A-609A-BAC7-A5E8372BE9CA}"/>
                </a:ext>
              </a:extLst>
            </p:cNvPr>
            <p:cNvSpPr/>
            <p:nvPr/>
          </p:nvSpPr>
          <p:spPr bwMode="auto">
            <a:xfrm>
              <a:off x="2730241" y="4972713"/>
              <a:ext cx="233363" cy="214313"/>
            </a:xfrm>
            <a:custGeom>
              <a:avLst/>
              <a:gdLst>
                <a:gd name="T0" fmla="*/ 14 w 71"/>
                <a:gd name="T1" fmla="*/ 2 h 65"/>
                <a:gd name="T2" fmla="*/ 0 w 71"/>
                <a:gd name="T3" fmla="*/ 13 h 65"/>
                <a:gd name="T4" fmla="*/ 28 w 71"/>
                <a:gd name="T5" fmla="*/ 58 h 65"/>
                <a:gd name="T6" fmla="*/ 70 w 71"/>
                <a:gd name="T7" fmla="*/ 58 h 65"/>
                <a:gd name="T8" fmla="*/ 33 w 71"/>
                <a:gd name="T9" fmla="*/ 35 h 65"/>
                <a:gd name="T10" fmla="*/ 18 w 71"/>
                <a:gd name="T11" fmla="*/ 17 h 65"/>
                <a:gd name="T12" fmla="*/ 14 w 71"/>
                <a:gd name="T13" fmla="*/ 2 h 65"/>
              </a:gdLst>
              <a:ahLst/>
              <a:cxnLst>
                <a:cxn ang="0">
                  <a:pos x="T0" y="T1"/>
                </a:cxn>
                <a:cxn ang="0">
                  <a:pos x="T2" y="T3"/>
                </a:cxn>
                <a:cxn ang="0">
                  <a:pos x="T4" y="T5"/>
                </a:cxn>
                <a:cxn ang="0">
                  <a:pos x="T6" y="T7"/>
                </a:cxn>
                <a:cxn ang="0">
                  <a:pos x="T8" y="T9"/>
                </a:cxn>
                <a:cxn ang="0">
                  <a:pos x="T10" y="T11"/>
                </a:cxn>
                <a:cxn ang="0">
                  <a:pos x="T12" y="T13"/>
                </a:cxn>
              </a:cxnLst>
              <a:rect l="0" t="0" r="r" b="b"/>
              <a:pathLst>
                <a:path w="71" h="65">
                  <a:moveTo>
                    <a:pt x="14" y="2"/>
                  </a:moveTo>
                  <a:cubicBezTo>
                    <a:pt x="14" y="2"/>
                    <a:pt x="0" y="0"/>
                    <a:pt x="0" y="13"/>
                  </a:cubicBezTo>
                  <a:cubicBezTo>
                    <a:pt x="0" y="26"/>
                    <a:pt x="1" y="53"/>
                    <a:pt x="28" y="58"/>
                  </a:cubicBezTo>
                  <a:cubicBezTo>
                    <a:pt x="55" y="62"/>
                    <a:pt x="70" y="65"/>
                    <a:pt x="70" y="58"/>
                  </a:cubicBezTo>
                  <a:cubicBezTo>
                    <a:pt x="71" y="50"/>
                    <a:pt x="47" y="47"/>
                    <a:pt x="33" y="35"/>
                  </a:cubicBezTo>
                  <a:cubicBezTo>
                    <a:pt x="19" y="24"/>
                    <a:pt x="18" y="17"/>
                    <a:pt x="18" y="17"/>
                  </a:cubicBezTo>
                  <a:lnTo>
                    <a:pt x="14" y="2"/>
                  </a:lnTo>
                  <a:close/>
                </a:path>
              </a:pathLst>
            </a:custGeom>
            <a:solidFill>
              <a:srgbClr val="444343"/>
            </a:solidFill>
            <a:ln>
              <a:noFill/>
            </a:ln>
          </p:spPr>
          <p:txBody>
            <a:bodyPr anchor="ctr"/>
            <a:lstStyle/>
            <a:p>
              <a:pPr algn="ctr"/>
              <a:endParaRPr/>
            </a:p>
          </p:txBody>
        </p:sp>
        <p:sp>
          <p:nvSpPr>
            <p:cNvPr id="56" name="c-71">
              <a:extLst>
                <a:ext uri="{FF2B5EF4-FFF2-40B4-BE49-F238E27FC236}">
                  <a16:creationId xmlns:a16="http://schemas.microsoft.com/office/drawing/2014/main" id="{CAD77ADC-D297-72BC-8B79-05A21BC4B076}"/>
                </a:ext>
              </a:extLst>
            </p:cNvPr>
            <p:cNvSpPr/>
            <p:nvPr/>
          </p:nvSpPr>
          <p:spPr bwMode="auto">
            <a:xfrm>
              <a:off x="2677853" y="2685126"/>
              <a:ext cx="2463800" cy="1358900"/>
            </a:xfrm>
            <a:custGeom>
              <a:avLst/>
              <a:gdLst>
                <a:gd name="T0" fmla="*/ 412 w 747"/>
                <a:gd name="T1" fmla="*/ 256 h 412"/>
                <a:gd name="T2" fmla="*/ 345 w 747"/>
                <a:gd name="T3" fmla="*/ 298 h 412"/>
                <a:gd name="T4" fmla="*/ 206 w 747"/>
                <a:gd name="T5" fmla="*/ 397 h 412"/>
                <a:gd name="T6" fmla="*/ 18 w 747"/>
                <a:gd name="T7" fmla="*/ 265 h 412"/>
                <a:gd name="T8" fmla="*/ 142 w 747"/>
                <a:gd name="T9" fmla="*/ 147 h 412"/>
                <a:gd name="T10" fmla="*/ 544 w 747"/>
                <a:gd name="T11" fmla="*/ 44 h 412"/>
                <a:gd name="T12" fmla="*/ 731 w 747"/>
                <a:gd name="T13" fmla="*/ 0 h 412"/>
                <a:gd name="T14" fmla="*/ 747 w 747"/>
                <a:gd name="T15" fmla="*/ 30 h 412"/>
                <a:gd name="T16" fmla="*/ 469 w 747"/>
                <a:gd name="T17" fmla="*/ 165 h 412"/>
                <a:gd name="T18" fmla="*/ 726 w 747"/>
                <a:gd name="T19" fmla="*/ 212 h 412"/>
                <a:gd name="T20" fmla="*/ 726 w 747"/>
                <a:gd name="T21" fmla="*/ 237 h 412"/>
                <a:gd name="T22" fmla="*/ 725 w 747"/>
                <a:gd name="T23" fmla="*/ 238 h 412"/>
                <a:gd name="T24" fmla="*/ 555 w 747"/>
                <a:gd name="T25" fmla="*/ 270 h 412"/>
                <a:gd name="T26" fmla="*/ 546 w 747"/>
                <a:gd name="T27" fmla="*/ 270 h 412"/>
                <a:gd name="T28" fmla="*/ 376 w 747"/>
                <a:gd name="T29" fmla="*/ 23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47" h="412">
                  <a:moveTo>
                    <a:pt x="412" y="256"/>
                  </a:moveTo>
                  <a:cubicBezTo>
                    <a:pt x="398" y="271"/>
                    <a:pt x="378" y="282"/>
                    <a:pt x="345" y="298"/>
                  </a:cubicBezTo>
                  <a:cubicBezTo>
                    <a:pt x="295" y="321"/>
                    <a:pt x="248" y="389"/>
                    <a:pt x="206" y="397"/>
                  </a:cubicBezTo>
                  <a:cubicBezTo>
                    <a:pt x="128" y="412"/>
                    <a:pt x="18" y="265"/>
                    <a:pt x="18" y="265"/>
                  </a:cubicBezTo>
                  <a:cubicBezTo>
                    <a:pt x="18" y="265"/>
                    <a:pt x="0" y="243"/>
                    <a:pt x="142" y="147"/>
                  </a:cubicBezTo>
                  <a:cubicBezTo>
                    <a:pt x="284" y="51"/>
                    <a:pt x="544" y="44"/>
                    <a:pt x="544" y="44"/>
                  </a:cubicBezTo>
                  <a:cubicBezTo>
                    <a:pt x="544" y="44"/>
                    <a:pt x="673" y="27"/>
                    <a:pt x="731" y="0"/>
                  </a:cubicBezTo>
                  <a:cubicBezTo>
                    <a:pt x="747" y="30"/>
                    <a:pt x="747" y="30"/>
                    <a:pt x="747" y="30"/>
                  </a:cubicBezTo>
                  <a:cubicBezTo>
                    <a:pt x="469" y="165"/>
                    <a:pt x="469" y="165"/>
                    <a:pt x="469" y="165"/>
                  </a:cubicBezTo>
                  <a:cubicBezTo>
                    <a:pt x="541" y="217"/>
                    <a:pt x="683" y="214"/>
                    <a:pt x="726" y="212"/>
                  </a:cubicBezTo>
                  <a:cubicBezTo>
                    <a:pt x="726" y="212"/>
                    <a:pt x="725" y="229"/>
                    <a:pt x="726" y="237"/>
                  </a:cubicBezTo>
                  <a:cubicBezTo>
                    <a:pt x="725" y="238"/>
                    <a:pt x="725" y="238"/>
                    <a:pt x="725" y="238"/>
                  </a:cubicBezTo>
                  <a:cubicBezTo>
                    <a:pt x="643" y="276"/>
                    <a:pt x="555" y="270"/>
                    <a:pt x="555" y="270"/>
                  </a:cubicBezTo>
                  <a:cubicBezTo>
                    <a:pt x="546" y="270"/>
                    <a:pt x="546" y="270"/>
                    <a:pt x="546" y="270"/>
                  </a:cubicBezTo>
                  <a:cubicBezTo>
                    <a:pt x="546" y="270"/>
                    <a:pt x="417" y="274"/>
                    <a:pt x="376" y="236"/>
                  </a:cubicBezTo>
                </a:path>
              </a:pathLst>
            </a:custGeom>
            <a:gradFill>
              <a:gsLst>
                <a:gs pos="0">
                  <a:srgbClr val="00B8D0"/>
                </a:gs>
                <a:gs pos="100000">
                  <a:srgbClr val="00F3CD"/>
                </a:gs>
              </a:gsLst>
              <a:lin ang="0" scaled="0"/>
            </a:gradFill>
            <a:ln>
              <a:noFill/>
            </a:ln>
          </p:spPr>
          <p:txBody>
            <a:bodyPr anchor="ctr"/>
            <a:lstStyle/>
            <a:p>
              <a:pPr algn="ctr"/>
              <a:endParaRPr/>
            </a:p>
          </p:txBody>
        </p:sp>
        <p:sp>
          <p:nvSpPr>
            <p:cNvPr id="57" name="c-72">
              <a:extLst>
                <a:ext uri="{FF2B5EF4-FFF2-40B4-BE49-F238E27FC236}">
                  <a16:creationId xmlns:a16="http://schemas.microsoft.com/office/drawing/2014/main" id="{3653F57D-A4E6-4B31-563A-9676A1BA1789}"/>
                </a:ext>
              </a:extLst>
            </p:cNvPr>
            <p:cNvSpPr/>
            <p:nvPr/>
          </p:nvSpPr>
          <p:spPr bwMode="auto">
            <a:xfrm>
              <a:off x="4012941" y="2539076"/>
              <a:ext cx="501650" cy="669925"/>
            </a:xfrm>
            <a:custGeom>
              <a:avLst/>
              <a:gdLst>
                <a:gd name="T0" fmla="*/ 149 w 152"/>
                <a:gd name="T1" fmla="*/ 62 h 203"/>
                <a:gd name="T2" fmla="*/ 140 w 152"/>
                <a:gd name="T3" fmla="*/ 36 h 203"/>
                <a:gd name="T4" fmla="*/ 129 w 152"/>
                <a:gd name="T5" fmla="*/ 3 h 203"/>
                <a:gd name="T6" fmla="*/ 129 w 152"/>
                <a:gd name="T7" fmla="*/ 3 h 203"/>
                <a:gd name="T8" fmla="*/ 84 w 152"/>
                <a:gd name="T9" fmla="*/ 42 h 203"/>
                <a:gd name="T10" fmla="*/ 65 w 152"/>
                <a:gd name="T11" fmla="*/ 33 h 203"/>
                <a:gd name="T12" fmla="*/ 65 w 152"/>
                <a:gd name="T13" fmla="*/ 61 h 203"/>
                <a:gd name="T14" fmla="*/ 43 w 152"/>
                <a:gd name="T15" fmla="*/ 69 h 203"/>
                <a:gd name="T16" fmla="*/ 43 w 152"/>
                <a:gd name="T17" fmla="*/ 69 h 203"/>
                <a:gd name="T18" fmla="*/ 31 w 152"/>
                <a:gd name="T19" fmla="*/ 96 h 203"/>
                <a:gd name="T20" fmla="*/ 51 w 152"/>
                <a:gd name="T21" fmla="*/ 201 h 203"/>
                <a:gd name="T22" fmla="*/ 105 w 152"/>
                <a:gd name="T23" fmla="*/ 110 h 203"/>
                <a:gd name="T24" fmla="*/ 138 w 152"/>
                <a:gd name="T25" fmla="*/ 78 h 203"/>
                <a:gd name="T26" fmla="*/ 149 w 152"/>
                <a:gd name="T27" fmla="*/ 62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52" h="203">
                  <a:moveTo>
                    <a:pt x="149" y="62"/>
                  </a:moveTo>
                  <a:cubicBezTo>
                    <a:pt x="145" y="57"/>
                    <a:pt x="141" y="62"/>
                    <a:pt x="140" y="36"/>
                  </a:cubicBezTo>
                  <a:cubicBezTo>
                    <a:pt x="140" y="25"/>
                    <a:pt x="137" y="13"/>
                    <a:pt x="129" y="3"/>
                  </a:cubicBezTo>
                  <a:cubicBezTo>
                    <a:pt x="129" y="3"/>
                    <a:pt x="129" y="3"/>
                    <a:pt x="129" y="3"/>
                  </a:cubicBezTo>
                  <a:cubicBezTo>
                    <a:pt x="84" y="0"/>
                    <a:pt x="92" y="39"/>
                    <a:pt x="84" y="42"/>
                  </a:cubicBezTo>
                  <a:cubicBezTo>
                    <a:pt x="76" y="45"/>
                    <a:pt x="72" y="28"/>
                    <a:pt x="65" y="33"/>
                  </a:cubicBezTo>
                  <a:cubicBezTo>
                    <a:pt x="58" y="38"/>
                    <a:pt x="71" y="50"/>
                    <a:pt x="65" y="61"/>
                  </a:cubicBezTo>
                  <a:cubicBezTo>
                    <a:pt x="60" y="72"/>
                    <a:pt x="43" y="69"/>
                    <a:pt x="43" y="69"/>
                  </a:cubicBezTo>
                  <a:cubicBezTo>
                    <a:pt x="43" y="69"/>
                    <a:pt x="43" y="69"/>
                    <a:pt x="43" y="69"/>
                  </a:cubicBezTo>
                  <a:cubicBezTo>
                    <a:pt x="41" y="78"/>
                    <a:pt x="38" y="88"/>
                    <a:pt x="31" y="96"/>
                  </a:cubicBezTo>
                  <a:cubicBezTo>
                    <a:pt x="0" y="134"/>
                    <a:pt x="33" y="203"/>
                    <a:pt x="51" y="201"/>
                  </a:cubicBezTo>
                  <a:cubicBezTo>
                    <a:pt x="69" y="199"/>
                    <a:pt x="75" y="118"/>
                    <a:pt x="105" y="110"/>
                  </a:cubicBezTo>
                  <a:cubicBezTo>
                    <a:pt x="135" y="103"/>
                    <a:pt x="138" y="78"/>
                    <a:pt x="138" y="78"/>
                  </a:cubicBezTo>
                  <a:cubicBezTo>
                    <a:pt x="147" y="76"/>
                    <a:pt x="152" y="66"/>
                    <a:pt x="149" y="62"/>
                  </a:cubicBezTo>
                  <a:close/>
                </a:path>
              </a:pathLst>
            </a:custGeom>
            <a:gradFill>
              <a:gsLst>
                <a:gs pos="0">
                  <a:srgbClr val="F5E022"/>
                </a:gs>
                <a:gs pos="100000">
                  <a:srgbClr val="FFB34F"/>
                </a:gs>
              </a:gsLst>
              <a:lin ang="0" scaled="0"/>
            </a:gradFill>
            <a:ln>
              <a:noFill/>
            </a:ln>
          </p:spPr>
          <p:txBody>
            <a:bodyPr anchor="ctr"/>
            <a:lstStyle/>
            <a:p>
              <a:pPr algn="ctr"/>
              <a:endParaRPr/>
            </a:p>
          </p:txBody>
        </p:sp>
        <p:sp>
          <p:nvSpPr>
            <p:cNvPr id="58" name="c-73">
              <a:extLst>
                <a:ext uri="{FF2B5EF4-FFF2-40B4-BE49-F238E27FC236}">
                  <a16:creationId xmlns:a16="http://schemas.microsoft.com/office/drawing/2014/main" id="{AB958C5B-4358-6754-1527-43651447FD7A}"/>
                </a:ext>
              </a:extLst>
            </p:cNvPr>
            <p:cNvSpPr/>
            <p:nvPr/>
          </p:nvSpPr>
          <p:spPr bwMode="auto">
            <a:xfrm>
              <a:off x="4146291" y="2477163"/>
              <a:ext cx="293688" cy="300038"/>
            </a:xfrm>
            <a:custGeom>
              <a:avLst/>
              <a:gdLst>
                <a:gd name="T0" fmla="*/ 25 w 89"/>
                <a:gd name="T1" fmla="*/ 80 h 91"/>
                <a:gd name="T2" fmla="*/ 25 w 89"/>
                <a:gd name="T3" fmla="*/ 52 h 91"/>
                <a:gd name="T4" fmla="*/ 44 w 89"/>
                <a:gd name="T5" fmla="*/ 61 h 91"/>
                <a:gd name="T6" fmla="*/ 89 w 89"/>
                <a:gd name="T7" fmla="*/ 22 h 91"/>
                <a:gd name="T8" fmla="*/ 89 w 89"/>
                <a:gd name="T9" fmla="*/ 22 h 91"/>
                <a:gd name="T10" fmla="*/ 37 w 89"/>
                <a:gd name="T11" fmla="*/ 8 h 91"/>
                <a:gd name="T12" fmla="*/ 3 w 89"/>
                <a:gd name="T13" fmla="*/ 88 h 91"/>
                <a:gd name="T14" fmla="*/ 3 w 89"/>
                <a:gd name="T15" fmla="*/ 88 h 91"/>
                <a:gd name="T16" fmla="*/ 25 w 89"/>
                <a:gd name="T17" fmla="*/ 8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9" h="91">
                  <a:moveTo>
                    <a:pt x="25" y="80"/>
                  </a:moveTo>
                  <a:cubicBezTo>
                    <a:pt x="31" y="69"/>
                    <a:pt x="18" y="57"/>
                    <a:pt x="25" y="52"/>
                  </a:cubicBezTo>
                  <a:cubicBezTo>
                    <a:pt x="32" y="47"/>
                    <a:pt x="36" y="64"/>
                    <a:pt x="44" y="61"/>
                  </a:cubicBezTo>
                  <a:cubicBezTo>
                    <a:pt x="52" y="58"/>
                    <a:pt x="44" y="19"/>
                    <a:pt x="89" y="22"/>
                  </a:cubicBezTo>
                  <a:cubicBezTo>
                    <a:pt x="89" y="22"/>
                    <a:pt x="89" y="22"/>
                    <a:pt x="89" y="22"/>
                  </a:cubicBezTo>
                  <a:cubicBezTo>
                    <a:pt x="80" y="8"/>
                    <a:pt x="63" y="0"/>
                    <a:pt x="37" y="8"/>
                  </a:cubicBezTo>
                  <a:cubicBezTo>
                    <a:pt x="0" y="19"/>
                    <a:pt x="11" y="55"/>
                    <a:pt x="3" y="88"/>
                  </a:cubicBezTo>
                  <a:cubicBezTo>
                    <a:pt x="3" y="88"/>
                    <a:pt x="3" y="88"/>
                    <a:pt x="3" y="88"/>
                  </a:cubicBezTo>
                  <a:cubicBezTo>
                    <a:pt x="3" y="88"/>
                    <a:pt x="20" y="91"/>
                    <a:pt x="25" y="80"/>
                  </a:cubicBezTo>
                  <a:close/>
                </a:path>
              </a:pathLst>
            </a:custGeom>
            <a:solidFill>
              <a:srgbClr val="444343"/>
            </a:solidFill>
            <a:ln>
              <a:noFill/>
            </a:ln>
          </p:spPr>
          <p:txBody>
            <a:bodyPr anchor="ctr"/>
            <a:lstStyle/>
            <a:p>
              <a:pPr algn="ctr"/>
              <a:endParaRPr/>
            </a:p>
          </p:txBody>
        </p:sp>
        <p:sp>
          <p:nvSpPr>
            <p:cNvPr id="59" name="c-74">
              <a:extLst>
                <a:ext uri="{FF2B5EF4-FFF2-40B4-BE49-F238E27FC236}">
                  <a16:creationId xmlns:a16="http://schemas.microsoft.com/office/drawing/2014/main" id="{3FA762DB-4449-8028-3320-1692EE83F0A0}"/>
                </a:ext>
              </a:extLst>
            </p:cNvPr>
            <p:cNvSpPr/>
            <p:nvPr/>
          </p:nvSpPr>
          <p:spPr bwMode="auto">
            <a:xfrm>
              <a:off x="5095616" y="2548601"/>
              <a:ext cx="204788" cy="225425"/>
            </a:xfrm>
            <a:custGeom>
              <a:avLst/>
              <a:gdLst>
                <a:gd name="T0" fmla="*/ 13 w 62"/>
                <a:gd name="T1" fmla="*/ 68 h 68"/>
                <a:gd name="T2" fmla="*/ 44 w 62"/>
                <a:gd name="T3" fmla="*/ 50 h 68"/>
                <a:gd name="T4" fmla="*/ 62 w 62"/>
                <a:gd name="T5" fmla="*/ 32 h 68"/>
                <a:gd name="T6" fmla="*/ 22 w 62"/>
                <a:gd name="T7" fmla="*/ 27 h 68"/>
                <a:gd name="T8" fmla="*/ 0 w 62"/>
                <a:gd name="T9" fmla="*/ 43 h 68"/>
                <a:gd name="T10" fmla="*/ 13 w 62"/>
                <a:gd name="T11" fmla="*/ 68 h 68"/>
              </a:gdLst>
              <a:ahLst/>
              <a:cxnLst>
                <a:cxn ang="0">
                  <a:pos x="T0" y="T1"/>
                </a:cxn>
                <a:cxn ang="0">
                  <a:pos x="T2" y="T3"/>
                </a:cxn>
                <a:cxn ang="0">
                  <a:pos x="T4" y="T5"/>
                </a:cxn>
                <a:cxn ang="0">
                  <a:pos x="T6" y="T7"/>
                </a:cxn>
                <a:cxn ang="0">
                  <a:pos x="T8" y="T9"/>
                </a:cxn>
                <a:cxn ang="0">
                  <a:pos x="T10" y="T11"/>
                </a:cxn>
              </a:cxnLst>
              <a:rect l="0" t="0" r="r" b="b"/>
              <a:pathLst>
                <a:path w="62" h="68">
                  <a:moveTo>
                    <a:pt x="13" y="68"/>
                  </a:moveTo>
                  <a:cubicBezTo>
                    <a:pt x="30" y="59"/>
                    <a:pt x="43" y="52"/>
                    <a:pt x="44" y="50"/>
                  </a:cubicBezTo>
                  <a:cubicBezTo>
                    <a:pt x="47" y="43"/>
                    <a:pt x="62" y="32"/>
                    <a:pt x="62" y="32"/>
                  </a:cubicBezTo>
                  <a:cubicBezTo>
                    <a:pt x="60" y="0"/>
                    <a:pt x="27" y="13"/>
                    <a:pt x="22" y="27"/>
                  </a:cubicBezTo>
                  <a:cubicBezTo>
                    <a:pt x="20" y="33"/>
                    <a:pt x="11" y="38"/>
                    <a:pt x="0" y="43"/>
                  </a:cubicBezTo>
                  <a:lnTo>
                    <a:pt x="13" y="68"/>
                  </a:lnTo>
                  <a:close/>
                </a:path>
              </a:pathLst>
            </a:custGeom>
            <a:gradFill>
              <a:gsLst>
                <a:gs pos="0">
                  <a:srgbClr val="F5E022"/>
                </a:gs>
                <a:gs pos="100000">
                  <a:srgbClr val="FFB34F"/>
                </a:gs>
              </a:gsLst>
              <a:lin ang="0" scaled="0"/>
            </a:gradFill>
            <a:ln>
              <a:noFill/>
            </a:ln>
          </p:spPr>
          <p:txBody>
            <a:bodyPr anchor="ctr"/>
            <a:lstStyle/>
            <a:p>
              <a:pPr algn="ctr"/>
              <a:endParaRPr/>
            </a:p>
          </p:txBody>
        </p:sp>
        <p:sp>
          <p:nvSpPr>
            <p:cNvPr id="60" name="c-75">
              <a:extLst>
                <a:ext uri="{FF2B5EF4-FFF2-40B4-BE49-F238E27FC236}">
                  <a16:creationId xmlns:a16="http://schemas.microsoft.com/office/drawing/2014/main" id="{7F7F3220-B457-BA9E-2BAF-5EC564F9303B}"/>
                </a:ext>
              </a:extLst>
            </p:cNvPr>
            <p:cNvSpPr/>
            <p:nvPr/>
          </p:nvSpPr>
          <p:spPr bwMode="auto">
            <a:xfrm>
              <a:off x="5070216" y="3324888"/>
              <a:ext cx="257175" cy="141288"/>
            </a:xfrm>
            <a:custGeom>
              <a:avLst/>
              <a:gdLst>
                <a:gd name="T0" fmla="*/ 65 w 78"/>
                <a:gd name="T1" fmla="*/ 30 h 43"/>
                <a:gd name="T2" fmla="*/ 63 w 78"/>
                <a:gd name="T3" fmla="*/ 5 h 43"/>
                <a:gd name="T4" fmla="*/ 14 w 78"/>
                <a:gd name="T5" fmla="*/ 17 h 43"/>
                <a:gd name="T6" fmla="*/ 1 w 78"/>
                <a:gd name="T7" fmla="*/ 18 h 43"/>
                <a:gd name="T8" fmla="*/ 1 w 78"/>
                <a:gd name="T9" fmla="*/ 43 h 43"/>
                <a:gd name="T10" fmla="*/ 15 w 78"/>
                <a:gd name="T11" fmla="*/ 37 h 43"/>
                <a:gd name="T12" fmla="*/ 65 w 78"/>
                <a:gd name="T13" fmla="*/ 30 h 43"/>
              </a:gdLst>
              <a:ahLst/>
              <a:cxnLst>
                <a:cxn ang="0">
                  <a:pos x="T0" y="T1"/>
                </a:cxn>
                <a:cxn ang="0">
                  <a:pos x="T2" y="T3"/>
                </a:cxn>
                <a:cxn ang="0">
                  <a:pos x="T4" y="T5"/>
                </a:cxn>
                <a:cxn ang="0">
                  <a:pos x="T6" y="T7"/>
                </a:cxn>
                <a:cxn ang="0">
                  <a:pos x="T8" y="T9"/>
                </a:cxn>
                <a:cxn ang="0">
                  <a:pos x="T10" y="T11"/>
                </a:cxn>
                <a:cxn ang="0">
                  <a:pos x="T12" y="T13"/>
                </a:cxn>
              </a:cxnLst>
              <a:rect l="0" t="0" r="r" b="b"/>
              <a:pathLst>
                <a:path w="78" h="43">
                  <a:moveTo>
                    <a:pt x="65" y="30"/>
                  </a:moveTo>
                  <a:cubicBezTo>
                    <a:pt x="65" y="30"/>
                    <a:pt x="78" y="11"/>
                    <a:pt x="63" y="5"/>
                  </a:cubicBezTo>
                  <a:cubicBezTo>
                    <a:pt x="52" y="0"/>
                    <a:pt x="32" y="0"/>
                    <a:pt x="14" y="17"/>
                  </a:cubicBezTo>
                  <a:cubicBezTo>
                    <a:pt x="14" y="17"/>
                    <a:pt x="10" y="17"/>
                    <a:pt x="1" y="18"/>
                  </a:cubicBezTo>
                  <a:cubicBezTo>
                    <a:pt x="0" y="25"/>
                    <a:pt x="0" y="34"/>
                    <a:pt x="1" y="43"/>
                  </a:cubicBezTo>
                  <a:cubicBezTo>
                    <a:pt x="6" y="41"/>
                    <a:pt x="10" y="39"/>
                    <a:pt x="15" y="37"/>
                  </a:cubicBezTo>
                  <a:cubicBezTo>
                    <a:pt x="15" y="37"/>
                    <a:pt x="46" y="19"/>
                    <a:pt x="65" y="30"/>
                  </a:cubicBezTo>
                  <a:close/>
                </a:path>
              </a:pathLst>
            </a:custGeom>
            <a:gradFill>
              <a:gsLst>
                <a:gs pos="0">
                  <a:srgbClr val="F5E022"/>
                </a:gs>
                <a:gs pos="100000">
                  <a:srgbClr val="FFB34F"/>
                </a:gs>
              </a:gsLst>
              <a:lin ang="0" scaled="0"/>
            </a:gradFill>
            <a:ln>
              <a:noFill/>
            </a:ln>
          </p:spPr>
          <p:txBody>
            <a:bodyPr anchor="ctr"/>
            <a:lstStyle/>
            <a:p>
              <a:pPr algn="ctr"/>
              <a:endParaRPr/>
            </a:p>
          </p:txBody>
        </p:sp>
        <p:sp>
          <p:nvSpPr>
            <p:cNvPr id="61" name="TextShape-3">
              <a:extLst>
                <a:ext uri="{FF2B5EF4-FFF2-40B4-BE49-F238E27FC236}">
                  <a16:creationId xmlns:a16="http://schemas.microsoft.com/office/drawing/2014/main" id="{EF6D2B15-0914-7C12-C488-0D9D46086E84}"/>
                </a:ext>
              </a:extLst>
            </p:cNvPr>
            <p:cNvSpPr/>
            <p:nvPr/>
          </p:nvSpPr>
          <p:spPr>
            <a:xfrm>
              <a:off x="1607191" y="2139474"/>
              <a:ext cx="1391338" cy="358172"/>
            </a:xfrm>
            <a:prstGeom prst="rect">
              <a:avLst/>
            </a:prstGeom>
            <a:noFill/>
          </p:spPr>
          <p:txBody>
            <a:bodyPr wrap="square" lIns="90000" tIns="46800" rIns="90000" bIns="46800">
              <a:normAutofit fontScale="85000" lnSpcReduction="10000"/>
            </a:bodyPr>
            <a:lstStyle/>
            <a:p>
              <a:pPr marL="0" marR="0" lvl="0" indent="0" defTabSz="914400" rtl="0" eaLnBrk="1" fontAlgn="auto" latinLnBrk="0" hangingPunct="1">
                <a:spcBef>
                  <a:spcPts val="0"/>
                </a:spcBef>
                <a:spcAft>
                  <a:spcPts val="0"/>
                </a:spcAft>
                <a:buClrTx/>
                <a:buSzTx/>
                <a:buFontTx/>
                <a:buNone/>
                <a:tabLst/>
                <a:defRPr/>
              </a:pPr>
              <a:r>
                <a:rPr kumimoji="0" lang="en-US" altLang="zh-CN" sz="1800" b="1" i="0" u="none" strike="noStrike" kern="1200" cap="none" spc="0" normalizeH="0" baseline="0" noProof="0">
                  <a:ln>
                    <a:noFill/>
                  </a:ln>
                  <a:solidFill>
                    <a:srgbClr val="538DFF"/>
                  </a:solidFill>
                  <a:effectLst/>
                  <a:uLnTx/>
                  <a:uFillTx/>
                  <a:latin typeface="微软雅黑" panose="020B0503020204020204" pitchFamily="34" charset="-122"/>
                  <a:ea typeface="微软雅黑" panose="020B0503020204020204" pitchFamily="34" charset="-122"/>
                </a:rPr>
                <a:t>Believe us</a:t>
              </a:r>
            </a:p>
          </p:txBody>
        </p:sp>
        <p:sp>
          <p:nvSpPr>
            <p:cNvPr id="62" name="TextShape-1">
              <a:extLst>
                <a:ext uri="{FF2B5EF4-FFF2-40B4-BE49-F238E27FC236}">
                  <a16:creationId xmlns:a16="http://schemas.microsoft.com/office/drawing/2014/main" id="{1C7A2EA4-779C-80B4-B5B4-6F2D9146DBAC}"/>
                </a:ext>
              </a:extLst>
            </p:cNvPr>
            <p:cNvSpPr/>
            <p:nvPr/>
          </p:nvSpPr>
          <p:spPr>
            <a:xfrm>
              <a:off x="1607191" y="1723706"/>
              <a:ext cx="2104425" cy="472470"/>
            </a:xfrm>
            <a:prstGeom prst="rect">
              <a:avLst/>
            </a:prstGeom>
            <a:noFill/>
          </p:spPr>
          <p:txBody>
            <a:bodyPr wrap="square" lIns="90000" tIns="46800" rIns="90000" bIns="46800" anchor="ctr">
              <a:normAutofit fontScale="40000" lnSpcReduction="20000"/>
            </a:bodyPr>
            <a:lstStyle/>
            <a:p>
              <a:pPr marL="0" marR="0" lvl="0" indent="0" defTabSz="914400" rtl="0" eaLnBrk="1" fontAlgn="auto" latinLnBrk="0" hangingPunct="1">
                <a:spcBef>
                  <a:spcPts val="0"/>
                </a:spcBef>
                <a:spcAft>
                  <a:spcPts val="0"/>
                </a:spcAft>
                <a:buClrTx/>
                <a:buSzTx/>
                <a:buFontTx/>
                <a:buNone/>
                <a:tabLst/>
                <a:defRPr/>
              </a:pPr>
              <a:r>
                <a:rPr lang="en-US" altLang="zh-CN" sz="2800" b="1">
                  <a:solidFill>
                    <a:srgbClr val="538DFF"/>
                  </a:solidFill>
                  <a:latin typeface="微软雅黑" panose="020B0503020204020204" pitchFamily="34" charset="-122"/>
                  <a:ea typeface="微软雅黑" panose="020B0503020204020204" pitchFamily="34" charset="-122"/>
                </a:rPr>
                <a:t>We will protect you</a:t>
              </a:r>
              <a:endParaRPr kumimoji="0" lang="en-US" altLang="zh-CN" sz="2800" b="1" i="0" u="none" strike="noStrike" kern="1200" cap="none" spc="0" normalizeH="0" baseline="0" noProof="0">
                <a:ln>
                  <a:noFill/>
                </a:ln>
                <a:solidFill>
                  <a:srgbClr val="538DFF"/>
                </a:solidFill>
                <a:effectLst/>
                <a:uLnTx/>
                <a:uFillTx/>
                <a:latin typeface="微软雅黑" panose="020B0503020204020204" pitchFamily="34" charset="-122"/>
                <a:ea typeface="微软雅黑" panose="020B0503020204020204" pitchFamily="34" charset="-122"/>
              </a:endParaRPr>
            </a:p>
          </p:txBody>
        </p:sp>
        <p:sp>
          <p:nvSpPr>
            <p:cNvPr id="64" name="InfoShape" descr="1#q2qUSAF33WPIe1KJ#UudUUye4KA7YeawrKTVTHDQ0GLkhWF2skvM64QT4hzoE/ATmhIKAMirza8KhXcVhjC1k31BHdw7KX2HoyyznHSEodKExbxWU84EmZDB+XhZLnN/6tnjkR9IUXd7Llwod7NlDGWlCfuUJLSkE6gI7bk6CTHXzkhAigy0yTlkMLHD7dukrEkF/oTU8SgCifvR73Tb47RbnG8ChNpIQdbIoyfECXB4jzThDOwoc0GgiMz4OOZmHZjJvQOb3mgb+kkt4gJbHvgY0LRP2VHXUofKCY8EYCHoKwzYLvlZl4akSU3tv22zslwZwoXTr5pCTlOFYRSDvx7mGmOuq/QNh+ElLIsEGcWMYkoEbWW29LEzkkz0w0I/aXGX5/lI7mdNMnX9ZgyRZZmoz6r7y6ghQwnpL+w1DFKjj5s1Cszxs9yPHzVe8mXY75DNs9hfARMp37gGnnZr95jEWxR0QvTxZzAaK4f7mN+kzu1e4Vd4vNFjwb6YqjHHJdQyJNJo2uuIE/dtWvNaLZ0aTOqwi4dob0mhuZNjDWTHLGp8smjpBBKXrKN5Vg2YIBnodp2EZVc6UQrxwpcnp99jhA8x74O1D2wEn4atlaVWmFVsM/9SAZof4pxOU/qq1IMwPXpgMc7DO4dBrl2KOoz7Qc+CjBc+e94BIH77o0Y+fp8nC9aK9t2TEs37MV3hYdEynr8MUX+vcgqHnkeGxQRCDjMWvbHiG/MuHtrn0vN8slxnJCccBFLnNubPkpljZ4cVM5ILpFdKUYmdyhTrkaZZ/t+aqw2VrMx2d/JUi5xpgKgrE+KimaVM8jBliDOvlccwd+6/aC7DdSZJvbLdSmZtPCROJw4xNQ3n2vupfT2IH/WyQ6r5oBrRLPEbAu5QUXUlghtxuqFCcSBG+f7SqpufHHi3l76Qn8DI0IKT5Ep3gVIQz//GAm+FZoruAINB9+0a5ZOEpXVAfiLPW2HXh1zSc/eh8RWQssnxWkLnJT27H1phqC1g1mYDfvsjPDOee1UfAHe1QnnMxt8fENYJul1+kaCbmXBpdKq7zT2GVH/VXuL7N3ft5XBjVcmsodGryX7VsxdPWO3p2y3+UaIz3rqRSetxsOnFIbzpABWZ3VShAUO69duEi7Y9qpB7sz9Wtb34J7Ef/SuwJhT9g15NH3PZArYfANLGvkG1fZCMg/ZPxPALQsQVpClCZJASQJEpQ0jeLbnrMk3nlHsb+jPuR6E62LybPQceAoiJ1MVxgh6yVwapkArrT4Fn93d+NprfR6fgs72sf4mcGe62upSfcmiiwxZ8YMdfIzshGvwbZUpnKpV1wcRNNdZqwayloIAuG4U0jB1oY1IUGeH6TyGfr2/V6HNNLAnrNTsgdVb+Id+nOIA1Yoe763olA18mEXQS/Yn2DG+dCx75R6Mm8WS56j0qI/cb8qGP4nvMM0w==" hidden="1">
              <a:extLst>
                <a:ext uri="{FF2B5EF4-FFF2-40B4-BE49-F238E27FC236}">
                  <a16:creationId xmlns:a16="http://schemas.microsoft.com/office/drawing/2014/main" id="{32547A1F-DF00-F16A-D90A-6D77CBFC770C}"/>
                </a:ext>
              </a:extLst>
            </p:cNvPr>
            <p:cNvSpPr>
              <a:spLocks noGrp="1" noRot="1" noMove="1" noResize="1" noEditPoints="1" noAdjustHandles="1" noChangeArrowheads="1" noChangeShapeType="1"/>
            </p:cNvSpPr>
            <p:nvPr/>
          </p:nvSpPr>
          <p:spPr>
            <a:xfrm>
              <a:off x="6083300" y="3429664"/>
              <a:ext cx="25400" cy="25400"/>
            </a:xfrm>
            <a:prstGeom prst="rect">
              <a:avLst/>
            </a:prstGeom>
            <a:solidFill>
              <a:schemeClr val="accent1">
                <a:alpha val="0"/>
              </a:schemeClr>
            </a:solidFill>
            <a:ln w="12700" cap="flat" cmpd="sng" algn="ctr">
              <a:solidFill>
                <a:schemeClr val="accent1">
                  <a:shade val="50000"/>
                  <a:alpha val="0"/>
                </a:schemeClr>
              </a:solidFill>
              <a:prstDash val="solid"/>
              <a:miter lim="800000"/>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80" name="图片 79">
            <a:extLst>
              <a:ext uri="{FF2B5EF4-FFF2-40B4-BE49-F238E27FC236}">
                <a16:creationId xmlns:a16="http://schemas.microsoft.com/office/drawing/2014/main" id="{2FADEF23-D799-D475-1FB5-A92794B9085B}"/>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rot="980615" flipH="1">
            <a:off x="10869874" y="3119253"/>
            <a:ext cx="1420800" cy="1699946"/>
          </a:xfrm>
          <a:prstGeom prst="rect">
            <a:avLst/>
          </a:prstGeom>
        </p:spPr>
      </p:pic>
    </p:spTree>
    <p:custDataLst>
      <p:tags r:id="rId1"/>
    </p:custDataLst>
    <p:extLst>
      <p:ext uri="{BB962C8B-B14F-4D97-AF65-F5344CB8AC3E}">
        <p14:creationId xmlns:p14="http://schemas.microsoft.com/office/powerpoint/2010/main" val="3784984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1000"/>
                                        <p:tgtEl>
                                          <p:spTgt spid="42"/>
                                        </p:tgtEl>
                                      </p:cBhvr>
                                    </p:animEffect>
                                    <p:anim calcmode="lin" valueType="num">
                                      <p:cBhvr>
                                        <p:cTn id="8" dur="1000" fill="hold"/>
                                        <p:tgtEl>
                                          <p:spTgt spid="42"/>
                                        </p:tgtEl>
                                        <p:attrNameLst>
                                          <p:attrName>ppt_x</p:attrName>
                                        </p:attrNameLst>
                                      </p:cBhvr>
                                      <p:tavLst>
                                        <p:tav tm="0">
                                          <p:val>
                                            <p:strVal val="#ppt_x"/>
                                          </p:val>
                                        </p:tav>
                                        <p:tav tm="100000">
                                          <p:val>
                                            <p:strVal val="#ppt_x"/>
                                          </p:val>
                                        </p:tav>
                                      </p:tavLst>
                                    </p:anim>
                                    <p:anim calcmode="lin" valueType="num">
                                      <p:cBhvr>
                                        <p:cTn id="9" dur="1000" fill="hold"/>
                                        <p:tgtEl>
                                          <p:spTgt spid="42"/>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1500" fill="hold"/>
                                        <p:tgtEl>
                                          <p:spTgt spid="9"/>
                                        </p:tgtEl>
                                        <p:attrNameLst>
                                          <p:attrName>ppt_x</p:attrName>
                                        </p:attrNameLst>
                                      </p:cBhvr>
                                      <p:tavLst>
                                        <p:tav tm="0">
                                          <p:val>
                                            <p:strVal val="0-#ppt_w/2"/>
                                          </p:val>
                                        </p:tav>
                                        <p:tav tm="100000">
                                          <p:val>
                                            <p:strVal val="#ppt_x"/>
                                          </p:val>
                                        </p:tav>
                                      </p:tavLst>
                                    </p:anim>
                                    <p:anim calcmode="lin" valueType="num">
                                      <p:cBhvr additive="base">
                                        <p:cTn id="13" dur="1500" fill="hold"/>
                                        <p:tgtEl>
                                          <p:spTgt spid="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1DCF8987-88D5-A840-74D4-EB0CF916455F}"/>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graphicFrame>
        <p:nvGraphicFramePr>
          <p:cNvPr id="7" name="图表 6"/>
          <p:cNvGraphicFramePr/>
          <p:nvPr>
            <p:extLst>
              <p:ext uri="{D42A27DB-BD31-4B8C-83A1-F6EECF244321}">
                <p14:modId xmlns:p14="http://schemas.microsoft.com/office/powerpoint/2010/main" val="856466069"/>
              </p:ext>
            </p:extLst>
          </p:nvPr>
        </p:nvGraphicFramePr>
        <p:xfrm>
          <a:off x="801382" y="4029413"/>
          <a:ext cx="4324482" cy="2965835"/>
        </p:xfrm>
        <a:graphic>
          <a:graphicData uri="http://schemas.openxmlformats.org/drawingml/2006/chart">
            <c:chart xmlns:c="http://schemas.openxmlformats.org/drawingml/2006/chart" xmlns:r="http://schemas.openxmlformats.org/officeDocument/2006/relationships" r:id="rId9"/>
          </a:graphicData>
        </a:graphic>
      </p:graphicFrame>
      <p:sp>
        <p:nvSpPr>
          <p:cNvPr id="9" name="Rectangle 68"/>
          <p:cNvSpPr/>
          <p:nvPr/>
        </p:nvSpPr>
        <p:spPr bwMode="auto">
          <a:xfrm>
            <a:off x="330978" y="3665041"/>
            <a:ext cx="2739853" cy="646331"/>
          </a:xfrm>
          <a:prstGeom prst="rect">
            <a:avLst/>
          </a:prstGeom>
          <a:noFill/>
        </p:spPr>
        <p:txBody>
          <a:bodyPr wrap="none" rtlCol="0">
            <a:spAutoFit/>
          </a:bodyPr>
          <a:lstStyle/>
          <a:p>
            <a:r>
              <a:rPr lang="en-US" altLang="zh-CN" sz="3600" b="1" kern="2000">
                <a:solidFill>
                  <a:srgbClr val="2842A2"/>
                </a:solidFill>
                <a:cs typeface="+mn-ea"/>
                <a:sym typeface="+mn-lt"/>
              </a:rPr>
              <a:t>01 </a:t>
            </a:r>
            <a:r>
              <a:rPr lang="zh-CN" altLang="en-US" sz="3600" b="1" kern="2000">
                <a:solidFill>
                  <a:srgbClr val="2842A2"/>
                </a:solidFill>
                <a:cs typeface="+mn-ea"/>
                <a:sym typeface="+mn-lt"/>
              </a:rPr>
              <a:t>数据分类</a:t>
            </a:r>
            <a:endParaRPr lang="en-US" sz="3600" b="1" kern="2000">
              <a:solidFill>
                <a:srgbClr val="2842A2"/>
              </a:solidFill>
              <a:cs typeface="+mn-ea"/>
              <a:sym typeface="+mn-lt"/>
            </a:endParaRPr>
          </a:p>
        </p:txBody>
      </p:sp>
      <p:sp>
        <p:nvSpPr>
          <p:cNvPr id="13" name="Rectangle 68"/>
          <p:cNvSpPr/>
          <p:nvPr/>
        </p:nvSpPr>
        <p:spPr bwMode="auto">
          <a:xfrm>
            <a:off x="8975992" y="5701942"/>
            <a:ext cx="2739853" cy="646331"/>
          </a:xfrm>
          <a:prstGeom prst="rect">
            <a:avLst/>
          </a:prstGeom>
          <a:noFill/>
        </p:spPr>
        <p:txBody>
          <a:bodyPr wrap="none" rtlCol="0">
            <a:spAutoFit/>
          </a:bodyPr>
          <a:lstStyle/>
          <a:p>
            <a:r>
              <a:rPr lang="en-US" altLang="zh-CN" sz="3600" b="1" kern="2000">
                <a:solidFill>
                  <a:srgbClr val="2842A2"/>
                </a:solidFill>
                <a:cs typeface="+mn-ea"/>
                <a:sym typeface="+mn-lt"/>
              </a:rPr>
              <a:t>02 </a:t>
            </a:r>
            <a:r>
              <a:rPr lang="zh-CN" altLang="en-US" sz="3600" b="1" kern="2000">
                <a:solidFill>
                  <a:srgbClr val="2842A2"/>
                </a:solidFill>
                <a:cs typeface="+mn-ea"/>
                <a:sym typeface="+mn-lt"/>
              </a:rPr>
              <a:t>数据拓展</a:t>
            </a:r>
          </a:p>
        </p:txBody>
      </p:sp>
      <p:grpSp>
        <p:nvGrpSpPr>
          <p:cNvPr id="17" name="组合 16">
            <a:extLst>
              <a:ext uri="{FF2B5EF4-FFF2-40B4-BE49-F238E27FC236}">
                <a16:creationId xmlns:a16="http://schemas.microsoft.com/office/drawing/2014/main" id="{1FE7E674-D035-9CB0-8F00-FD3610AD2826}"/>
              </a:ext>
            </a:extLst>
          </p:cNvPr>
          <p:cNvGrpSpPr/>
          <p:nvPr/>
        </p:nvGrpSpPr>
        <p:grpSpPr>
          <a:xfrm>
            <a:off x="260208" y="229847"/>
            <a:ext cx="9731447" cy="377411"/>
            <a:chOff x="5315329" y="135754"/>
            <a:chExt cx="9731447" cy="377411"/>
          </a:xfrm>
        </p:grpSpPr>
        <p:sp>
          <p:nvSpPr>
            <p:cNvPr id="18" name="PA_矩形 1122">
              <a:extLst>
                <a:ext uri="{FF2B5EF4-FFF2-40B4-BE49-F238E27FC236}">
                  <a16:creationId xmlns:a16="http://schemas.microsoft.com/office/drawing/2014/main" id="{64906069-B2C3-C1D1-A5D1-D28BF153CA65}"/>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19" name="PA_矩形 1123">
              <a:extLst>
                <a:ext uri="{FF2B5EF4-FFF2-40B4-BE49-F238E27FC236}">
                  <a16:creationId xmlns:a16="http://schemas.microsoft.com/office/drawing/2014/main" id="{8BD56621-4C38-1DDF-F8F7-C8CF3E4DD7D2}"/>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22" name="PA_矩形 1125">
              <a:extLst>
                <a:ext uri="{FF2B5EF4-FFF2-40B4-BE49-F238E27FC236}">
                  <a16:creationId xmlns:a16="http://schemas.microsoft.com/office/drawing/2014/main" id="{A3601DBD-5392-3DA4-6CC2-36FFC0F086E6}"/>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solidFill>
                    <a:srgbClr val="FFC107"/>
                  </a:solidFill>
                  <a:cs typeface="+mn-ea"/>
                  <a:sym typeface="+mn-lt"/>
                </a:rPr>
                <a:t>展示与测试</a:t>
              </a:r>
            </a:p>
          </p:txBody>
        </p:sp>
        <p:sp>
          <p:nvSpPr>
            <p:cNvPr id="23" name="PA_矩形 1126">
              <a:extLst>
                <a:ext uri="{FF2B5EF4-FFF2-40B4-BE49-F238E27FC236}">
                  <a16:creationId xmlns:a16="http://schemas.microsoft.com/office/drawing/2014/main" id="{FD7E6E7A-4B4B-D53E-0A74-4742B79B2316}"/>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24" name="PA_矩形 1127">
              <a:extLst>
                <a:ext uri="{FF2B5EF4-FFF2-40B4-BE49-F238E27FC236}">
                  <a16:creationId xmlns:a16="http://schemas.microsoft.com/office/drawing/2014/main" id="{69E9F43D-B840-667F-1469-9A7D6BD036DF}"/>
                </a:ext>
              </a:extLst>
            </p:cNvPr>
            <p:cNvSpPr/>
            <p:nvPr>
              <p:custDataLst>
                <p:tags r:id="rId5"/>
              </p:custDataLst>
            </p:nvPr>
          </p:nvSpPr>
          <p:spPr>
            <a:xfrm>
              <a:off x="11023789" y="135754"/>
              <a:ext cx="4022987" cy="377411"/>
            </a:xfrm>
            <a:prstGeom prst="rect">
              <a:avLst/>
            </a:prstGeom>
          </p:spPr>
          <p:txBody>
            <a:bodyPr wrap="square">
              <a:spAutoFit/>
            </a:bodyPr>
            <a:lstStyle/>
            <a:p>
              <a:pPr>
                <a:lnSpc>
                  <a:spcPct val="150000"/>
                </a:lnSpc>
              </a:pPr>
              <a:r>
                <a:rPr lang="zh-CN" altLang="en-US" sz="1400" u="sng">
                  <a:solidFill>
                    <a:srgbClr val="FFC107"/>
                  </a:solidFill>
                  <a:cs typeface="+mn-ea"/>
                  <a:sym typeface="+mn-lt"/>
                </a:rPr>
                <a:t>展示与测试</a:t>
              </a:r>
              <a:r>
                <a:rPr lang="en-US" altLang="zh-CN" sz="1400" u="sng">
                  <a:solidFill>
                    <a:srgbClr val="FFC107"/>
                  </a:solidFill>
                  <a:cs typeface="+mn-ea"/>
                  <a:sym typeface="+mn-lt"/>
                </a:rPr>
                <a:t>——</a:t>
              </a:r>
              <a:r>
                <a:rPr lang="zh-CN" altLang="en-US" sz="1400" u="sng">
                  <a:solidFill>
                    <a:srgbClr val="FFC107"/>
                  </a:solidFill>
                  <a:cs typeface="+mn-ea"/>
                  <a:sym typeface="+mn-lt"/>
                </a:rPr>
                <a:t>系统测试</a:t>
              </a:r>
              <a:r>
                <a:rPr lang="en-US" altLang="zh-CN" sz="1400" u="sng">
                  <a:solidFill>
                    <a:srgbClr val="FFC107"/>
                  </a:solidFill>
                  <a:cs typeface="+mn-ea"/>
                  <a:sym typeface="+mn-lt"/>
                </a:rPr>
                <a:t>——</a:t>
              </a:r>
              <a:r>
                <a:rPr lang="zh-CN" altLang="en-US" sz="1400" u="sng">
                  <a:solidFill>
                    <a:srgbClr val="FFC107"/>
                  </a:solidFill>
                  <a:cs typeface="+mn-ea"/>
                  <a:sym typeface="+mn-lt"/>
                </a:rPr>
                <a:t>高并发异步决策</a:t>
              </a:r>
            </a:p>
          </p:txBody>
        </p:sp>
      </p:grpSp>
      <p:pic>
        <p:nvPicPr>
          <p:cNvPr id="25" name="Picture 2">
            <a:extLst>
              <a:ext uri="{FF2B5EF4-FFF2-40B4-BE49-F238E27FC236}">
                <a16:creationId xmlns:a16="http://schemas.microsoft.com/office/drawing/2014/main" id="{EEFCA220-C2A3-58A7-3C4D-CCE4747522E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994086" y="3363189"/>
            <a:ext cx="6866936" cy="230393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3">
            <a:extLst>
              <a:ext uri="{FF2B5EF4-FFF2-40B4-BE49-F238E27FC236}">
                <a16:creationId xmlns:a16="http://schemas.microsoft.com/office/drawing/2014/main" id="{5DE1F2C3-EC34-9476-5E5A-798A63A82AC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30978" y="920828"/>
            <a:ext cx="3348056" cy="246971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7" name="图表 26">
            <a:extLst>
              <a:ext uri="{FF2B5EF4-FFF2-40B4-BE49-F238E27FC236}">
                <a16:creationId xmlns:a16="http://schemas.microsoft.com/office/drawing/2014/main" id="{DF50C0DD-EBAC-48B0-826C-33C822FBE070}"/>
              </a:ext>
            </a:extLst>
          </p:cNvPr>
          <p:cNvGraphicFramePr/>
          <p:nvPr>
            <p:extLst>
              <p:ext uri="{D42A27DB-BD31-4B8C-83A1-F6EECF244321}">
                <p14:modId xmlns:p14="http://schemas.microsoft.com/office/powerpoint/2010/main" val="2625316547"/>
              </p:ext>
            </p:extLst>
          </p:nvPr>
        </p:nvGraphicFramePr>
        <p:xfrm>
          <a:off x="6126502" y="756225"/>
          <a:ext cx="3618030" cy="2469716"/>
        </p:xfrm>
        <a:graphic>
          <a:graphicData uri="http://schemas.openxmlformats.org/drawingml/2006/chart">
            <c:chart xmlns:c="http://schemas.openxmlformats.org/drawingml/2006/chart" xmlns:r="http://schemas.openxmlformats.org/officeDocument/2006/relationships" r:id="rId12"/>
          </a:graphicData>
        </a:graphic>
      </p:graphicFrame>
      <p:sp>
        <p:nvSpPr>
          <p:cNvPr id="41" name="矩形 40">
            <a:extLst>
              <a:ext uri="{FF2B5EF4-FFF2-40B4-BE49-F238E27FC236}">
                <a16:creationId xmlns:a16="http://schemas.microsoft.com/office/drawing/2014/main" id="{E78E2FA3-D311-1E8C-9038-86BEBB7D7CB6}"/>
              </a:ext>
            </a:extLst>
          </p:cNvPr>
          <p:cNvSpPr/>
          <p:nvPr/>
        </p:nvSpPr>
        <p:spPr>
          <a:xfrm>
            <a:off x="2381300" y="1946934"/>
            <a:ext cx="5724644" cy="923330"/>
          </a:xfrm>
          <a:prstGeom prst="rect">
            <a:avLst/>
          </a:prstGeom>
          <a:noFill/>
        </p:spPr>
        <p:txBody>
          <a:bodyPr wrap="none" lIns="91440" tIns="45720" rIns="91440" bIns="45720">
            <a:spAutoFit/>
          </a:bodyPr>
          <a:lstStyle/>
          <a:p>
            <a:pPr algn="ctr"/>
            <a:r>
              <a:rPr lang="zh-CN" altLang="en-US" sz="5400" b="0" cap="none" spc="0">
                <a:ln w="0"/>
                <a:solidFill>
                  <a:schemeClr val="tx1"/>
                </a:solidFill>
                <a:effectLst>
                  <a:outerShdw blurRad="38100" dist="19050" dir="2700000" algn="tl" rotWithShape="0">
                    <a:schemeClr val="dk1">
                      <a:alpha val="40000"/>
                    </a:schemeClr>
                  </a:outerShdw>
                </a:effectLst>
              </a:rPr>
              <a:t>这页有点炸裂要改</a:t>
            </a:r>
          </a:p>
        </p:txBody>
      </p:sp>
    </p:spTree>
  </p:cSld>
  <p:clrMapOvr>
    <a:masterClrMapping/>
  </p:clrMapOvr>
  <mc:AlternateContent xmlns:mc="http://schemas.openxmlformats.org/markup-compatibility/2006">
    <mc:Choice xmlns:p14="http://schemas.microsoft.com/office/powerpoint/2010/main" Requires="p14">
      <p:transition spd="slow" p14:dur="1500">
        <p:random/>
      </p:transition>
    </mc:Choice>
    <mc:Fallback>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graphicEl>
                                              <a:chart seriesIdx="-3" categoryIdx="-3" bldStep="gridLegend"/>
                                            </p:graphicEl>
                                          </p:spTgt>
                                        </p:tgtEl>
                                        <p:attrNameLst>
                                          <p:attrName>style.visibility</p:attrName>
                                        </p:attrNameLst>
                                      </p:cBhvr>
                                      <p:to>
                                        <p:strVal val="visible"/>
                                      </p:to>
                                    </p:set>
                                    <p:anim calcmode="lin" valueType="num">
                                      <p:cBhvr>
                                        <p:cTn id="7" dur="750" fill="hold"/>
                                        <p:tgtEl>
                                          <p:spTgt spid="7">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8" dur="750" fill="hold"/>
                                        <p:tgtEl>
                                          <p:spTgt spid="7">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9" dur="750"/>
                                        <p:tgtEl>
                                          <p:spTgt spid="7">
                                            <p:graphicEl>
                                              <a:chart seriesIdx="-3" categoryIdx="-3" bldStep="gridLegend"/>
                                            </p:graphicEl>
                                          </p:spTgt>
                                        </p:tgtEl>
                                      </p:cBhvr>
                                    </p:animEffect>
                                  </p:childTnLst>
                                </p:cTn>
                              </p:par>
                              <p:par>
                                <p:cTn id="10" presetID="53" presetClass="entr" presetSubtype="16" fill="hold" grpId="0" nodeType="withEffect">
                                  <p:stCondLst>
                                    <p:cond delay="300"/>
                                  </p:stCondLst>
                                  <p:childTnLst>
                                    <p:set>
                                      <p:cBhvr>
                                        <p:cTn id="11" dur="1" fill="hold">
                                          <p:stCondLst>
                                            <p:cond delay="0"/>
                                          </p:stCondLst>
                                        </p:cTn>
                                        <p:tgtEl>
                                          <p:spTgt spid="7">
                                            <p:graphicEl>
                                              <a:chart seriesIdx="-4" categoryIdx="0" bldStep="category"/>
                                            </p:graphicEl>
                                          </p:spTgt>
                                        </p:tgtEl>
                                        <p:attrNameLst>
                                          <p:attrName>style.visibility</p:attrName>
                                        </p:attrNameLst>
                                      </p:cBhvr>
                                      <p:to>
                                        <p:strVal val="visible"/>
                                      </p:to>
                                    </p:set>
                                    <p:anim calcmode="lin" valueType="num">
                                      <p:cBhvr>
                                        <p:cTn id="12" dur="750" fill="hold"/>
                                        <p:tgtEl>
                                          <p:spTgt spid="7">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13" dur="750" fill="hold"/>
                                        <p:tgtEl>
                                          <p:spTgt spid="7">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14" dur="750"/>
                                        <p:tgtEl>
                                          <p:spTgt spid="7">
                                            <p:graphicEl>
                                              <a:chart seriesIdx="-4" categoryIdx="0" bldStep="category"/>
                                            </p:graphicEl>
                                          </p:spTgt>
                                        </p:tgtEl>
                                      </p:cBhvr>
                                    </p:animEffect>
                                  </p:childTnLst>
                                </p:cTn>
                              </p:par>
                              <p:par>
                                <p:cTn id="15" presetID="53" presetClass="entr" presetSubtype="16" fill="hold" grpId="0" nodeType="withEffect">
                                  <p:stCondLst>
                                    <p:cond delay="800"/>
                                  </p:stCondLst>
                                  <p:childTnLst>
                                    <p:set>
                                      <p:cBhvr>
                                        <p:cTn id="16" dur="1" fill="hold">
                                          <p:stCondLst>
                                            <p:cond delay="0"/>
                                          </p:stCondLst>
                                        </p:cTn>
                                        <p:tgtEl>
                                          <p:spTgt spid="7">
                                            <p:graphicEl>
                                              <a:chart seriesIdx="-4" categoryIdx="1" bldStep="category"/>
                                            </p:graphicEl>
                                          </p:spTgt>
                                        </p:tgtEl>
                                        <p:attrNameLst>
                                          <p:attrName>style.visibility</p:attrName>
                                        </p:attrNameLst>
                                      </p:cBhvr>
                                      <p:to>
                                        <p:strVal val="visible"/>
                                      </p:to>
                                    </p:set>
                                    <p:anim calcmode="lin" valueType="num">
                                      <p:cBhvr>
                                        <p:cTn id="17" dur="750" fill="hold"/>
                                        <p:tgtEl>
                                          <p:spTgt spid="7">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18" dur="750" fill="hold"/>
                                        <p:tgtEl>
                                          <p:spTgt spid="7">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19" dur="750"/>
                                        <p:tgtEl>
                                          <p:spTgt spid="7">
                                            <p:graphicEl>
                                              <a:chart seriesIdx="-4" categoryIdx="1" bldStep="category"/>
                                            </p:graphicEl>
                                          </p:spTgt>
                                        </p:tgtEl>
                                      </p:cBhvr>
                                    </p:animEffect>
                                  </p:childTnLst>
                                </p:cTn>
                              </p:par>
                              <p:par>
                                <p:cTn id="20" presetID="53" presetClass="entr" presetSubtype="16" fill="hold" grpId="0" nodeType="withEffect">
                                  <p:stCondLst>
                                    <p:cond delay="1200"/>
                                  </p:stCondLst>
                                  <p:childTnLst>
                                    <p:set>
                                      <p:cBhvr>
                                        <p:cTn id="21" dur="1" fill="hold">
                                          <p:stCondLst>
                                            <p:cond delay="0"/>
                                          </p:stCondLst>
                                        </p:cTn>
                                        <p:tgtEl>
                                          <p:spTgt spid="7">
                                            <p:graphicEl>
                                              <a:chart seriesIdx="-4" categoryIdx="2" bldStep="category"/>
                                            </p:graphicEl>
                                          </p:spTgt>
                                        </p:tgtEl>
                                        <p:attrNameLst>
                                          <p:attrName>style.visibility</p:attrName>
                                        </p:attrNameLst>
                                      </p:cBhvr>
                                      <p:to>
                                        <p:strVal val="visible"/>
                                      </p:to>
                                    </p:set>
                                    <p:anim calcmode="lin" valueType="num">
                                      <p:cBhvr>
                                        <p:cTn id="22" dur="750" fill="hold"/>
                                        <p:tgtEl>
                                          <p:spTgt spid="7">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23" dur="750" fill="hold"/>
                                        <p:tgtEl>
                                          <p:spTgt spid="7">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24" dur="750"/>
                                        <p:tgtEl>
                                          <p:spTgt spid="7">
                                            <p:graphicEl>
                                              <a:chart seriesIdx="-4" categoryIdx="2" bldStep="category"/>
                                            </p:graphicEl>
                                          </p:spTgt>
                                        </p:tgtEl>
                                      </p:cBhvr>
                                    </p:animEffect>
                                  </p:childTnLst>
                                </p:cTn>
                              </p:par>
                              <p:par>
                                <p:cTn id="25" presetID="53" presetClass="entr" presetSubtype="16" fill="hold" grpId="0" nodeType="withEffect">
                                  <p:stCondLst>
                                    <p:cond delay="1500"/>
                                  </p:stCondLst>
                                  <p:childTnLst>
                                    <p:set>
                                      <p:cBhvr>
                                        <p:cTn id="26" dur="1" fill="hold">
                                          <p:stCondLst>
                                            <p:cond delay="0"/>
                                          </p:stCondLst>
                                        </p:cTn>
                                        <p:tgtEl>
                                          <p:spTgt spid="7">
                                            <p:graphicEl>
                                              <a:chart seriesIdx="-4" categoryIdx="3" bldStep="category"/>
                                            </p:graphicEl>
                                          </p:spTgt>
                                        </p:tgtEl>
                                        <p:attrNameLst>
                                          <p:attrName>style.visibility</p:attrName>
                                        </p:attrNameLst>
                                      </p:cBhvr>
                                      <p:to>
                                        <p:strVal val="visible"/>
                                      </p:to>
                                    </p:set>
                                    <p:anim calcmode="lin" valueType="num">
                                      <p:cBhvr>
                                        <p:cTn id="27" dur="750" fill="hold"/>
                                        <p:tgtEl>
                                          <p:spTgt spid="7">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28" dur="750" fill="hold"/>
                                        <p:tgtEl>
                                          <p:spTgt spid="7">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29" dur="750"/>
                                        <p:tgtEl>
                                          <p:spTgt spid="7">
                                            <p:graphicEl>
                                              <a:chart seriesIdx="-4" categoryIdx="3" bldStep="category"/>
                                            </p:graphicEl>
                                          </p:spTgt>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27">
                                            <p:graphicEl>
                                              <a:chart seriesIdx="-3" categoryIdx="-3" bldStep="gridLegend"/>
                                            </p:graphicEl>
                                          </p:spTgt>
                                        </p:tgtEl>
                                        <p:attrNameLst>
                                          <p:attrName>style.visibility</p:attrName>
                                        </p:attrNameLst>
                                      </p:cBhvr>
                                      <p:to>
                                        <p:strVal val="visible"/>
                                      </p:to>
                                    </p:set>
                                    <p:anim calcmode="lin" valueType="num">
                                      <p:cBhvr>
                                        <p:cTn id="32" dur="750" fill="hold"/>
                                        <p:tgtEl>
                                          <p:spTgt spid="27">
                                            <p:graphicEl>
                                              <a:chart seriesIdx="-3" categoryIdx="-3" bldStep="gridLegend"/>
                                            </p:graphicEl>
                                          </p:spTgt>
                                        </p:tgtEl>
                                        <p:attrNameLst>
                                          <p:attrName>ppt_w</p:attrName>
                                        </p:attrNameLst>
                                      </p:cBhvr>
                                      <p:tavLst>
                                        <p:tav tm="0">
                                          <p:val>
                                            <p:fltVal val="0"/>
                                          </p:val>
                                        </p:tav>
                                        <p:tav tm="100000">
                                          <p:val>
                                            <p:strVal val="#ppt_w"/>
                                          </p:val>
                                        </p:tav>
                                      </p:tavLst>
                                    </p:anim>
                                    <p:anim calcmode="lin" valueType="num">
                                      <p:cBhvr>
                                        <p:cTn id="33" dur="750" fill="hold"/>
                                        <p:tgtEl>
                                          <p:spTgt spid="27">
                                            <p:graphicEl>
                                              <a:chart seriesIdx="-3" categoryIdx="-3" bldStep="gridLegend"/>
                                            </p:graphicEl>
                                          </p:spTgt>
                                        </p:tgtEl>
                                        <p:attrNameLst>
                                          <p:attrName>ppt_h</p:attrName>
                                        </p:attrNameLst>
                                      </p:cBhvr>
                                      <p:tavLst>
                                        <p:tav tm="0">
                                          <p:val>
                                            <p:fltVal val="0"/>
                                          </p:val>
                                        </p:tav>
                                        <p:tav tm="100000">
                                          <p:val>
                                            <p:strVal val="#ppt_h"/>
                                          </p:val>
                                        </p:tav>
                                      </p:tavLst>
                                    </p:anim>
                                    <p:animEffect transition="in" filter="fade">
                                      <p:cBhvr>
                                        <p:cTn id="34" dur="750"/>
                                        <p:tgtEl>
                                          <p:spTgt spid="27">
                                            <p:graphicEl>
                                              <a:chart seriesIdx="-3" categoryIdx="-3" bldStep="gridLegend"/>
                                            </p:graphicEl>
                                          </p:spTgt>
                                        </p:tgtEl>
                                      </p:cBhvr>
                                    </p:animEffect>
                                  </p:childTnLst>
                                </p:cTn>
                              </p:par>
                              <p:par>
                                <p:cTn id="35" presetID="53" presetClass="entr" presetSubtype="16" fill="hold" grpId="0" nodeType="withEffect">
                                  <p:stCondLst>
                                    <p:cond delay="300"/>
                                  </p:stCondLst>
                                  <p:childTnLst>
                                    <p:set>
                                      <p:cBhvr>
                                        <p:cTn id="36" dur="1" fill="hold">
                                          <p:stCondLst>
                                            <p:cond delay="0"/>
                                          </p:stCondLst>
                                        </p:cTn>
                                        <p:tgtEl>
                                          <p:spTgt spid="27">
                                            <p:graphicEl>
                                              <a:chart seriesIdx="-4" categoryIdx="0" bldStep="category"/>
                                            </p:graphicEl>
                                          </p:spTgt>
                                        </p:tgtEl>
                                        <p:attrNameLst>
                                          <p:attrName>style.visibility</p:attrName>
                                        </p:attrNameLst>
                                      </p:cBhvr>
                                      <p:to>
                                        <p:strVal val="visible"/>
                                      </p:to>
                                    </p:set>
                                    <p:anim calcmode="lin" valueType="num">
                                      <p:cBhvr>
                                        <p:cTn id="37" dur="750" fill="hold"/>
                                        <p:tgtEl>
                                          <p:spTgt spid="27">
                                            <p:graphicEl>
                                              <a:chart seriesIdx="-4" categoryIdx="0" bldStep="category"/>
                                            </p:graphicEl>
                                          </p:spTgt>
                                        </p:tgtEl>
                                        <p:attrNameLst>
                                          <p:attrName>ppt_w</p:attrName>
                                        </p:attrNameLst>
                                      </p:cBhvr>
                                      <p:tavLst>
                                        <p:tav tm="0">
                                          <p:val>
                                            <p:fltVal val="0"/>
                                          </p:val>
                                        </p:tav>
                                        <p:tav tm="100000">
                                          <p:val>
                                            <p:strVal val="#ppt_w"/>
                                          </p:val>
                                        </p:tav>
                                      </p:tavLst>
                                    </p:anim>
                                    <p:anim calcmode="lin" valueType="num">
                                      <p:cBhvr>
                                        <p:cTn id="38" dur="750" fill="hold"/>
                                        <p:tgtEl>
                                          <p:spTgt spid="27">
                                            <p:graphicEl>
                                              <a:chart seriesIdx="-4" categoryIdx="0" bldStep="category"/>
                                            </p:graphicEl>
                                          </p:spTgt>
                                        </p:tgtEl>
                                        <p:attrNameLst>
                                          <p:attrName>ppt_h</p:attrName>
                                        </p:attrNameLst>
                                      </p:cBhvr>
                                      <p:tavLst>
                                        <p:tav tm="0">
                                          <p:val>
                                            <p:fltVal val="0"/>
                                          </p:val>
                                        </p:tav>
                                        <p:tav tm="100000">
                                          <p:val>
                                            <p:strVal val="#ppt_h"/>
                                          </p:val>
                                        </p:tav>
                                      </p:tavLst>
                                    </p:anim>
                                    <p:animEffect transition="in" filter="fade">
                                      <p:cBhvr>
                                        <p:cTn id="39" dur="750"/>
                                        <p:tgtEl>
                                          <p:spTgt spid="27">
                                            <p:graphicEl>
                                              <a:chart seriesIdx="-4" categoryIdx="0" bldStep="category"/>
                                            </p:graphicEl>
                                          </p:spTgt>
                                        </p:tgtEl>
                                      </p:cBhvr>
                                    </p:animEffect>
                                  </p:childTnLst>
                                </p:cTn>
                              </p:par>
                              <p:par>
                                <p:cTn id="40" presetID="53" presetClass="entr" presetSubtype="16" fill="hold" grpId="0" nodeType="withEffect">
                                  <p:stCondLst>
                                    <p:cond delay="800"/>
                                  </p:stCondLst>
                                  <p:childTnLst>
                                    <p:set>
                                      <p:cBhvr>
                                        <p:cTn id="41" dur="1" fill="hold">
                                          <p:stCondLst>
                                            <p:cond delay="0"/>
                                          </p:stCondLst>
                                        </p:cTn>
                                        <p:tgtEl>
                                          <p:spTgt spid="27">
                                            <p:graphicEl>
                                              <a:chart seriesIdx="-4" categoryIdx="1" bldStep="category"/>
                                            </p:graphicEl>
                                          </p:spTgt>
                                        </p:tgtEl>
                                        <p:attrNameLst>
                                          <p:attrName>style.visibility</p:attrName>
                                        </p:attrNameLst>
                                      </p:cBhvr>
                                      <p:to>
                                        <p:strVal val="visible"/>
                                      </p:to>
                                    </p:set>
                                    <p:anim calcmode="lin" valueType="num">
                                      <p:cBhvr>
                                        <p:cTn id="42" dur="750" fill="hold"/>
                                        <p:tgtEl>
                                          <p:spTgt spid="27">
                                            <p:graphicEl>
                                              <a:chart seriesIdx="-4" categoryIdx="1" bldStep="category"/>
                                            </p:graphicEl>
                                          </p:spTgt>
                                        </p:tgtEl>
                                        <p:attrNameLst>
                                          <p:attrName>ppt_w</p:attrName>
                                        </p:attrNameLst>
                                      </p:cBhvr>
                                      <p:tavLst>
                                        <p:tav tm="0">
                                          <p:val>
                                            <p:fltVal val="0"/>
                                          </p:val>
                                        </p:tav>
                                        <p:tav tm="100000">
                                          <p:val>
                                            <p:strVal val="#ppt_w"/>
                                          </p:val>
                                        </p:tav>
                                      </p:tavLst>
                                    </p:anim>
                                    <p:anim calcmode="lin" valueType="num">
                                      <p:cBhvr>
                                        <p:cTn id="43" dur="750" fill="hold"/>
                                        <p:tgtEl>
                                          <p:spTgt spid="27">
                                            <p:graphicEl>
                                              <a:chart seriesIdx="-4" categoryIdx="1" bldStep="category"/>
                                            </p:graphicEl>
                                          </p:spTgt>
                                        </p:tgtEl>
                                        <p:attrNameLst>
                                          <p:attrName>ppt_h</p:attrName>
                                        </p:attrNameLst>
                                      </p:cBhvr>
                                      <p:tavLst>
                                        <p:tav tm="0">
                                          <p:val>
                                            <p:fltVal val="0"/>
                                          </p:val>
                                        </p:tav>
                                        <p:tav tm="100000">
                                          <p:val>
                                            <p:strVal val="#ppt_h"/>
                                          </p:val>
                                        </p:tav>
                                      </p:tavLst>
                                    </p:anim>
                                    <p:animEffect transition="in" filter="fade">
                                      <p:cBhvr>
                                        <p:cTn id="44" dur="750"/>
                                        <p:tgtEl>
                                          <p:spTgt spid="27">
                                            <p:graphicEl>
                                              <a:chart seriesIdx="-4" categoryIdx="1" bldStep="category"/>
                                            </p:graphicEl>
                                          </p:spTgt>
                                        </p:tgtEl>
                                      </p:cBhvr>
                                    </p:animEffect>
                                  </p:childTnLst>
                                </p:cTn>
                              </p:par>
                              <p:par>
                                <p:cTn id="45" presetID="53" presetClass="entr" presetSubtype="16" fill="hold" grpId="0" nodeType="withEffect">
                                  <p:stCondLst>
                                    <p:cond delay="1200"/>
                                  </p:stCondLst>
                                  <p:childTnLst>
                                    <p:set>
                                      <p:cBhvr>
                                        <p:cTn id="46" dur="1" fill="hold">
                                          <p:stCondLst>
                                            <p:cond delay="0"/>
                                          </p:stCondLst>
                                        </p:cTn>
                                        <p:tgtEl>
                                          <p:spTgt spid="27">
                                            <p:graphicEl>
                                              <a:chart seriesIdx="-4" categoryIdx="2" bldStep="category"/>
                                            </p:graphicEl>
                                          </p:spTgt>
                                        </p:tgtEl>
                                        <p:attrNameLst>
                                          <p:attrName>style.visibility</p:attrName>
                                        </p:attrNameLst>
                                      </p:cBhvr>
                                      <p:to>
                                        <p:strVal val="visible"/>
                                      </p:to>
                                    </p:set>
                                    <p:anim calcmode="lin" valueType="num">
                                      <p:cBhvr>
                                        <p:cTn id="47" dur="750" fill="hold"/>
                                        <p:tgtEl>
                                          <p:spTgt spid="27">
                                            <p:graphicEl>
                                              <a:chart seriesIdx="-4" categoryIdx="2" bldStep="category"/>
                                            </p:graphicEl>
                                          </p:spTgt>
                                        </p:tgtEl>
                                        <p:attrNameLst>
                                          <p:attrName>ppt_w</p:attrName>
                                        </p:attrNameLst>
                                      </p:cBhvr>
                                      <p:tavLst>
                                        <p:tav tm="0">
                                          <p:val>
                                            <p:fltVal val="0"/>
                                          </p:val>
                                        </p:tav>
                                        <p:tav tm="100000">
                                          <p:val>
                                            <p:strVal val="#ppt_w"/>
                                          </p:val>
                                        </p:tav>
                                      </p:tavLst>
                                    </p:anim>
                                    <p:anim calcmode="lin" valueType="num">
                                      <p:cBhvr>
                                        <p:cTn id="48" dur="750" fill="hold"/>
                                        <p:tgtEl>
                                          <p:spTgt spid="27">
                                            <p:graphicEl>
                                              <a:chart seriesIdx="-4" categoryIdx="2" bldStep="category"/>
                                            </p:graphicEl>
                                          </p:spTgt>
                                        </p:tgtEl>
                                        <p:attrNameLst>
                                          <p:attrName>ppt_h</p:attrName>
                                        </p:attrNameLst>
                                      </p:cBhvr>
                                      <p:tavLst>
                                        <p:tav tm="0">
                                          <p:val>
                                            <p:fltVal val="0"/>
                                          </p:val>
                                        </p:tav>
                                        <p:tav tm="100000">
                                          <p:val>
                                            <p:strVal val="#ppt_h"/>
                                          </p:val>
                                        </p:tav>
                                      </p:tavLst>
                                    </p:anim>
                                    <p:animEffect transition="in" filter="fade">
                                      <p:cBhvr>
                                        <p:cTn id="49" dur="750"/>
                                        <p:tgtEl>
                                          <p:spTgt spid="27">
                                            <p:graphicEl>
                                              <a:chart seriesIdx="-4" categoryIdx="2" bldStep="category"/>
                                            </p:graphicEl>
                                          </p:spTgt>
                                        </p:tgtEl>
                                      </p:cBhvr>
                                    </p:animEffect>
                                  </p:childTnLst>
                                </p:cTn>
                              </p:par>
                              <p:par>
                                <p:cTn id="50" presetID="53" presetClass="entr" presetSubtype="16" fill="hold" grpId="0" nodeType="withEffect">
                                  <p:stCondLst>
                                    <p:cond delay="1500"/>
                                  </p:stCondLst>
                                  <p:childTnLst>
                                    <p:set>
                                      <p:cBhvr>
                                        <p:cTn id="51" dur="1" fill="hold">
                                          <p:stCondLst>
                                            <p:cond delay="0"/>
                                          </p:stCondLst>
                                        </p:cTn>
                                        <p:tgtEl>
                                          <p:spTgt spid="27">
                                            <p:graphicEl>
                                              <a:chart seriesIdx="-4" categoryIdx="3" bldStep="category"/>
                                            </p:graphicEl>
                                          </p:spTgt>
                                        </p:tgtEl>
                                        <p:attrNameLst>
                                          <p:attrName>style.visibility</p:attrName>
                                        </p:attrNameLst>
                                      </p:cBhvr>
                                      <p:to>
                                        <p:strVal val="visible"/>
                                      </p:to>
                                    </p:set>
                                    <p:anim calcmode="lin" valueType="num">
                                      <p:cBhvr>
                                        <p:cTn id="52" dur="750" fill="hold"/>
                                        <p:tgtEl>
                                          <p:spTgt spid="27">
                                            <p:graphicEl>
                                              <a:chart seriesIdx="-4" categoryIdx="3" bldStep="category"/>
                                            </p:graphicEl>
                                          </p:spTgt>
                                        </p:tgtEl>
                                        <p:attrNameLst>
                                          <p:attrName>ppt_w</p:attrName>
                                        </p:attrNameLst>
                                      </p:cBhvr>
                                      <p:tavLst>
                                        <p:tav tm="0">
                                          <p:val>
                                            <p:fltVal val="0"/>
                                          </p:val>
                                        </p:tav>
                                        <p:tav tm="100000">
                                          <p:val>
                                            <p:strVal val="#ppt_w"/>
                                          </p:val>
                                        </p:tav>
                                      </p:tavLst>
                                    </p:anim>
                                    <p:anim calcmode="lin" valueType="num">
                                      <p:cBhvr>
                                        <p:cTn id="53" dur="750" fill="hold"/>
                                        <p:tgtEl>
                                          <p:spTgt spid="27">
                                            <p:graphicEl>
                                              <a:chart seriesIdx="-4" categoryIdx="3" bldStep="category"/>
                                            </p:graphicEl>
                                          </p:spTgt>
                                        </p:tgtEl>
                                        <p:attrNameLst>
                                          <p:attrName>ppt_h</p:attrName>
                                        </p:attrNameLst>
                                      </p:cBhvr>
                                      <p:tavLst>
                                        <p:tav tm="0">
                                          <p:val>
                                            <p:fltVal val="0"/>
                                          </p:val>
                                        </p:tav>
                                        <p:tav tm="100000">
                                          <p:val>
                                            <p:strVal val="#ppt_h"/>
                                          </p:val>
                                        </p:tav>
                                      </p:tavLst>
                                    </p:anim>
                                    <p:animEffect transition="in" filter="fade">
                                      <p:cBhvr>
                                        <p:cTn id="54" dur="750"/>
                                        <p:tgtEl>
                                          <p:spTgt spid="27">
                                            <p:graphicEl>
                                              <a:chart seriesIdx="-4" categoryIdx="3" bldStep="category"/>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Sub>
          <a:bldChart bld="category"/>
        </p:bldSub>
      </p:bldGraphic>
      <p:bldGraphic spid="27" grpId="0">
        <p:bldSub>
          <a:bldChart bld="category"/>
        </p:bldSub>
      </p:bldGraphic>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338A22FE-948C-F70E-2509-9DCC0D8AF2E4}"/>
              </a:ext>
            </a:extLst>
          </p:cNvPr>
          <p:cNvPicPr>
            <a:picLocks noChangeAspect="1"/>
          </p:cNvPicPr>
          <p:nvPr/>
        </p:nvPicPr>
        <p:blipFill>
          <a:blip r:embed="rId16">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9" name="PA_库_矩形 8"/>
          <p:cNvSpPr/>
          <p:nvPr>
            <p:custDataLst>
              <p:tags r:id="rId1"/>
            </p:custDataLst>
          </p:nvPr>
        </p:nvSpPr>
        <p:spPr>
          <a:xfrm>
            <a:off x="8116314" y="1706778"/>
            <a:ext cx="59016" cy="93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PA_库_矩形 34"/>
          <p:cNvSpPr/>
          <p:nvPr>
            <p:custDataLst>
              <p:tags r:id="rId2"/>
            </p:custDataLst>
          </p:nvPr>
        </p:nvSpPr>
        <p:spPr>
          <a:xfrm>
            <a:off x="5151330" y="1659869"/>
            <a:ext cx="3024000" cy="5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3" name="PA_库_矩形 37"/>
          <p:cNvSpPr/>
          <p:nvPr>
            <p:custDataLst>
              <p:tags r:id="rId3"/>
            </p:custDataLst>
          </p:nvPr>
        </p:nvSpPr>
        <p:spPr>
          <a:xfrm>
            <a:off x="8116314" y="4061403"/>
            <a:ext cx="59016" cy="201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PA_库_矩形 38"/>
          <p:cNvSpPr/>
          <p:nvPr>
            <p:custDataLst>
              <p:tags r:id="rId4"/>
            </p:custDataLst>
          </p:nvPr>
        </p:nvSpPr>
        <p:spPr>
          <a:xfrm>
            <a:off x="4905822" y="6019803"/>
            <a:ext cx="3240000" cy="57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7" name="PA_库_矩形 9"/>
          <p:cNvSpPr/>
          <p:nvPr>
            <p:custDataLst>
              <p:tags r:id="rId5"/>
            </p:custDataLst>
          </p:nvPr>
        </p:nvSpPr>
        <p:spPr>
          <a:xfrm>
            <a:off x="4161498" y="1066799"/>
            <a:ext cx="744323" cy="744323"/>
          </a:xfrm>
          <a:prstGeom prst="rect">
            <a:avLst/>
          </a:prstGeom>
          <a:noFill/>
          <a:ln w="25400">
            <a:solidFill>
              <a:srgbClr val="2842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8" name="PA_库_矩形 10"/>
          <p:cNvSpPr/>
          <p:nvPr>
            <p:custDataLst>
              <p:tags r:id="rId6"/>
            </p:custDataLst>
          </p:nvPr>
        </p:nvSpPr>
        <p:spPr>
          <a:xfrm>
            <a:off x="10617017" y="1438960"/>
            <a:ext cx="190500" cy="190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9" name="PA_库_矩形 41"/>
          <p:cNvSpPr/>
          <p:nvPr>
            <p:custDataLst>
              <p:tags r:id="rId7"/>
            </p:custDataLst>
          </p:nvPr>
        </p:nvSpPr>
        <p:spPr>
          <a:xfrm>
            <a:off x="11147872" y="562587"/>
            <a:ext cx="783920" cy="783920"/>
          </a:xfrm>
          <a:prstGeom prst="rect">
            <a:avLst/>
          </a:prstGeom>
          <a:solidFill>
            <a:srgbClr val="2842A2">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pic>
        <p:nvPicPr>
          <p:cNvPr id="20" name="PA_库_图片 19"/>
          <p:cNvPicPr>
            <a:picLocks noChangeAspect="1"/>
          </p:cNvPicPr>
          <p:nvPr>
            <p:custDataLst>
              <p:tags r:id="rId8"/>
            </p:custDataLst>
          </p:nvPr>
        </p:nvPicPr>
        <p:blipFill>
          <a:blip r:embed="rId17"/>
          <a:stretch>
            <a:fillRect/>
          </a:stretch>
        </p:blipFill>
        <p:spPr>
          <a:xfrm>
            <a:off x="0" y="2500450"/>
            <a:ext cx="4188499" cy="4236611"/>
          </a:xfrm>
          <a:prstGeom prst="rect">
            <a:avLst/>
          </a:prstGeom>
        </p:spPr>
      </p:pic>
      <p:grpSp>
        <p:nvGrpSpPr>
          <p:cNvPr id="21" name="组合 20">
            <a:extLst>
              <a:ext uri="{FF2B5EF4-FFF2-40B4-BE49-F238E27FC236}">
                <a16:creationId xmlns:a16="http://schemas.microsoft.com/office/drawing/2014/main" id="{3C25F37B-698E-7E5C-9FCF-92D71E8123B1}"/>
              </a:ext>
            </a:extLst>
          </p:cNvPr>
          <p:cNvGrpSpPr/>
          <p:nvPr/>
        </p:nvGrpSpPr>
        <p:grpSpPr>
          <a:xfrm>
            <a:off x="260208" y="229847"/>
            <a:ext cx="9904983" cy="377411"/>
            <a:chOff x="5315329" y="135754"/>
            <a:chExt cx="9904983" cy="377411"/>
          </a:xfrm>
        </p:grpSpPr>
        <p:sp>
          <p:nvSpPr>
            <p:cNvPr id="22" name="PA_矩形 1122">
              <a:extLst>
                <a:ext uri="{FF2B5EF4-FFF2-40B4-BE49-F238E27FC236}">
                  <a16:creationId xmlns:a16="http://schemas.microsoft.com/office/drawing/2014/main" id="{F267AAC6-620F-BD57-24CA-EB72F5EB4BAA}"/>
                </a:ext>
              </a:extLst>
            </p:cNvPr>
            <p:cNvSpPr/>
            <p:nvPr>
              <p:custDataLst>
                <p:tags r:id="rId9"/>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23" name="PA_矩形 1123">
              <a:extLst>
                <a:ext uri="{FF2B5EF4-FFF2-40B4-BE49-F238E27FC236}">
                  <a16:creationId xmlns:a16="http://schemas.microsoft.com/office/drawing/2014/main" id="{D3D66372-3A98-75A4-741C-BD0C555C00C6}"/>
                </a:ext>
              </a:extLst>
            </p:cNvPr>
            <p:cNvSpPr/>
            <p:nvPr>
              <p:custDataLst>
                <p:tags r:id="rId10"/>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24" name="PA_矩形 1125">
              <a:extLst>
                <a:ext uri="{FF2B5EF4-FFF2-40B4-BE49-F238E27FC236}">
                  <a16:creationId xmlns:a16="http://schemas.microsoft.com/office/drawing/2014/main" id="{98549D25-2BB7-7792-5618-DD637BED37EC}"/>
                </a:ext>
              </a:extLst>
            </p:cNvPr>
            <p:cNvSpPr/>
            <p:nvPr>
              <p:custDataLst>
                <p:tags r:id="rId11"/>
              </p:custDataLst>
            </p:nvPr>
          </p:nvSpPr>
          <p:spPr>
            <a:xfrm>
              <a:off x="8169559" y="170572"/>
              <a:ext cx="1082348" cy="307777"/>
            </a:xfrm>
            <a:prstGeom prst="rect">
              <a:avLst/>
            </a:prstGeom>
          </p:spPr>
          <p:txBody>
            <a:bodyPr wrap="none">
              <a:spAutoFit/>
            </a:bodyPr>
            <a:lstStyle/>
            <a:p>
              <a:r>
                <a:rPr lang="zh-CN" altLang="en-US" sz="1400">
                  <a:solidFill>
                    <a:srgbClr val="FFC107"/>
                  </a:solidFill>
                  <a:cs typeface="+mn-ea"/>
                  <a:sym typeface="+mn-lt"/>
                </a:rPr>
                <a:t>展示与测试</a:t>
              </a:r>
            </a:p>
          </p:txBody>
        </p:sp>
        <p:sp>
          <p:nvSpPr>
            <p:cNvPr id="25" name="PA_矩形 1126">
              <a:extLst>
                <a:ext uri="{FF2B5EF4-FFF2-40B4-BE49-F238E27FC236}">
                  <a16:creationId xmlns:a16="http://schemas.microsoft.com/office/drawing/2014/main" id="{C38890AC-C3FE-D7B1-D3C1-682501C17D78}"/>
                </a:ext>
              </a:extLst>
            </p:cNvPr>
            <p:cNvSpPr/>
            <p:nvPr>
              <p:custDataLst>
                <p:tags r:id="rId12"/>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26" name="PA_矩形 1127">
              <a:extLst>
                <a:ext uri="{FF2B5EF4-FFF2-40B4-BE49-F238E27FC236}">
                  <a16:creationId xmlns:a16="http://schemas.microsoft.com/office/drawing/2014/main" id="{96194F96-BB59-F4C6-B8D4-0379563443F1}"/>
                </a:ext>
              </a:extLst>
            </p:cNvPr>
            <p:cNvSpPr/>
            <p:nvPr>
              <p:custDataLst>
                <p:tags r:id="rId13"/>
              </p:custDataLst>
            </p:nvPr>
          </p:nvSpPr>
          <p:spPr>
            <a:xfrm>
              <a:off x="11023789" y="135754"/>
              <a:ext cx="4196523" cy="377411"/>
            </a:xfrm>
            <a:prstGeom prst="rect">
              <a:avLst/>
            </a:prstGeom>
          </p:spPr>
          <p:txBody>
            <a:bodyPr wrap="square">
              <a:spAutoFit/>
            </a:bodyPr>
            <a:lstStyle/>
            <a:p>
              <a:pPr>
                <a:lnSpc>
                  <a:spcPct val="150000"/>
                </a:lnSpc>
              </a:pPr>
              <a:r>
                <a:rPr lang="zh-CN" altLang="en-US" sz="1400" u="sng">
                  <a:solidFill>
                    <a:srgbClr val="FFC107"/>
                  </a:solidFill>
                  <a:cs typeface="+mn-ea"/>
                  <a:sym typeface="+mn-lt"/>
                </a:rPr>
                <a:t>展示与测试</a:t>
              </a:r>
              <a:r>
                <a:rPr lang="en-US" altLang="zh-CN" sz="1400" u="sng">
                  <a:solidFill>
                    <a:srgbClr val="FFC107"/>
                  </a:solidFill>
                  <a:cs typeface="+mn-ea"/>
                  <a:sym typeface="+mn-lt"/>
                </a:rPr>
                <a:t>——</a:t>
              </a:r>
              <a:r>
                <a:rPr lang="zh-CN" altLang="en-US" sz="1400" u="sng">
                  <a:solidFill>
                    <a:srgbClr val="FFC107"/>
                  </a:solidFill>
                  <a:cs typeface="+mn-ea"/>
                  <a:sym typeface="+mn-lt"/>
                </a:rPr>
                <a:t>系统测试</a:t>
              </a:r>
              <a:r>
                <a:rPr lang="en-US" altLang="zh-CN" sz="1400" u="sng">
                  <a:solidFill>
                    <a:srgbClr val="FFC107"/>
                  </a:solidFill>
                  <a:cs typeface="+mn-ea"/>
                  <a:sym typeface="+mn-lt"/>
                </a:rPr>
                <a:t>——</a:t>
              </a:r>
              <a:r>
                <a:rPr lang="zh-CN" altLang="en-US" sz="1400" u="sng">
                  <a:solidFill>
                    <a:srgbClr val="FFC107"/>
                  </a:solidFill>
                  <a:cs typeface="+mn-ea"/>
                  <a:sym typeface="+mn-lt"/>
                </a:rPr>
                <a:t>定制化风险预防部署</a:t>
              </a:r>
            </a:p>
          </p:txBody>
        </p:sp>
      </p:grpSp>
      <p:pic>
        <p:nvPicPr>
          <p:cNvPr id="27" name="Picture 1">
            <a:extLst>
              <a:ext uri="{FF2B5EF4-FFF2-40B4-BE49-F238E27FC236}">
                <a16:creationId xmlns:a16="http://schemas.microsoft.com/office/drawing/2014/main" id="{2CF97965-E127-5CA7-D226-AAF46894A371}"/>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4738103" y="2785467"/>
            <a:ext cx="6461318" cy="3248185"/>
          </a:xfrm>
          <a:prstGeom prst="roundRect">
            <a:avLst>
              <a:gd name="adj" fmla="val 7283"/>
            </a:avLst>
          </a:prstGeom>
          <a:noFill/>
          <a:extLst>
            <a:ext uri="{909E8E84-426E-40DD-AFC4-6F175D3DCCD1}">
              <a14:hiddenFill xmlns:a14="http://schemas.microsoft.com/office/drawing/2010/main">
                <a:solidFill>
                  <a:srgbClr val="FFFFFF"/>
                </a:solidFill>
              </a14:hiddenFill>
            </a:ext>
          </a:extLst>
        </p:spPr>
      </p:pic>
      <p:sp>
        <p:nvSpPr>
          <p:cNvPr id="28" name="Rectangle 2">
            <a:extLst>
              <a:ext uri="{FF2B5EF4-FFF2-40B4-BE49-F238E27FC236}">
                <a16:creationId xmlns:a16="http://schemas.microsoft.com/office/drawing/2014/main" id="{E24829D4-D0F4-4700-3E10-9D817F007E00}"/>
              </a:ext>
            </a:extLst>
          </p:cNvPr>
          <p:cNvSpPr>
            <a:spLocks noChangeArrowheads="1"/>
          </p:cNvSpPr>
          <p:nvPr/>
        </p:nvSpPr>
        <p:spPr bwMode="auto">
          <a:xfrm>
            <a:off x="3114438" y="1827637"/>
            <a:ext cx="5077583" cy="1023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r>
              <a:rPr lang="en-US" altLang="zh-CN" sz="1400">
                <a:latin typeface="Arial" panose="020B0604020202020204" pitchFamily="34" charset="0"/>
                <a:ea typeface="微软雅黑" panose="020B0503020204020204" pitchFamily="34" charset="-122"/>
              </a:rPr>
              <a:t>  </a:t>
            </a:r>
            <a:r>
              <a:rPr lang="zh-CN" altLang="zh-CN" sz="1400">
                <a:latin typeface="Arial" panose="020B0604020202020204" pitchFamily="34" charset="0"/>
                <a:ea typeface="微软雅黑" panose="020B0503020204020204" pitchFamily="34" charset="-122"/>
              </a:rPr>
              <a:t>通过友好的用户界面，管理员能够根据组织的具体安全需求，轻松定制防御策略。这包括设置不同的安全级别、调整拦截规则和自定义警报通知等</a:t>
            </a:r>
            <a:r>
              <a:rPr lang="zh-CN" altLang="en-US" sz="1400">
                <a:latin typeface="Arial" panose="020B0604020202020204" pitchFamily="34" charset="0"/>
                <a:ea typeface="微软雅黑" panose="020B0503020204020204" pitchFamily="34" charset="-122"/>
              </a:rPr>
              <a:t>。</a:t>
            </a:r>
            <a:endParaRPr lang="zh-CN" altLang="zh-CN" sz="1400">
              <a:latin typeface="Arial" panose="020B0604020202020204" pitchFamily="34" charset="0"/>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25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1500" fill="hold"/>
                                        <p:tgtEl>
                                          <p:spTgt spid="20"/>
                                        </p:tgtEl>
                                        <p:attrNameLst>
                                          <p:attrName>ppt_x</p:attrName>
                                        </p:attrNameLst>
                                      </p:cBhvr>
                                      <p:tavLst>
                                        <p:tav tm="0">
                                          <p:val>
                                            <p:strVal val="0-#ppt_w/2"/>
                                          </p:val>
                                        </p:tav>
                                        <p:tav tm="100000">
                                          <p:val>
                                            <p:strVal val="#ppt_x"/>
                                          </p:val>
                                        </p:tav>
                                      </p:tavLst>
                                    </p:anim>
                                    <p:anim calcmode="lin" valueType="num">
                                      <p:cBhvr additive="base">
                                        <p:cTn id="8" dur="1500" fill="hold"/>
                                        <p:tgtEl>
                                          <p:spTgt spid="20"/>
                                        </p:tgtEl>
                                        <p:attrNameLst>
                                          <p:attrName>ppt_y</p:attrName>
                                        </p:attrNameLst>
                                      </p:cBhvr>
                                      <p:tavLst>
                                        <p:tav tm="0">
                                          <p:val>
                                            <p:strVal val="#ppt_y"/>
                                          </p:val>
                                        </p:tav>
                                        <p:tav tm="100000">
                                          <p:val>
                                            <p:strVal val="#ppt_y"/>
                                          </p:val>
                                        </p:tav>
                                      </p:tavLst>
                                    </p:anim>
                                    <p:set>
                                      <p:cBhvr>
                                        <p:cTn id="9" dur="1" fill="hold">
                                          <p:stCondLst>
                                            <p:cond delay="0"/>
                                          </p:stCondLst>
                                        </p:cTn>
                                        <p:tgtEl>
                                          <p:spTgt spid="20"/>
                                        </p:tgtEl>
                                        <p:attrNameLst>
                                          <p:attrName>style.visibility</p:attrName>
                                        </p:attrNameLst>
                                      </p:cBhvr>
                                      <p:to>
                                        <p:strVal val="visible"/>
                                      </p:to>
                                    </p:set>
                                    <p:anim to="" calcmode="lin" valueType="num">
                                      <p:cBhvr>
                                        <p:cTn id="10" dur="1500" fill="hold">
                                          <p:stCondLst>
                                            <p:cond delay="0"/>
                                          </p:stCondLst>
                                        </p:cTn>
                                        <p:tgtEl>
                                          <p:spTgt spid="20"/>
                                        </p:tgtEl>
                                        <p:attrNameLst>
                                          <p:attrName>ppt_w</p:attrName>
                                        </p:attrNameLst>
                                      </p:cBhvr>
                                      <p:tavLst>
                                        <p:tav tm="0">
                                          <p:val>
                                            <p:fltVal val="0"/>
                                          </p:val>
                                        </p:tav>
                                        <p:tav tm="100000">
                                          <p:val>
                                            <p:strVal val="#ppt_w"/>
                                          </p:val>
                                        </p:tav>
                                      </p:tavLst>
                                    </p:anim>
                                    <p:anim to="" calcmode="lin" valueType="num">
                                      <p:cBhvr>
                                        <p:cTn id="11" dur="1500" fill="hold">
                                          <p:stCondLst>
                                            <p:cond delay="0"/>
                                          </p:stCondLst>
                                        </p:cTn>
                                        <p:tgtEl>
                                          <p:spTgt spid="20"/>
                                        </p:tgtEl>
                                        <p:attrNameLst>
                                          <p:attrName>ppt_h</p:attrName>
                                        </p:attrNameLst>
                                      </p:cBhvr>
                                      <p:tavLst>
                                        <p:tav tm="0">
                                          <p:val>
                                            <p:fltVal val="0"/>
                                          </p:val>
                                        </p:tav>
                                        <p:tav tm="100000">
                                          <p:val>
                                            <p:strVal val="#ppt_h"/>
                                          </p:val>
                                        </p:tav>
                                      </p:tavLst>
                                    </p:anim>
                                    <p:animEffect filter="fade">
                                      <p:cBhvr>
                                        <p:cTn id="12" dur="1500">
                                          <p:stCondLst>
                                            <p:cond delay="0"/>
                                          </p:stCondLst>
                                        </p:cTn>
                                        <p:tgtEl>
                                          <p:spTgt spid="20"/>
                                        </p:tgtEl>
                                      </p:cBhvr>
                                    </p:animEffect>
                                  </p:childTnLst>
                                </p:cTn>
                              </p:par>
                              <p:par>
                                <p:cTn id="13" presetID="22" presetClass="entr" presetSubtype="8" fill="hold" grpId="0" nodeType="withEffect" nodePh="1">
                                  <p:stCondLst>
                                    <p:cond delay="250"/>
                                  </p:stCondLst>
                                  <p:endCondLst>
                                    <p:cond evt="begin" delay="0">
                                      <p:tn val="13"/>
                                    </p:cond>
                                  </p:endCondLst>
                                  <p:childTnLst>
                                    <p:set>
                                      <p:cBhvr>
                                        <p:cTn id="14" dur="1" fill="hold">
                                          <p:stCondLst>
                                            <p:cond delay="0"/>
                                          </p:stCondLst>
                                        </p:cTn>
                                        <p:tgtEl>
                                          <p:spTgt spid="9">
                                            <p:txEl>
                                              <p:charRg st="4294967295" end="4294967295"/>
                                            </p:txEl>
                                          </p:spTgt>
                                        </p:tgtEl>
                                        <p:attrNameLst>
                                          <p:attrName>style.visibility</p:attrName>
                                        </p:attrNameLst>
                                      </p:cBhvr>
                                      <p:to>
                                        <p:strVal val="visible"/>
                                      </p:to>
                                    </p:set>
                                    <p:animEffect transition="in" filter="wipe(left)">
                                      <p:cBhvr>
                                        <p:cTn id="15" dur="1000"/>
                                        <p:tgtEl>
                                          <p:spTgt spid="9">
                                            <p:txEl>
                                              <p:charRg st="4294967295" end="4294967295"/>
                                            </p:txEl>
                                          </p:spTgt>
                                        </p:tgtEl>
                                      </p:cBhvr>
                                    </p:animEffect>
                                  </p:childTnLst>
                                </p:cTn>
                              </p:par>
                              <p:par>
                                <p:cTn id="16" presetID="22" presetClass="entr" presetSubtype="8" fill="hold" grpId="0" nodeType="withEffect" nodePh="1">
                                  <p:stCondLst>
                                    <p:cond delay="250"/>
                                  </p:stCondLst>
                                  <p:endCondLst>
                                    <p:cond evt="begin" delay="0">
                                      <p:tn val="16"/>
                                    </p:cond>
                                  </p:endCondLst>
                                  <p:childTnLst>
                                    <p:set>
                                      <p:cBhvr>
                                        <p:cTn id="17" dur="1" fill="hold">
                                          <p:stCondLst>
                                            <p:cond delay="0"/>
                                          </p:stCondLst>
                                        </p:cTn>
                                        <p:tgtEl>
                                          <p:spTgt spid="10">
                                            <p:txEl>
                                              <p:charRg st="4294967295" end="4294967295"/>
                                            </p:txEl>
                                          </p:spTgt>
                                        </p:tgtEl>
                                        <p:attrNameLst>
                                          <p:attrName>style.visibility</p:attrName>
                                        </p:attrNameLst>
                                      </p:cBhvr>
                                      <p:to>
                                        <p:strVal val="visible"/>
                                      </p:to>
                                    </p:set>
                                    <p:animEffect transition="in" filter="wipe(left)">
                                      <p:cBhvr>
                                        <p:cTn id="18" dur="1000"/>
                                        <p:tgtEl>
                                          <p:spTgt spid="10">
                                            <p:txEl>
                                              <p:charRg st="4294967295" end="4294967295"/>
                                            </p:txEl>
                                          </p:spTgt>
                                        </p:tgtEl>
                                      </p:cBhvr>
                                    </p:animEffect>
                                  </p:childTnLst>
                                </p:cTn>
                              </p:par>
                              <p:par>
                                <p:cTn id="19" presetID="22" presetClass="entr" presetSubtype="8" fill="hold" grpId="0" nodeType="withEffect" nodePh="1">
                                  <p:stCondLst>
                                    <p:cond delay="250"/>
                                  </p:stCondLst>
                                  <p:endCondLst>
                                    <p:cond evt="begin" delay="0">
                                      <p:tn val="19"/>
                                    </p:cond>
                                  </p:endCondLst>
                                  <p:childTnLst>
                                    <p:set>
                                      <p:cBhvr>
                                        <p:cTn id="20" dur="1" fill="hold">
                                          <p:stCondLst>
                                            <p:cond delay="0"/>
                                          </p:stCondLst>
                                        </p:cTn>
                                        <p:tgtEl>
                                          <p:spTgt spid="13">
                                            <p:txEl>
                                              <p:charRg st="4294967295" end="4294967295"/>
                                            </p:txEl>
                                          </p:spTgt>
                                        </p:tgtEl>
                                        <p:attrNameLst>
                                          <p:attrName>style.visibility</p:attrName>
                                        </p:attrNameLst>
                                      </p:cBhvr>
                                      <p:to>
                                        <p:strVal val="visible"/>
                                      </p:to>
                                    </p:set>
                                    <p:animEffect transition="in" filter="wipe(left)">
                                      <p:cBhvr>
                                        <p:cTn id="21" dur="1000"/>
                                        <p:tgtEl>
                                          <p:spTgt spid="13">
                                            <p:txEl>
                                              <p:charRg st="4294967295" end="4294967295"/>
                                            </p:txEl>
                                          </p:spTgt>
                                        </p:tgtEl>
                                      </p:cBhvr>
                                    </p:animEffect>
                                  </p:childTnLst>
                                </p:cTn>
                              </p:par>
                              <p:par>
                                <p:cTn id="22" presetID="22" presetClass="entr" presetSubtype="8" fill="hold" grpId="0" nodeType="withEffect" nodePh="1">
                                  <p:stCondLst>
                                    <p:cond delay="250"/>
                                  </p:stCondLst>
                                  <p:endCondLst>
                                    <p:cond evt="begin" delay="0">
                                      <p:tn val="22"/>
                                    </p:cond>
                                  </p:endCondLst>
                                  <p:childTnLst>
                                    <p:set>
                                      <p:cBhvr>
                                        <p:cTn id="23" dur="1" fill="hold">
                                          <p:stCondLst>
                                            <p:cond delay="0"/>
                                          </p:stCondLst>
                                        </p:cTn>
                                        <p:tgtEl>
                                          <p:spTgt spid="14">
                                            <p:txEl>
                                              <p:charRg st="4294967295" end="4294967295"/>
                                            </p:txEl>
                                          </p:spTgt>
                                        </p:tgtEl>
                                        <p:attrNameLst>
                                          <p:attrName>style.visibility</p:attrName>
                                        </p:attrNameLst>
                                      </p:cBhvr>
                                      <p:to>
                                        <p:strVal val="visible"/>
                                      </p:to>
                                    </p:set>
                                    <p:animEffect transition="in" filter="wipe(left)">
                                      <p:cBhvr>
                                        <p:cTn id="24" dur="1000"/>
                                        <p:tgtEl>
                                          <p:spTgt spid="14">
                                            <p:txEl>
                                              <p:charRg st="4294967295" end="4294967295"/>
                                            </p:txEl>
                                          </p:spTgt>
                                        </p:tgtEl>
                                      </p:cBhvr>
                                    </p:animEffect>
                                  </p:childTnLst>
                                </p:cTn>
                              </p:par>
                              <p:par>
                                <p:cTn id="25" presetID="22" presetClass="entr" presetSubtype="8" fill="hold" grpId="0" nodeType="withEffect" nodePh="1">
                                  <p:stCondLst>
                                    <p:cond delay="250"/>
                                  </p:stCondLst>
                                  <p:endCondLst>
                                    <p:cond evt="begin" delay="0">
                                      <p:tn val="25"/>
                                    </p:cond>
                                  </p:endCondLst>
                                  <p:childTnLst>
                                    <p:set>
                                      <p:cBhvr>
                                        <p:cTn id="26" dur="1" fill="hold">
                                          <p:stCondLst>
                                            <p:cond delay="0"/>
                                          </p:stCondLst>
                                        </p:cTn>
                                        <p:tgtEl>
                                          <p:spTgt spid="17">
                                            <p:txEl>
                                              <p:charRg st="4294967295" end="4294967295"/>
                                            </p:txEl>
                                          </p:spTgt>
                                        </p:tgtEl>
                                        <p:attrNameLst>
                                          <p:attrName>style.visibility</p:attrName>
                                        </p:attrNameLst>
                                      </p:cBhvr>
                                      <p:to>
                                        <p:strVal val="visible"/>
                                      </p:to>
                                    </p:set>
                                    <p:animEffect transition="in" filter="wipe(left)">
                                      <p:cBhvr>
                                        <p:cTn id="27" dur="1000"/>
                                        <p:tgtEl>
                                          <p:spTgt spid="17">
                                            <p:txEl>
                                              <p:charRg st="4294967295" end="4294967295"/>
                                            </p:txEl>
                                          </p:spTgt>
                                        </p:tgtEl>
                                      </p:cBhvr>
                                    </p:animEffect>
                                  </p:childTnLst>
                                </p:cTn>
                              </p:par>
                              <p:par>
                                <p:cTn id="28" presetID="22" presetClass="entr" presetSubtype="8" fill="hold" grpId="0" nodeType="withEffect" nodePh="1">
                                  <p:stCondLst>
                                    <p:cond delay="250"/>
                                  </p:stCondLst>
                                  <p:endCondLst>
                                    <p:cond evt="begin" delay="0">
                                      <p:tn val="28"/>
                                    </p:cond>
                                  </p:endCondLst>
                                  <p:childTnLst>
                                    <p:set>
                                      <p:cBhvr>
                                        <p:cTn id="29" dur="1" fill="hold">
                                          <p:stCondLst>
                                            <p:cond delay="0"/>
                                          </p:stCondLst>
                                        </p:cTn>
                                        <p:tgtEl>
                                          <p:spTgt spid="18">
                                            <p:txEl>
                                              <p:charRg st="4294967295" end="4294967295"/>
                                            </p:txEl>
                                          </p:spTgt>
                                        </p:tgtEl>
                                        <p:attrNameLst>
                                          <p:attrName>style.visibility</p:attrName>
                                        </p:attrNameLst>
                                      </p:cBhvr>
                                      <p:to>
                                        <p:strVal val="visible"/>
                                      </p:to>
                                    </p:set>
                                    <p:animEffect transition="in" filter="wipe(left)">
                                      <p:cBhvr>
                                        <p:cTn id="30" dur="1000"/>
                                        <p:tgtEl>
                                          <p:spTgt spid="18">
                                            <p:txEl>
                                              <p:charRg st="4294967295" end="4294967295"/>
                                            </p:txEl>
                                          </p:spTgt>
                                        </p:tgtEl>
                                      </p:cBhvr>
                                    </p:animEffect>
                                  </p:childTnLst>
                                </p:cTn>
                              </p:par>
                              <p:par>
                                <p:cTn id="31" presetID="22" presetClass="entr" presetSubtype="8" fill="hold" grpId="0" nodeType="withEffect" nodePh="1">
                                  <p:stCondLst>
                                    <p:cond delay="250"/>
                                  </p:stCondLst>
                                  <p:endCondLst>
                                    <p:cond evt="begin" delay="0">
                                      <p:tn val="31"/>
                                    </p:cond>
                                  </p:endCondLst>
                                  <p:childTnLst>
                                    <p:set>
                                      <p:cBhvr>
                                        <p:cTn id="32" dur="1" fill="hold">
                                          <p:stCondLst>
                                            <p:cond delay="0"/>
                                          </p:stCondLst>
                                        </p:cTn>
                                        <p:tgtEl>
                                          <p:spTgt spid="19">
                                            <p:txEl>
                                              <p:charRg st="4294967295" end="4294967295"/>
                                            </p:txEl>
                                          </p:spTgt>
                                        </p:tgtEl>
                                        <p:attrNameLst>
                                          <p:attrName>style.visibility</p:attrName>
                                        </p:attrNameLst>
                                      </p:cBhvr>
                                      <p:to>
                                        <p:strVal val="visible"/>
                                      </p:to>
                                    </p:set>
                                    <p:animEffect transition="in" filter="wipe(left)">
                                      <p:cBhvr>
                                        <p:cTn id="33" dur="1000"/>
                                        <p:tgtEl>
                                          <p:spTgt spid="19">
                                            <p:txEl>
                                              <p:charRg st="4294967295" end="4294967295"/>
                                            </p:txEl>
                                          </p:spTgt>
                                        </p:tgtEl>
                                      </p:cBhvr>
                                    </p:animEffect>
                                  </p:childTnLst>
                                </p:cTn>
                              </p:par>
                              <p:par>
                                <p:cTn id="34" presetID="10" presetClass="entr" presetSubtype="0" fill="hold" nodeType="withEffect">
                                  <p:stCondLst>
                                    <p:cond delay="0"/>
                                  </p:stCondLst>
                                  <p:childTnLst>
                                    <p:set>
                                      <p:cBhvr>
                                        <p:cTn id="35" dur="1" fill="hold">
                                          <p:stCondLst>
                                            <p:cond delay="0"/>
                                          </p:stCondLst>
                                        </p:cTn>
                                        <p:tgtEl>
                                          <p:spTgt spid="27"/>
                                        </p:tgtEl>
                                        <p:attrNameLst>
                                          <p:attrName>style.visibility</p:attrName>
                                        </p:attrNameLst>
                                      </p:cBhvr>
                                      <p:to>
                                        <p:strVal val="visible"/>
                                      </p:to>
                                    </p:set>
                                    <p:animEffect transition="in" filter="fade">
                                      <p:cBhvr>
                                        <p:cTn id="36" dur="500"/>
                                        <p:tgtEl>
                                          <p:spTgt spid="2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8"/>
                                        </p:tgtEl>
                                        <p:attrNameLst>
                                          <p:attrName>style.visibility</p:attrName>
                                        </p:attrNameLst>
                                      </p:cBhvr>
                                      <p:to>
                                        <p:strVal val="visible"/>
                                      </p:to>
                                    </p:set>
                                    <p:animEffect transition="in" filter="fade">
                                      <p:cBhvr>
                                        <p:cTn id="39"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utoUpdateAnimBg="0"/>
      <p:bldP spid="10" grpId="0" autoUpdateAnimBg="0"/>
      <p:bldP spid="13" grpId="0" autoUpdateAnimBg="0"/>
      <p:bldP spid="14" grpId="0" autoUpdateAnimBg="0"/>
      <p:bldP spid="17" grpId="0" autoUpdateAnimBg="0"/>
      <p:bldP spid="18" grpId="0" autoUpdateAnimBg="0"/>
      <p:bldP spid="19" grpId="0" autoUpdateAnimBg="0"/>
      <p:bldP spid="2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Freeform: Shape 25"/>
          <p:cNvSpPr/>
          <p:nvPr/>
        </p:nvSpPr>
        <p:spPr>
          <a:xfrm>
            <a:off x="6579353" y="2511455"/>
            <a:ext cx="5977718" cy="4585648"/>
          </a:xfrm>
          <a:custGeom>
            <a:avLst/>
            <a:gdLst>
              <a:gd name="connsiteX0" fmla="*/ 0 w 6305265"/>
              <a:gd name="connsiteY0" fmla="*/ 1501254 h 4763069"/>
              <a:gd name="connsiteX1" fmla="*/ 3261815 w 6305265"/>
              <a:gd name="connsiteY1" fmla="*/ 4763069 h 4763069"/>
              <a:gd name="connsiteX2" fmla="*/ 6305265 w 6305265"/>
              <a:gd name="connsiteY2" fmla="*/ 4763069 h 4763069"/>
              <a:gd name="connsiteX3" fmla="*/ 1542197 w 6305265"/>
              <a:gd name="connsiteY3" fmla="*/ 0 h 4763069"/>
              <a:gd name="connsiteX4" fmla="*/ 0 w 6305265"/>
              <a:gd name="connsiteY4" fmla="*/ 1501254 h 4763069"/>
              <a:gd name="connsiteX0-1" fmla="*/ 0 w 6305265"/>
              <a:gd name="connsiteY0-2" fmla="*/ 1337481 h 4599296"/>
              <a:gd name="connsiteX1-3" fmla="*/ 3261815 w 6305265"/>
              <a:gd name="connsiteY1-4" fmla="*/ 4599296 h 4599296"/>
              <a:gd name="connsiteX2-5" fmla="*/ 6305265 w 6305265"/>
              <a:gd name="connsiteY2-6" fmla="*/ 4599296 h 4599296"/>
              <a:gd name="connsiteX3-7" fmla="*/ 1419367 w 6305265"/>
              <a:gd name="connsiteY3-8" fmla="*/ 0 h 4599296"/>
              <a:gd name="connsiteX4-9" fmla="*/ 0 w 6305265"/>
              <a:gd name="connsiteY4-10" fmla="*/ 1337481 h 4599296"/>
              <a:gd name="connsiteX0-11" fmla="*/ 0 w 5977718"/>
              <a:gd name="connsiteY0-12" fmla="*/ 1337481 h 4599296"/>
              <a:gd name="connsiteX1-13" fmla="*/ 3261815 w 5977718"/>
              <a:gd name="connsiteY1-14" fmla="*/ 4599296 h 4599296"/>
              <a:gd name="connsiteX2-15" fmla="*/ 5977718 w 5977718"/>
              <a:gd name="connsiteY2-16" fmla="*/ 4544705 h 4599296"/>
              <a:gd name="connsiteX3-17" fmla="*/ 1419367 w 5977718"/>
              <a:gd name="connsiteY3-18" fmla="*/ 0 h 4599296"/>
              <a:gd name="connsiteX4-19" fmla="*/ 0 w 5977718"/>
              <a:gd name="connsiteY4-20" fmla="*/ 1337481 h 4599296"/>
              <a:gd name="connsiteX0-21" fmla="*/ 0 w 5977718"/>
              <a:gd name="connsiteY0-22" fmla="*/ 1323833 h 4585648"/>
              <a:gd name="connsiteX1-23" fmla="*/ 3261815 w 5977718"/>
              <a:gd name="connsiteY1-24" fmla="*/ 4585648 h 4585648"/>
              <a:gd name="connsiteX2-25" fmla="*/ 5977718 w 5977718"/>
              <a:gd name="connsiteY2-26" fmla="*/ 4531057 h 4585648"/>
              <a:gd name="connsiteX3-27" fmla="*/ 1419367 w 5977718"/>
              <a:gd name="connsiteY3-28" fmla="*/ 0 h 4585648"/>
              <a:gd name="connsiteX4-29" fmla="*/ 0 w 5977718"/>
              <a:gd name="connsiteY4-30" fmla="*/ 1323833 h 458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77718" h="4585648">
                <a:moveTo>
                  <a:pt x="0" y="1323833"/>
                </a:moveTo>
                <a:lnTo>
                  <a:pt x="3261815" y="4585648"/>
                </a:lnTo>
                <a:lnTo>
                  <a:pt x="5977718" y="4531057"/>
                </a:lnTo>
                <a:lnTo>
                  <a:pt x="1419367" y="0"/>
                </a:lnTo>
                <a:lnTo>
                  <a:pt x="0" y="1323833"/>
                </a:lnTo>
                <a:close/>
              </a:path>
            </a:pathLst>
          </a:custGeom>
          <a:gradFill>
            <a:gsLst>
              <a:gs pos="0">
                <a:schemeClr val="accent4"/>
              </a:gs>
              <a:gs pos="54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8" name="Freeform: Shape 24"/>
          <p:cNvSpPr/>
          <p:nvPr/>
        </p:nvSpPr>
        <p:spPr>
          <a:xfrm>
            <a:off x="8486632" y="2620216"/>
            <a:ext cx="7149477" cy="5201314"/>
          </a:xfrm>
          <a:custGeom>
            <a:avLst/>
            <a:gdLst>
              <a:gd name="connsiteX0" fmla="*/ 0 w 6305265"/>
              <a:gd name="connsiteY0" fmla="*/ 1501254 h 4763069"/>
              <a:gd name="connsiteX1" fmla="*/ 3261815 w 6305265"/>
              <a:gd name="connsiteY1" fmla="*/ 4763069 h 4763069"/>
              <a:gd name="connsiteX2" fmla="*/ 6305265 w 6305265"/>
              <a:gd name="connsiteY2" fmla="*/ 4763069 h 4763069"/>
              <a:gd name="connsiteX3" fmla="*/ 1542197 w 6305265"/>
              <a:gd name="connsiteY3" fmla="*/ 0 h 4763069"/>
              <a:gd name="connsiteX4" fmla="*/ 0 w 6305265"/>
              <a:gd name="connsiteY4" fmla="*/ 1501254 h 4763069"/>
              <a:gd name="connsiteX0-1" fmla="*/ 0 w 6305265"/>
              <a:gd name="connsiteY0-2" fmla="*/ 2169995 h 5431810"/>
              <a:gd name="connsiteX1-3" fmla="*/ 3261815 w 6305265"/>
              <a:gd name="connsiteY1-4" fmla="*/ 5431810 h 5431810"/>
              <a:gd name="connsiteX2-5" fmla="*/ 6305265 w 6305265"/>
              <a:gd name="connsiteY2-6" fmla="*/ 5431810 h 5431810"/>
              <a:gd name="connsiteX3-7" fmla="*/ 2183642 w 6305265"/>
              <a:gd name="connsiteY3-8" fmla="*/ 0 h 5431810"/>
              <a:gd name="connsiteX4-9" fmla="*/ 0 w 6305265"/>
              <a:gd name="connsiteY4-10" fmla="*/ 2169995 h 5431810"/>
              <a:gd name="connsiteX0-11" fmla="*/ 0 w 7410734"/>
              <a:gd name="connsiteY0-12" fmla="*/ 2169995 h 5431810"/>
              <a:gd name="connsiteX1-13" fmla="*/ 3261815 w 7410734"/>
              <a:gd name="connsiteY1-14" fmla="*/ 5431810 h 5431810"/>
              <a:gd name="connsiteX2-15" fmla="*/ 7410734 w 7410734"/>
              <a:gd name="connsiteY2-16" fmla="*/ 5268037 h 5431810"/>
              <a:gd name="connsiteX3-17" fmla="*/ 2183642 w 7410734"/>
              <a:gd name="connsiteY3-18" fmla="*/ 0 h 5431810"/>
              <a:gd name="connsiteX4-19" fmla="*/ 0 w 7410734"/>
              <a:gd name="connsiteY4-20" fmla="*/ 2169995 h 5431810"/>
              <a:gd name="connsiteX0-21" fmla="*/ 0 w 7410734"/>
              <a:gd name="connsiteY0-22" fmla="*/ 2156347 h 5418162"/>
              <a:gd name="connsiteX1-23" fmla="*/ 3261815 w 7410734"/>
              <a:gd name="connsiteY1-24" fmla="*/ 5418162 h 5418162"/>
              <a:gd name="connsiteX2-25" fmla="*/ 7410734 w 7410734"/>
              <a:gd name="connsiteY2-26" fmla="*/ 5254389 h 5418162"/>
              <a:gd name="connsiteX3-27" fmla="*/ 2183642 w 7410734"/>
              <a:gd name="connsiteY3-28" fmla="*/ 0 h 5418162"/>
              <a:gd name="connsiteX4-29" fmla="*/ 0 w 7410734"/>
              <a:gd name="connsiteY4-30" fmla="*/ 2156347 h 5418162"/>
              <a:gd name="connsiteX0-31" fmla="*/ 0 w 7410734"/>
              <a:gd name="connsiteY0-32" fmla="*/ 2142699 h 5404514"/>
              <a:gd name="connsiteX1-33" fmla="*/ 3261815 w 7410734"/>
              <a:gd name="connsiteY1-34" fmla="*/ 5404514 h 5404514"/>
              <a:gd name="connsiteX2-35" fmla="*/ 7410734 w 7410734"/>
              <a:gd name="connsiteY2-36" fmla="*/ 5240741 h 5404514"/>
              <a:gd name="connsiteX3-37" fmla="*/ 2183642 w 7410734"/>
              <a:gd name="connsiteY3-38" fmla="*/ 0 h 5404514"/>
              <a:gd name="connsiteX4-39" fmla="*/ 0 w 7410734"/>
              <a:gd name="connsiteY4-40" fmla="*/ 2142699 h 5404514"/>
              <a:gd name="connsiteX0-41" fmla="*/ 0 w 7410734"/>
              <a:gd name="connsiteY0-42" fmla="*/ 1939499 h 5201314"/>
              <a:gd name="connsiteX1-43" fmla="*/ 3261815 w 7410734"/>
              <a:gd name="connsiteY1-44" fmla="*/ 5201314 h 5201314"/>
              <a:gd name="connsiteX2-45" fmla="*/ 7410734 w 7410734"/>
              <a:gd name="connsiteY2-46" fmla="*/ 5037541 h 5201314"/>
              <a:gd name="connsiteX3-47" fmla="*/ 1951413 w 7410734"/>
              <a:gd name="connsiteY3-48" fmla="*/ 0 h 5201314"/>
              <a:gd name="connsiteX4-49" fmla="*/ 0 w 7410734"/>
              <a:gd name="connsiteY4-50" fmla="*/ 1939499 h 5201314"/>
              <a:gd name="connsiteX0-51" fmla="*/ 0 w 7149477"/>
              <a:gd name="connsiteY0-52" fmla="*/ 1939499 h 5201314"/>
              <a:gd name="connsiteX1-53" fmla="*/ 3261815 w 7149477"/>
              <a:gd name="connsiteY1-54" fmla="*/ 5201314 h 5201314"/>
              <a:gd name="connsiteX2-55" fmla="*/ 7149477 w 7149477"/>
              <a:gd name="connsiteY2-56" fmla="*/ 5182684 h 5201314"/>
              <a:gd name="connsiteX3-57" fmla="*/ 1951413 w 7149477"/>
              <a:gd name="connsiteY3-58" fmla="*/ 0 h 5201314"/>
              <a:gd name="connsiteX4-59" fmla="*/ 0 w 7149477"/>
              <a:gd name="connsiteY4-60" fmla="*/ 1939499 h 52013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149477" h="5201314">
                <a:moveTo>
                  <a:pt x="0" y="1939499"/>
                </a:moveTo>
                <a:lnTo>
                  <a:pt x="3261815" y="5201314"/>
                </a:lnTo>
                <a:lnTo>
                  <a:pt x="7149477" y="5182684"/>
                </a:lnTo>
                <a:lnTo>
                  <a:pt x="1951413" y="0"/>
                </a:lnTo>
                <a:lnTo>
                  <a:pt x="0" y="1939499"/>
                </a:lnTo>
                <a:close/>
              </a:path>
            </a:pathLst>
          </a:custGeom>
          <a:gradFill>
            <a:gsLst>
              <a:gs pos="0">
                <a:schemeClr val="accent4">
                  <a:alpha val="48000"/>
                </a:schemeClr>
              </a:gs>
              <a:gs pos="60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9" name="Freeform: Shape 23"/>
          <p:cNvSpPr/>
          <p:nvPr/>
        </p:nvSpPr>
        <p:spPr>
          <a:xfrm>
            <a:off x="5580419" y="3700600"/>
            <a:ext cx="5977718" cy="4585648"/>
          </a:xfrm>
          <a:custGeom>
            <a:avLst/>
            <a:gdLst>
              <a:gd name="connsiteX0" fmla="*/ 0 w 6305265"/>
              <a:gd name="connsiteY0" fmla="*/ 1501254 h 4763069"/>
              <a:gd name="connsiteX1" fmla="*/ 3261815 w 6305265"/>
              <a:gd name="connsiteY1" fmla="*/ 4763069 h 4763069"/>
              <a:gd name="connsiteX2" fmla="*/ 6305265 w 6305265"/>
              <a:gd name="connsiteY2" fmla="*/ 4763069 h 4763069"/>
              <a:gd name="connsiteX3" fmla="*/ 1542197 w 6305265"/>
              <a:gd name="connsiteY3" fmla="*/ 0 h 4763069"/>
              <a:gd name="connsiteX4" fmla="*/ 0 w 6305265"/>
              <a:gd name="connsiteY4" fmla="*/ 1501254 h 4763069"/>
              <a:gd name="connsiteX0-1" fmla="*/ 0 w 6305265"/>
              <a:gd name="connsiteY0-2" fmla="*/ 1337481 h 4599296"/>
              <a:gd name="connsiteX1-3" fmla="*/ 3261815 w 6305265"/>
              <a:gd name="connsiteY1-4" fmla="*/ 4599296 h 4599296"/>
              <a:gd name="connsiteX2-5" fmla="*/ 6305265 w 6305265"/>
              <a:gd name="connsiteY2-6" fmla="*/ 4599296 h 4599296"/>
              <a:gd name="connsiteX3-7" fmla="*/ 1419367 w 6305265"/>
              <a:gd name="connsiteY3-8" fmla="*/ 0 h 4599296"/>
              <a:gd name="connsiteX4-9" fmla="*/ 0 w 6305265"/>
              <a:gd name="connsiteY4-10" fmla="*/ 1337481 h 4599296"/>
              <a:gd name="connsiteX0-11" fmla="*/ 0 w 5977718"/>
              <a:gd name="connsiteY0-12" fmla="*/ 1337481 h 4599296"/>
              <a:gd name="connsiteX1-13" fmla="*/ 3261815 w 5977718"/>
              <a:gd name="connsiteY1-14" fmla="*/ 4599296 h 4599296"/>
              <a:gd name="connsiteX2-15" fmla="*/ 5977718 w 5977718"/>
              <a:gd name="connsiteY2-16" fmla="*/ 4544705 h 4599296"/>
              <a:gd name="connsiteX3-17" fmla="*/ 1419367 w 5977718"/>
              <a:gd name="connsiteY3-18" fmla="*/ 0 h 4599296"/>
              <a:gd name="connsiteX4-19" fmla="*/ 0 w 5977718"/>
              <a:gd name="connsiteY4-20" fmla="*/ 1337481 h 4599296"/>
              <a:gd name="connsiteX0-21" fmla="*/ 0 w 5977718"/>
              <a:gd name="connsiteY0-22" fmla="*/ 1323833 h 4585648"/>
              <a:gd name="connsiteX1-23" fmla="*/ 3261815 w 5977718"/>
              <a:gd name="connsiteY1-24" fmla="*/ 4585648 h 4585648"/>
              <a:gd name="connsiteX2-25" fmla="*/ 5977718 w 5977718"/>
              <a:gd name="connsiteY2-26" fmla="*/ 4531057 h 4585648"/>
              <a:gd name="connsiteX3-27" fmla="*/ 1419367 w 5977718"/>
              <a:gd name="connsiteY3-28" fmla="*/ 0 h 4585648"/>
              <a:gd name="connsiteX4-29" fmla="*/ 0 w 5977718"/>
              <a:gd name="connsiteY4-30" fmla="*/ 1323833 h 4585648"/>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5977718" h="4585648">
                <a:moveTo>
                  <a:pt x="0" y="1323833"/>
                </a:moveTo>
                <a:lnTo>
                  <a:pt x="3261815" y="4585648"/>
                </a:lnTo>
                <a:lnTo>
                  <a:pt x="5977718" y="4531057"/>
                </a:lnTo>
                <a:lnTo>
                  <a:pt x="1419367" y="0"/>
                </a:lnTo>
                <a:lnTo>
                  <a:pt x="0" y="1323833"/>
                </a:lnTo>
                <a:close/>
              </a:path>
            </a:pathLst>
          </a:custGeom>
          <a:gradFill>
            <a:gsLst>
              <a:gs pos="0">
                <a:schemeClr val="accent4"/>
              </a:gs>
              <a:gs pos="49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0" name="Freeform: Shape 22"/>
          <p:cNvSpPr/>
          <p:nvPr/>
        </p:nvSpPr>
        <p:spPr>
          <a:xfrm>
            <a:off x="3403603" y="2635704"/>
            <a:ext cx="7410734" cy="5404514"/>
          </a:xfrm>
          <a:custGeom>
            <a:avLst/>
            <a:gdLst>
              <a:gd name="connsiteX0" fmla="*/ 0 w 6305265"/>
              <a:gd name="connsiteY0" fmla="*/ 1501254 h 4763069"/>
              <a:gd name="connsiteX1" fmla="*/ 3261815 w 6305265"/>
              <a:gd name="connsiteY1" fmla="*/ 4763069 h 4763069"/>
              <a:gd name="connsiteX2" fmla="*/ 6305265 w 6305265"/>
              <a:gd name="connsiteY2" fmla="*/ 4763069 h 4763069"/>
              <a:gd name="connsiteX3" fmla="*/ 1542197 w 6305265"/>
              <a:gd name="connsiteY3" fmla="*/ 0 h 4763069"/>
              <a:gd name="connsiteX4" fmla="*/ 0 w 6305265"/>
              <a:gd name="connsiteY4" fmla="*/ 1501254 h 4763069"/>
              <a:gd name="connsiteX0-1" fmla="*/ 0 w 6305265"/>
              <a:gd name="connsiteY0-2" fmla="*/ 2169995 h 5431810"/>
              <a:gd name="connsiteX1-3" fmla="*/ 3261815 w 6305265"/>
              <a:gd name="connsiteY1-4" fmla="*/ 5431810 h 5431810"/>
              <a:gd name="connsiteX2-5" fmla="*/ 6305265 w 6305265"/>
              <a:gd name="connsiteY2-6" fmla="*/ 5431810 h 5431810"/>
              <a:gd name="connsiteX3-7" fmla="*/ 2183642 w 6305265"/>
              <a:gd name="connsiteY3-8" fmla="*/ 0 h 5431810"/>
              <a:gd name="connsiteX4-9" fmla="*/ 0 w 6305265"/>
              <a:gd name="connsiteY4-10" fmla="*/ 2169995 h 5431810"/>
              <a:gd name="connsiteX0-11" fmla="*/ 0 w 7410734"/>
              <a:gd name="connsiteY0-12" fmla="*/ 2169995 h 5431810"/>
              <a:gd name="connsiteX1-13" fmla="*/ 3261815 w 7410734"/>
              <a:gd name="connsiteY1-14" fmla="*/ 5431810 h 5431810"/>
              <a:gd name="connsiteX2-15" fmla="*/ 7410734 w 7410734"/>
              <a:gd name="connsiteY2-16" fmla="*/ 5268037 h 5431810"/>
              <a:gd name="connsiteX3-17" fmla="*/ 2183642 w 7410734"/>
              <a:gd name="connsiteY3-18" fmla="*/ 0 h 5431810"/>
              <a:gd name="connsiteX4-19" fmla="*/ 0 w 7410734"/>
              <a:gd name="connsiteY4-20" fmla="*/ 2169995 h 5431810"/>
              <a:gd name="connsiteX0-21" fmla="*/ 0 w 7410734"/>
              <a:gd name="connsiteY0-22" fmla="*/ 2156347 h 5418162"/>
              <a:gd name="connsiteX1-23" fmla="*/ 3261815 w 7410734"/>
              <a:gd name="connsiteY1-24" fmla="*/ 5418162 h 5418162"/>
              <a:gd name="connsiteX2-25" fmla="*/ 7410734 w 7410734"/>
              <a:gd name="connsiteY2-26" fmla="*/ 5254389 h 5418162"/>
              <a:gd name="connsiteX3-27" fmla="*/ 2183642 w 7410734"/>
              <a:gd name="connsiteY3-28" fmla="*/ 0 h 5418162"/>
              <a:gd name="connsiteX4-29" fmla="*/ 0 w 7410734"/>
              <a:gd name="connsiteY4-30" fmla="*/ 2156347 h 5418162"/>
              <a:gd name="connsiteX0-31" fmla="*/ 0 w 7410734"/>
              <a:gd name="connsiteY0-32" fmla="*/ 2142699 h 5404514"/>
              <a:gd name="connsiteX1-33" fmla="*/ 3261815 w 7410734"/>
              <a:gd name="connsiteY1-34" fmla="*/ 5404514 h 5404514"/>
              <a:gd name="connsiteX2-35" fmla="*/ 7410734 w 7410734"/>
              <a:gd name="connsiteY2-36" fmla="*/ 5240741 h 5404514"/>
              <a:gd name="connsiteX3-37" fmla="*/ 2183642 w 7410734"/>
              <a:gd name="connsiteY3-38" fmla="*/ 0 h 5404514"/>
              <a:gd name="connsiteX4-39" fmla="*/ 0 w 7410734"/>
              <a:gd name="connsiteY4-40" fmla="*/ 2142699 h 54045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7410734" h="5404514">
                <a:moveTo>
                  <a:pt x="0" y="2142699"/>
                </a:moveTo>
                <a:lnTo>
                  <a:pt x="3261815" y="5404514"/>
                </a:lnTo>
                <a:lnTo>
                  <a:pt x="7410734" y="5240741"/>
                </a:lnTo>
                <a:lnTo>
                  <a:pt x="2183642" y="0"/>
                </a:lnTo>
                <a:lnTo>
                  <a:pt x="0" y="2142699"/>
                </a:lnTo>
                <a:close/>
              </a:path>
            </a:pathLst>
          </a:custGeom>
          <a:gradFill>
            <a:gsLst>
              <a:gs pos="0">
                <a:srgbClr val="2842A2">
                  <a:alpha val="49000"/>
                </a:srgbClr>
              </a:gs>
              <a:gs pos="44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1" name="Freeform: Shape 4"/>
          <p:cNvSpPr/>
          <p:nvPr/>
        </p:nvSpPr>
        <p:spPr>
          <a:xfrm>
            <a:off x="1569493" y="2668137"/>
            <a:ext cx="6305265" cy="4763069"/>
          </a:xfrm>
          <a:custGeom>
            <a:avLst/>
            <a:gdLst>
              <a:gd name="connsiteX0" fmla="*/ 0 w 6305265"/>
              <a:gd name="connsiteY0" fmla="*/ 1501254 h 4763069"/>
              <a:gd name="connsiteX1" fmla="*/ 3261815 w 6305265"/>
              <a:gd name="connsiteY1" fmla="*/ 4763069 h 4763069"/>
              <a:gd name="connsiteX2" fmla="*/ 6305265 w 6305265"/>
              <a:gd name="connsiteY2" fmla="*/ 4763069 h 4763069"/>
              <a:gd name="connsiteX3" fmla="*/ 1542197 w 6305265"/>
              <a:gd name="connsiteY3" fmla="*/ 0 h 4763069"/>
              <a:gd name="connsiteX4" fmla="*/ 0 w 6305265"/>
              <a:gd name="connsiteY4" fmla="*/ 1501254 h 4763069"/>
              <a:gd name="connsiteX0-1" fmla="*/ 0 w 6305265"/>
              <a:gd name="connsiteY0-2" fmla="*/ 1501254 h 4763069"/>
              <a:gd name="connsiteX1-3" fmla="*/ 3261815 w 6305265"/>
              <a:gd name="connsiteY1-4" fmla="*/ 4763069 h 4763069"/>
              <a:gd name="connsiteX2-5" fmla="*/ 6305265 w 6305265"/>
              <a:gd name="connsiteY2-6" fmla="*/ 4763069 h 4763069"/>
              <a:gd name="connsiteX3-7" fmla="*/ 1520932 w 6305265"/>
              <a:gd name="connsiteY3-8" fmla="*/ 0 h 4763069"/>
              <a:gd name="connsiteX4-9" fmla="*/ 0 w 6305265"/>
              <a:gd name="connsiteY4-10" fmla="*/ 1501254 h 4763069"/>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305265" h="4763069">
                <a:moveTo>
                  <a:pt x="0" y="1501254"/>
                </a:moveTo>
                <a:lnTo>
                  <a:pt x="3261815" y="4763069"/>
                </a:lnTo>
                <a:lnTo>
                  <a:pt x="6305265" y="4763069"/>
                </a:lnTo>
                <a:lnTo>
                  <a:pt x="1520932" y="0"/>
                </a:lnTo>
                <a:lnTo>
                  <a:pt x="0" y="1501254"/>
                </a:lnTo>
                <a:close/>
              </a:path>
            </a:pathLst>
          </a:custGeom>
          <a:gradFill>
            <a:gsLst>
              <a:gs pos="0">
                <a:schemeClr val="accent4"/>
              </a:gs>
              <a:gs pos="64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45" name="组合 44">
            <a:extLst>
              <a:ext uri="{FF2B5EF4-FFF2-40B4-BE49-F238E27FC236}">
                <a16:creationId xmlns:a16="http://schemas.microsoft.com/office/drawing/2014/main" id="{F418D984-AAC5-754C-B1DC-D07E4E0445B9}"/>
              </a:ext>
            </a:extLst>
          </p:cNvPr>
          <p:cNvGrpSpPr/>
          <p:nvPr/>
        </p:nvGrpSpPr>
        <p:grpSpPr>
          <a:xfrm>
            <a:off x="260208" y="229847"/>
            <a:ext cx="9731447" cy="377411"/>
            <a:chOff x="5315329" y="135754"/>
            <a:chExt cx="9731447" cy="377411"/>
          </a:xfrm>
        </p:grpSpPr>
        <p:sp>
          <p:nvSpPr>
            <p:cNvPr id="46" name="PA_矩形 1122">
              <a:extLst>
                <a:ext uri="{FF2B5EF4-FFF2-40B4-BE49-F238E27FC236}">
                  <a16:creationId xmlns:a16="http://schemas.microsoft.com/office/drawing/2014/main" id="{4C4AB749-21DB-42F5-BBB5-8EC191C567A3}"/>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47" name="PA_矩形 1123">
              <a:extLst>
                <a:ext uri="{FF2B5EF4-FFF2-40B4-BE49-F238E27FC236}">
                  <a16:creationId xmlns:a16="http://schemas.microsoft.com/office/drawing/2014/main" id="{33C685D7-F19C-78D1-06AF-319381F78260}"/>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48" name="PA_矩形 1125">
              <a:extLst>
                <a:ext uri="{FF2B5EF4-FFF2-40B4-BE49-F238E27FC236}">
                  <a16:creationId xmlns:a16="http://schemas.microsoft.com/office/drawing/2014/main" id="{29642C38-2680-405F-F77E-FF53464A156F}"/>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solidFill>
                    <a:srgbClr val="FFC107"/>
                  </a:solidFill>
                  <a:cs typeface="+mn-ea"/>
                  <a:sym typeface="+mn-lt"/>
                </a:rPr>
                <a:t>展示与测试</a:t>
              </a:r>
            </a:p>
          </p:txBody>
        </p:sp>
        <p:sp>
          <p:nvSpPr>
            <p:cNvPr id="49" name="PA_矩形 1126">
              <a:extLst>
                <a:ext uri="{FF2B5EF4-FFF2-40B4-BE49-F238E27FC236}">
                  <a16:creationId xmlns:a16="http://schemas.microsoft.com/office/drawing/2014/main" id="{B791FEE4-F13D-BFAB-B88B-5E108B138F2A}"/>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50" name="PA_矩形 1127">
              <a:extLst>
                <a:ext uri="{FF2B5EF4-FFF2-40B4-BE49-F238E27FC236}">
                  <a16:creationId xmlns:a16="http://schemas.microsoft.com/office/drawing/2014/main" id="{57031A0F-DFC3-E3D3-6DA5-9DB0F605DB8F}"/>
                </a:ext>
              </a:extLst>
            </p:cNvPr>
            <p:cNvSpPr/>
            <p:nvPr>
              <p:custDataLst>
                <p:tags r:id="rId5"/>
              </p:custDataLst>
            </p:nvPr>
          </p:nvSpPr>
          <p:spPr>
            <a:xfrm>
              <a:off x="11023789" y="135754"/>
              <a:ext cx="4022987" cy="377411"/>
            </a:xfrm>
            <a:prstGeom prst="rect">
              <a:avLst/>
            </a:prstGeom>
          </p:spPr>
          <p:txBody>
            <a:bodyPr wrap="square">
              <a:spAutoFit/>
            </a:bodyPr>
            <a:lstStyle/>
            <a:p>
              <a:pPr>
                <a:lnSpc>
                  <a:spcPct val="150000"/>
                </a:lnSpc>
              </a:pPr>
              <a:r>
                <a:rPr lang="zh-CN" altLang="en-US" sz="1400" u="sng">
                  <a:solidFill>
                    <a:srgbClr val="FFC107"/>
                  </a:solidFill>
                  <a:cs typeface="+mn-ea"/>
                  <a:sym typeface="+mn-lt"/>
                </a:rPr>
                <a:t>展示与测试</a:t>
              </a:r>
              <a:r>
                <a:rPr lang="en-US" altLang="zh-CN" sz="1400" u="sng">
                  <a:solidFill>
                    <a:srgbClr val="FFC107"/>
                  </a:solidFill>
                  <a:cs typeface="+mn-ea"/>
                  <a:sym typeface="+mn-lt"/>
                </a:rPr>
                <a:t>——</a:t>
              </a:r>
              <a:r>
                <a:rPr lang="zh-CN" altLang="en-US" sz="1400" u="sng">
                  <a:solidFill>
                    <a:srgbClr val="FFC107"/>
                  </a:solidFill>
                  <a:cs typeface="+mn-ea"/>
                  <a:sym typeface="+mn-lt"/>
                </a:rPr>
                <a:t>系统测试</a:t>
              </a:r>
              <a:r>
                <a:rPr lang="en-US" altLang="zh-CN" sz="1400" u="sng">
                  <a:solidFill>
                    <a:srgbClr val="FFC107"/>
                  </a:solidFill>
                  <a:cs typeface="+mn-ea"/>
                  <a:sym typeface="+mn-lt"/>
                </a:rPr>
                <a:t>——</a:t>
              </a:r>
              <a:r>
                <a:rPr lang="zh-CN" altLang="en-US" sz="1400" u="sng">
                  <a:solidFill>
                    <a:srgbClr val="FFC107"/>
                  </a:solidFill>
                  <a:cs typeface="+mn-ea"/>
                  <a:sym typeface="+mn-lt"/>
                </a:rPr>
                <a:t>高并发异步决策</a:t>
              </a:r>
            </a:p>
          </p:txBody>
        </p:sp>
      </p:grpSp>
      <p:sp>
        <p:nvSpPr>
          <p:cNvPr id="3" name="矩形: 圆角 2">
            <a:extLst>
              <a:ext uri="{FF2B5EF4-FFF2-40B4-BE49-F238E27FC236}">
                <a16:creationId xmlns:a16="http://schemas.microsoft.com/office/drawing/2014/main" id="{722DC2E7-56FB-8330-4D72-82990671E9E4}"/>
              </a:ext>
            </a:extLst>
          </p:cNvPr>
          <p:cNvSpPr/>
          <p:nvPr/>
        </p:nvSpPr>
        <p:spPr>
          <a:xfrm>
            <a:off x="425811" y="624190"/>
            <a:ext cx="3936578" cy="2705423"/>
          </a:xfrm>
          <a:prstGeom prst="roundRect">
            <a:avLst/>
          </a:prstGeom>
          <a:blipFill dpi="0" rotWithShape="1">
            <a:blip r:embed="rId8">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B1457F05-9F54-0D7C-4B8F-6F015E688E76}"/>
              </a:ext>
            </a:extLst>
          </p:cNvPr>
          <p:cNvSpPr/>
          <p:nvPr/>
        </p:nvSpPr>
        <p:spPr>
          <a:xfrm>
            <a:off x="4532744" y="1057292"/>
            <a:ext cx="2617425" cy="2054164"/>
          </a:xfrm>
          <a:prstGeom prst="roundRect">
            <a:avLst/>
          </a:prstGeom>
          <a:blipFill dpi="0" rotWithShape="1">
            <a:blip r:embed="rId9">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圆角 1">
            <a:extLst>
              <a:ext uri="{FF2B5EF4-FFF2-40B4-BE49-F238E27FC236}">
                <a16:creationId xmlns:a16="http://schemas.microsoft.com/office/drawing/2014/main" id="{C4D04212-704C-249F-FF9D-4C6E61FF4EC7}"/>
              </a:ext>
            </a:extLst>
          </p:cNvPr>
          <p:cNvSpPr/>
          <p:nvPr/>
        </p:nvSpPr>
        <p:spPr>
          <a:xfrm>
            <a:off x="3260834" y="3533891"/>
            <a:ext cx="2208560" cy="3190847"/>
          </a:xfrm>
          <a:prstGeom prst="roundRect">
            <a:avLst/>
          </a:prstGeom>
          <a:blipFill dpi="0" rotWithShape="1">
            <a:blip r:embed="rId10">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A07B94AC-C2B4-7EB6-8A06-0AFE3B8DC8FE}"/>
              </a:ext>
            </a:extLst>
          </p:cNvPr>
          <p:cNvSpPr/>
          <p:nvPr/>
        </p:nvSpPr>
        <p:spPr>
          <a:xfrm>
            <a:off x="6038098" y="3492919"/>
            <a:ext cx="2208560" cy="3190847"/>
          </a:xfrm>
          <a:prstGeom prst="roundRect">
            <a:avLst/>
          </a:prstGeom>
          <a:blipFill dpi="0" rotWithShape="1">
            <a:blip r:embed="rId11">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97773CC2-B114-88C7-4A72-A3E43FE91FBD}"/>
              </a:ext>
            </a:extLst>
          </p:cNvPr>
          <p:cNvSpPr/>
          <p:nvPr/>
        </p:nvSpPr>
        <p:spPr>
          <a:xfrm>
            <a:off x="7782731" y="931858"/>
            <a:ext cx="3699837" cy="2429280"/>
          </a:xfrm>
          <a:prstGeom prst="roundRect">
            <a:avLst/>
          </a:prstGeom>
          <a:blipFill dpi="0" rotWithShape="1">
            <a:blip r:embed="rId12">
              <a:extLst>
                <a:ext uri="{28A0092B-C50C-407E-A947-70E740481C1C}">
                  <a14:useLocalDpi xmlns:a14="http://schemas.microsoft.com/office/drawing/2010/main" val="0"/>
                </a:ext>
              </a:extLst>
            </a:blip>
            <a:srcRect/>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5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par>
                                <p:cTn id="17" presetID="10" presetClass="entr" presetSubtype="0" fill="hold" grpId="0" nodeType="withEffect">
                                  <p:stCondLst>
                                    <p:cond delay="25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0" grpId="0" animBg="1"/>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9EDBD6-B2D2-6A74-A315-4F11DA0C4DDD}"/>
            </a:ext>
          </a:extLst>
        </p:cNvPr>
        <p:cNvGrpSpPr/>
        <p:nvPr/>
      </p:nvGrpSpPr>
      <p:grpSpPr>
        <a:xfrm>
          <a:off x="0" y="0"/>
          <a:ext cx="0" cy="0"/>
          <a:chOff x="0" y="0"/>
          <a:chExt cx="0" cy="0"/>
        </a:xfrm>
      </p:grpSpPr>
      <p:grpSp>
        <p:nvGrpSpPr>
          <p:cNvPr id="30" name="组合 29">
            <a:extLst>
              <a:ext uri="{FF2B5EF4-FFF2-40B4-BE49-F238E27FC236}">
                <a16:creationId xmlns:a16="http://schemas.microsoft.com/office/drawing/2014/main" id="{B4EF0DEC-C538-6DFD-40BE-D37D42F1D426}"/>
              </a:ext>
            </a:extLst>
          </p:cNvPr>
          <p:cNvGrpSpPr/>
          <p:nvPr/>
        </p:nvGrpSpPr>
        <p:grpSpPr>
          <a:xfrm>
            <a:off x="260208" y="692890"/>
            <a:ext cx="11499867" cy="6006642"/>
            <a:chOff x="632197" y="1341356"/>
            <a:chExt cx="11184311" cy="5288068"/>
          </a:xfrm>
        </p:grpSpPr>
        <p:grpSp>
          <p:nvGrpSpPr>
            <p:cNvPr id="25" name="组合 24">
              <a:extLst>
                <a:ext uri="{FF2B5EF4-FFF2-40B4-BE49-F238E27FC236}">
                  <a16:creationId xmlns:a16="http://schemas.microsoft.com/office/drawing/2014/main" id="{3FCCF096-09BE-BBDA-92B7-7D8483AC2C11}"/>
                </a:ext>
              </a:extLst>
            </p:cNvPr>
            <p:cNvGrpSpPr/>
            <p:nvPr/>
          </p:nvGrpSpPr>
          <p:grpSpPr>
            <a:xfrm>
              <a:off x="632197" y="1341356"/>
              <a:ext cx="5097630" cy="5288068"/>
              <a:chOff x="632197" y="1341356"/>
              <a:chExt cx="5097630" cy="5288068"/>
            </a:xfrm>
          </p:grpSpPr>
          <p:grpSp>
            <p:nvGrpSpPr>
              <p:cNvPr id="3" name="组合 2">
                <a:extLst>
                  <a:ext uri="{FF2B5EF4-FFF2-40B4-BE49-F238E27FC236}">
                    <a16:creationId xmlns:a16="http://schemas.microsoft.com/office/drawing/2014/main" id="{294A9624-1969-D903-11DC-21AD0545706E}"/>
                  </a:ext>
                </a:extLst>
              </p:cNvPr>
              <p:cNvGrpSpPr/>
              <p:nvPr/>
            </p:nvGrpSpPr>
            <p:grpSpPr>
              <a:xfrm>
                <a:off x="673100" y="1341356"/>
                <a:ext cx="5056727" cy="1533175"/>
                <a:chOff x="673100" y="1310873"/>
                <a:chExt cx="5056727" cy="1533175"/>
              </a:xfrm>
            </p:grpSpPr>
            <p:sp>
              <p:nvSpPr>
                <p:cNvPr id="14" name="等腰三角形 13">
                  <a:extLst>
                    <a:ext uri="{FF2B5EF4-FFF2-40B4-BE49-F238E27FC236}">
                      <a16:creationId xmlns:a16="http://schemas.microsoft.com/office/drawing/2014/main" id="{4AC43531-7328-7BA9-94CC-CF18B5F34322}"/>
                    </a:ext>
                  </a:extLst>
                </p:cNvPr>
                <p:cNvSpPr/>
                <p:nvPr/>
              </p:nvSpPr>
              <p:spPr>
                <a:xfrm flipH="1" flipV="1">
                  <a:off x="704850" y="1820333"/>
                  <a:ext cx="159544" cy="181418"/>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5" name="矩形: 圆角 14">
                  <a:extLst>
                    <a:ext uri="{FF2B5EF4-FFF2-40B4-BE49-F238E27FC236}">
                      <a16:creationId xmlns:a16="http://schemas.microsoft.com/office/drawing/2014/main" id="{5DED592D-2CB2-F5AB-518E-81F263AC272E}"/>
                    </a:ext>
                  </a:extLst>
                </p:cNvPr>
                <p:cNvSpPr/>
                <p:nvPr/>
              </p:nvSpPr>
              <p:spPr>
                <a:xfrm>
                  <a:off x="824804" y="1538160"/>
                  <a:ext cx="4905023" cy="1305888"/>
                </a:xfrm>
                <a:prstGeom prst="roundRect">
                  <a:avLst>
                    <a:gd name="adj" fmla="val 11603"/>
                  </a:avLst>
                </a:prstGeom>
                <a:solidFill>
                  <a:schemeClr val="accent1">
                    <a:alpha val="1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FFFF"/>
                    </a:solidFill>
                  </a:endParaRPr>
                </a:p>
              </p:txBody>
            </p:sp>
            <p:sp>
              <p:nvSpPr>
                <p:cNvPr id="16" name="矩形: 圆角 15">
                  <a:extLst>
                    <a:ext uri="{FF2B5EF4-FFF2-40B4-BE49-F238E27FC236}">
                      <a16:creationId xmlns:a16="http://schemas.microsoft.com/office/drawing/2014/main" id="{F9D92BFD-D897-B825-129C-3DEE9F52A27A}"/>
                    </a:ext>
                  </a:extLst>
                </p:cNvPr>
                <p:cNvSpPr/>
                <p:nvPr/>
              </p:nvSpPr>
              <p:spPr>
                <a:xfrm>
                  <a:off x="673100" y="1310873"/>
                  <a:ext cx="2708729" cy="526636"/>
                </a:xfrm>
                <a:prstGeom prst="roundRect">
                  <a:avLst>
                    <a:gd name="adj" fmla="val 10899"/>
                  </a:avLst>
                </a:prstGeom>
                <a:gradFill>
                  <a:gsLst>
                    <a:gs pos="0">
                      <a:schemeClr val="accent1">
                        <a:lumMod val="60000"/>
                        <a:lumOff val="40000"/>
                      </a:schemeClr>
                    </a:gs>
                    <a:gs pos="50000">
                      <a:schemeClr val="accent1"/>
                    </a:gs>
                  </a:gsLst>
                  <a:lin ang="2700000" scaled="1"/>
                </a:gradFill>
                <a:ln>
                  <a:noFill/>
                </a:ln>
                <a:effectLst>
                  <a:outerShdw blurRad="177800" dist="152400" dir="2700000" algn="tl" rotWithShape="0">
                    <a:schemeClr val="accent1">
                      <a:alpha val="20000"/>
                    </a:scheme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b="1">
                      <a:solidFill>
                        <a:srgbClr val="FFFFFF"/>
                      </a:solidFill>
                      <a:latin typeface="微软雅黑" panose="020B0503020204020204" pitchFamily="34" charset="-122"/>
                      <a:ea typeface="微软雅黑" panose="020B0503020204020204" pitchFamily="34" charset="-122"/>
                    </a:rPr>
                    <a:t>01.</a:t>
                  </a:r>
                  <a:r>
                    <a:rPr kumimoji="1" lang="zh-CN" altLang="en-US" b="1">
                      <a:solidFill>
                        <a:srgbClr val="FFFFFF"/>
                      </a:solidFill>
                      <a:latin typeface="微软雅黑" panose="020B0503020204020204" pitchFamily="34" charset="-122"/>
                      <a:ea typeface="微软雅黑" panose="020B0503020204020204" pitchFamily="34" charset="-122"/>
                    </a:rPr>
                    <a:t>分布式部署策略</a:t>
                  </a:r>
                </a:p>
              </p:txBody>
            </p:sp>
          </p:grpSp>
          <p:grpSp>
            <p:nvGrpSpPr>
              <p:cNvPr id="21" name="组合 20">
                <a:extLst>
                  <a:ext uri="{FF2B5EF4-FFF2-40B4-BE49-F238E27FC236}">
                    <a16:creationId xmlns:a16="http://schemas.microsoft.com/office/drawing/2014/main" id="{E6DB0332-31AE-6C34-90E3-5614B3D4D51C}"/>
                  </a:ext>
                </a:extLst>
              </p:cNvPr>
              <p:cNvGrpSpPr/>
              <p:nvPr/>
            </p:nvGrpSpPr>
            <p:grpSpPr>
              <a:xfrm>
                <a:off x="673100" y="2981979"/>
                <a:ext cx="4803775" cy="1307787"/>
                <a:chOff x="673100" y="2981979"/>
                <a:chExt cx="4803775" cy="1307787"/>
              </a:xfrm>
            </p:grpSpPr>
            <p:grpSp>
              <p:nvGrpSpPr>
                <p:cNvPr id="18" name="组合 17">
                  <a:extLst>
                    <a:ext uri="{FF2B5EF4-FFF2-40B4-BE49-F238E27FC236}">
                      <a16:creationId xmlns:a16="http://schemas.microsoft.com/office/drawing/2014/main" id="{9C020797-DE39-E5AE-443F-8C014D933A04}"/>
                    </a:ext>
                  </a:extLst>
                </p:cNvPr>
                <p:cNvGrpSpPr/>
                <p:nvPr/>
              </p:nvGrpSpPr>
              <p:grpSpPr>
                <a:xfrm>
                  <a:off x="673100" y="2981979"/>
                  <a:ext cx="2708729" cy="690878"/>
                  <a:chOff x="673100" y="2981979"/>
                  <a:chExt cx="2708729" cy="690878"/>
                </a:xfrm>
              </p:grpSpPr>
              <p:sp>
                <p:nvSpPr>
                  <p:cNvPr id="10" name="等腰三角形 9">
                    <a:extLst>
                      <a:ext uri="{FF2B5EF4-FFF2-40B4-BE49-F238E27FC236}">
                        <a16:creationId xmlns:a16="http://schemas.microsoft.com/office/drawing/2014/main" id="{5999B8F0-CA29-6334-14C8-922EB9E96DA9}"/>
                      </a:ext>
                    </a:extLst>
                  </p:cNvPr>
                  <p:cNvSpPr/>
                  <p:nvPr/>
                </p:nvSpPr>
                <p:spPr>
                  <a:xfrm flipH="1" flipV="1">
                    <a:off x="704850" y="3491439"/>
                    <a:ext cx="159544" cy="181418"/>
                  </a:xfrm>
                  <a:prstGeom prst="triangle">
                    <a:avLst>
                      <a:gd name="adj" fmla="val 0"/>
                    </a:avLst>
                  </a:prstGeom>
                  <a:solidFill>
                    <a:schemeClr val="accent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圆角 11">
                    <a:extLst>
                      <a:ext uri="{FF2B5EF4-FFF2-40B4-BE49-F238E27FC236}">
                        <a16:creationId xmlns:a16="http://schemas.microsoft.com/office/drawing/2014/main" id="{17B1F91B-04BB-788B-74E3-0B5E5F27072D}"/>
                      </a:ext>
                    </a:extLst>
                  </p:cNvPr>
                  <p:cNvSpPr/>
                  <p:nvPr/>
                </p:nvSpPr>
                <p:spPr>
                  <a:xfrm>
                    <a:off x="673100" y="2981979"/>
                    <a:ext cx="2708729" cy="526636"/>
                  </a:xfrm>
                  <a:prstGeom prst="roundRect">
                    <a:avLst>
                      <a:gd name="adj" fmla="val 10899"/>
                    </a:avLst>
                  </a:prstGeom>
                  <a:gradFill>
                    <a:gsLst>
                      <a:gs pos="0">
                        <a:schemeClr val="accent2">
                          <a:lumMod val="60000"/>
                          <a:lumOff val="40000"/>
                        </a:schemeClr>
                      </a:gs>
                      <a:gs pos="50000">
                        <a:schemeClr val="accent2"/>
                      </a:gs>
                    </a:gsLst>
                    <a:lin ang="2700000" scaled="1"/>
                  </a:gradFill>
                  <a:ln>
                    <a:noFill/>
                  </a:ln>
                  <a:effectLst>
                    <a:outerShdw blurRad="177800" dist="152400" dir="2700000" algn="tl" rotWithShape="0">
                      <a:schemeClr val="accent1">
                        <a:alpha val="20000"/>
                      </a:scheme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b="1">
                        <a:solidFill>
                          <a:srgbClr val="FFFFFF"/>
                        </a:solidFill>
                        <a:latin typeface="微软雅黑" panose="020B0503020204020204" pitchFamily="34" charset="-122"/>
                        <a:ea typeface="微软雅黑" panose="020B0503020204020204" pitchFamily="34" charset="-122"/>
                      </a:rPr>
                      <a:t>02.</a:t>
                    </a:r>
                    <a:r>
                      <a:rPr kumimoji="1" lang="zh-CN" altLang="en-US" b="1">
                        <a:solidFill>
                          <a:srgbClr val="FFFFFF"/>
                        </a:solidFill>
                        <a:latin typeface="微软雅黑" panose="020B0503020204020204" pitchFamily="34" charset="-122"/>
                        <a:ea typeface="微软雅黑" panose="020B0503020204020204" pitchFamily="34" charset="-122"/>
                      </a:rPr>
                      <a:t>中心化部署策略</a:t>
                    </a:r>
                  </a:p>
                </p:txBody>
              </p:sp>
            </p:grpSp>
            <p:sp>
              <p:nvSpPr>
                <p:cNvPr id="11" name="矩形: 圆角 10">
                  <a:extLst>
                    <a:ext uri="{FF2B5EF4-FFF2-40B4-BE49-F238E27FC236}">
                      <a16:creationId xmlns:a16="http://schemas.microsoft.com/office/drawing/2014/main" id="{D6F43725-AEB1-7EF3-0F3D-A190F27FD93B}"/>
                    </a:ext>
                  </a:extLst>
                </p:cNvPr>
                <p:cNvSpPr/>
                <p:nvPr/>
              </p:nvSpPr>
              <p:spPr>
                <a:xfrm>
                  <a:off x="824804" y="3209266"/>
                  <a:ext cx="4652071" cy="1080500"/>
                </a:xfrm>
                <a:prstGeom prst="roundRect">
                  <a:avLst>
                    <a:gd name="adj" fmla="val 11603"/>
                  </a:avLst>
                </a:prstGeom>
                <a:solidFill>
                  <a:schemeClr val="accent2">
                    <a:alpha val="1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4" name="组合 23">
                <a:extLst>
                  <a:ext uri="{FF2B5EF4-FFF2-40B4-BE49-F238E27FC236}">
                    <a16:creationId xmlns:a16="http://schemas.microsoft.com/office/drawing/2014/main" id="{F65F3588-B411-E99E-9C70-13B70E77A524}"/>
                  </a:ext>
                </a:extLst>
              </p:cNvPr>
              <p:cNvGrpSpPr/>
              <p:nvPr/>
            </p:nvGrpSpPr>
            <p:grpSpPr>
              <a:xfrm>
                <a:off x="632197" y="4993070"/>
                <a:ext cx="5097630" cy="1636354"/>
                <a:chOff x="632197" y="4993070"/>
                <a:chExt cx="5097630" cy="1636354"/>
              </a:xfrm>
            </p:grpSpPr>
            <p:grpSp>
              <p:nvGrpSpPr>
                <p:cNvPr id="22" name="组合 21">
                  <a:extLst>
                    <a:ext uri="{FF2B5EF4-FFF2-40B4-BE49-F238E27FC236}">
                      <a16:creationId xmlns:a16="http://schemas.microsoft.com/office/drawing/2014/main" id="{BD02FC30-E6AB-A30A-FA9C-217957D53E3D}"/>
                    </a:ext>
                  </a:extLst>
                </p:cNvPr>
                <p:cNvGrpSpPr/>
                <p:nvPr/>
              </p:nvGrpSpPr>
              <p:grpSpPr>
                <a:xfrm>
                  <a:off x="632197" y="4993070"/>
                  <a:ext cx="2708729" cy="526636"/>
                  <a:chOff x="632197" y="4993070"/>
                  <a:chExt cx="2708729" cy="526636"/>
                </a:xfrm>
              </p:grpSpPr>
              <p:sp>
                <p:nvSpPr>
                  <p:cNvPr id="6" name="等腰三角形 5">
                    <a:extLst>
                      <a:ext uri="{FF2B5EF4-FFF2-40B4-BE49-F238E27FC236}">
                        <a16:creationId xmlns:a16="http://schemas.microsoft.com/office/drawing/2014/main" id="{85926383-0ACE-BC3B-4A48-82F598AAFED6}"/>
                      </a:ext>
                    </a:extLst>
                  </p:cNvPr>
                  <p:cNvSpPr/>
                  <p:nvPr/>
                </p:nvSpPr>
                <p:spPr>
                  <a:xfrm flipH="1" flipV="1">
                    <a:off x="704850" y="5315162"/>
                    <a:ext cx="159544" cy="181418"/>
                  </a:xfrm>
                  <a:prstGeom prst="triangle">
                    <a:avLst>
                      <a:gd name="adj" fmla="val 0"/>
                    </a:avLst>
                  </a:prstGeom>
                  <a:solidFill>
                    <a:schemeClr val="accent1">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a:extLst>
                      <a:ext uri="{FF2B5EF4-FFF2-40B4-BE49-F238E27FC236}">
                        <a16:creationId xmlns:a16="http://schemas.microsoft.com/office/drawing/2014/main" id="{4B8B415C-C463-A078-97A2-BEF32ABC653A}"/>
                      </a:ext>
                    </a:extLst>
                  </p:cNvPr>
                  <p:cNvSpPr/>
                  <p:nvPr/>
                </p:nvSpPr>
                <p:spPr>
                  <a:xfrm>
                    <a:off x="632197" y="4993070"/>
                    <a:ext cx="2708729" cy="526636"/>
                  </a:xfrm>
                  <a:prstGeom prst="roundRect">
                    <a:avLst>
                      <a:gd name="adj" fmla="val 10899"/>
                    </a:avLst>
                  </a:prstGeom>
                  <a:gradFill>
                    <a:gsLst>
                      <a:gs pos="0">
                        <a:schemeClr val="accent1">
                          <a:lumMod val="60000"/>
                          <a:lumOff val="40000"/>
                        </a:schemeClr>
                      </a:gs>
                      <a:gs pos="50000">
                        <a:schemeClr val="accent1"/>
                      </a:gs>
                    </a:gsLst>
                    <a:lin ang="2700000" scaled="1"/>
                  </a:gradFill>
                  <a:ln>
                    <a:noFill/>
                  </a:ln>
                  <a:effectLst>
                    <a:outerShdw blurRad="177800" dist="152400" dir="2700000" algn="tl" rotWithShape="0">
                      <a:schemeClr val="accent1">
                        <a:alpha val="20000"/>
                      </a:schemeClr>
                    </a:outerShdw>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kumimoji="1" lang="en-US" altLang="zh-CN" b="1">
                        <a:solidFill>
                          <a:srgbClr val="FFFFFF"/>
                        </a:solidFill>
                        <a:latin typeface="微软雅黑" panose="020B0503020204020204" pitchFamily="34" charset="-122"/>
                        <a:ea typeface="微软雅黑" panose="020B0503020204020204" pitchFamily="34" charset="-122"/>
                      </a:rPr>
                      <a:t>03.</a:t>
                    </a:r>
                    <a:r>
                      <a:rPr kumimoji="1" lang="zh-CN" altLang="en-US" b="1">
                        <a:solidFill>
                          <a:srgbClr val="FFFFFF"/>
                        </a:solidFill>
                        <a:latin typeface="微软雅黑" panose="020B0503020204020204" pitchFamily="34" charset="-122"/>
                        <a:ea typeface="微软雅黑" panose="020B0503020204020204" pitchFamily="34" charset="-122"/>
                      </a:rPr>
                      <a:t>混合部署策略</a:t>
                    </a:r>
                  </a:p>
                </p:txBody>
              </p:sp>
            </p:grpSp>
            <p:sp>
              <p:nvSpPr>
                <p:cNvPr id="7" name="矩形: 圆角 6">
                  <a:extLst>
                    <a:ext uri="{FF2B5EF4-FFF2-40B4-BE49-F238E27FC236}">
                      <a16:creationId xmlns:a16="http://schemas.microsoft.com/office/drawing/2014/main" id="{B659CBC1-EFD8-4E89-A6C9-C07EC7969B7B}"/>
                    </a:ext>
                  </a:extLst>
                </p:cNvPr>
                <p:cNvSpPr/>
                <p:nvPr/>
              </p:nvSpPr>
              <p:spPr>
                <a:xfrm>
                  <a:off x="864394" y="5391397"/>
                  <a:ext cx="4865433" cy="1238027"/>
                </a:xfrm>
                <a:prstGeom prst="roundRect">
                  <a:avLst>
                    <a:gd name="adj" fmla="val 11603"/>
                  </a:avLst>
                </a:prstGeom>
                <a:solidFill>
                  <a:schemeClr val="accent1">
                    <a:alpha val="10000"/>
                  </a:schemeClr>
                </a:solidFill>
                <a:ln>
                  <a:noFill/>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pic>
          <p:nvPicPr>
            <p:cNvPr id="27" name="图片 26">
              <a:extLst>
                <a:ext uri="{FF2B5EF4-FFF2-40B4-BE49-F238E27FC236}">
                  <a16:creationId xmlns:a16="http://schemas.microsoft.com/office/drawing/2014/main" id="{8B924DC8-6909-A652-F27C-0A2478460308}"/>
                </a:ext>
              </a:extLst>
            </p:cNvPr>
            <p:cNvPicPr>
              <a:picLocks noChangeAspect="1"/>
            </p:cNvPicPr>
            <p:nvPr/>
          </p:nvPicPr>
          <p:blipFill rotWithShape="1">
            <a:blip r:embed="rId7">
              <a:extLst>
                <a:ext uri="{28A0092B-C50C-407E-A947-70E740481C1C}">
                  <a14:useLocalDpi xmlns:a14="http://schemas.microsoft.com/office/drawing/2010/main" val="0"/>
                </a:ext>
              </a:extLst>
            </a:blip>
            <a:srcRect l="11577" r="7885" b="6608"/>
            <a:stretch/>
          </p:blipFill>
          <p:spPr>
            <a:xfrm>
              <a:off x="6629970" y="1825520"/>
              <a:ext cx="5186538" cy="3141264"/>
            </a:xfrm>
            <a:prstGeom prst="rect">
              <a:avLst/>
            </a:prstGeom>
          </p:spPr>
        </p:pic>
      </p:grpSp>
      <p:pic>
        <p:nvPicPr>
          <p:cNvPr id="2" name="Picture 4">
            <a:extLst>
              <a:ext uri="{FF2B5EF4-FFF2-40B4-BE49-F238E27FC236}">
                <a16:creationId xmlns:a16="http://schemas.microsoft.com/office/drawing/2014/main" id="{A55301EB-E0CE-22DD-E65C-9B1D7C141FB2}"/>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859367" y="1231384"/>
            <a:ext cx="3763988" cy="127522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grpSp>
        <p:nvGrpSpPr>
          <p:cNvPr id="4" name="组合 3">
            <a:extLst>
              <a:ext uri="{FF2B5EF4-FFF2-40B4-BE49-F238E27FC236}">
                <a16:creationId xmlns:a16="http://schemas.microsoft.com/office/drawing/2014/main" id="{3473277B-84C4-BF04-6627-91BC4C2221E3}"/>
              </a:ext>
            </a:extLst>
          </p:cNvPr>
          <p:cNvGrpSpPr/>
          <p:nvPr/>
        </p:nvGrpSpPr>
        <p:grpSpPr>
          <a:xfrm>
            <a:off x="260208" y="229847"/>
            <a:ext cx="9731447" cy="377411"/>
            <a:chOff x="5315329" y="135754"/>
            <a:chExt cx="9731447" cy="377411"/>
          </a:xfrm>
        </p:grpSpPr>
        <p:sp>
          <p:nvSpPr>
            <p:cNvPr id="5" name="PA_矩形 1122">
              <a:extLst>
                <a:ext uri="{FF2B5EF4-FFF2-40B4-BE49-F238E27FC236}">
                  <a16:creationId xmlns:a16="http://schemas.microsoft.com/office/drawing/2014/main" id="{AD135C71-C93D-CB82-F951-C8125CABAB1A}"/>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19" name="PA_矩形 1123">
              <a:extLst>
                <a:ext uri="{FF2B5EF4-FFF2-40B4-BE49-F238E27FC236}">
                  <a16:creationId xmlns:a16="http://schemas.microsoft.com/office/drawing/2014/main" id="{26612BB3-ADD0-6E24-2EC5-D651B142A608}"/>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31" name="PA_矩形 1125">
              <a:extLst>
                <a:ext uri="{FF2B5EF4-FFF2-40B4-BE49-F238E27FC236}">
                  <a16:creationId xmlns:a16="http://schemas.microsoft.com/office/drawing/2014/main" id="{EA5AC017-1697-6CB5-7411-E20412AD7876}"/>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solidFill>
                    <a:srgbClr val="FFC107"/>
                  </a:solidFill>
                  <a:cs typeface="+mn-ea"/>
                  <a:sym typeface="+mn-lt"/>
                </a:rPr>
                <a:t>展示与测试</a:t>
              </a:r>
            </a:p>
          </p:txBody>
        </p:sp>
        <p:sp>
          <p:nvSpPr>
            <p:cNvPr id="32" name="PA_矩形 1126">
              <a:extLst>
                <a:ext uri="{FF2B5EF4-FFF2-40B4-BE49-F238E27FC236}">
                  <a16:creationId xmlns:a16="http://schemas.microsoft.com/office/drawing/2014/main" id="{A420F57F-3B14-5D99-35F5-26C3E5144475}"/>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33" name="PA_矩形 1127">
              <a:extLst>
                <a:ext uri="{FF2B5EF4-FFF2-40B4-BE49-F238E27FC236}">
                  <a16:creationId xmlns:a16="http://schemas.microsoft.com/office/drawing/2014/main" id="{20ED85BD-8EB6-F7BB-62B2-4DC00E86088B}"/>
                </a:ext>
              </a:extLst>
            </p:cNvPr>
            <p:cNvSpPr/>
            <p:nvPr>
              <p:custDataLst>
                <p:tags r:id="rId5"/>
              </p:custDataLst>
            </p:nvPr>
          </p:nvSpPr>
          <p:spPr>
            <a:xfrm>
              <a:off x="11023789" y="135754"/>
              <a:ext cx="4022987" cy="377411"/>
            </a:xfrm>
            <a:prstGeom prst="rect">
              <a:avLst/>
            </a:prstGeom>
          </p:spPr>
          <p:txBody>
            <a:bodyPr wrap="square">
              <a:spAutoFit/>
            </a:bodyPr>
            <a:lstStyle/>
            <a:p>
              <a:pPr>
                <a:lnSpc>
                  <a:spcPct val="150000"/>
                </a:lnSpc>
              </a:pPr>
              <a:r>
                <a:rPr lang="zh-CN" altLang="en-US" sz="1400" u="sng">
                  <a:solidFill>
                    <a:srgbClr val="FFC107"/>
                  </a:solidFill>
                  <a:cs typeface="+mn-ea"/>
                  <a:sym typeface="+mn-lt"/>
                </a:rPr>
                <a:t>展示与测试</a:t>
              </a:r>
              <a:r>
                <a:rPr lang="en-US" altLang="zh-CN" sz="1400" u="sng">
                  <a:solidFill>
                    <a:srgbClr val="FFC107"/>
                  </a:solidFill>
                  <a:cs typeface="+mn-ea"/>
                  <a:sym typeface="+mn-lt"/>
                </a:rPr>
                <a:t>——</a:t>
              </a:r>
              <a:r>
                <a:rPr lang="zh-CN" altLang="en-US" sz="1400" u="sng">
                  <a:solidFill>
                    <a:srgbClr val="FFC107"/>
                  </a:solidFill>
                  <a:cs typeface="+mn-ea"/>
                  <a:sym typeface="+mn-lt"/>
                </a:rPr>
                <a:t>系统测试</a:t>
              </a:r>
              <a:r>
                <a:rPr lang="en-US" altLang="zh-CN" sz="1400" u="sng">
                  <a:solidFill>
                    <a:srgbClr val="FFC107"/>
                  </a:solidFill>
                  <a:cs typeface="+mn-ea"/>
                  <a:sym typeface="+mn-lt"/>
                </a:rPr>
                <a:t>——</a:t>
              </a:r>
              <a:r>
                <a:rPr lang="zh-CN" altLang="en-US" sz="1400" u="sng">
                  <a:solidFill>
                    <a:srgbClr val="FFC107"/>
                  </a:solidFill>
                  <a:cs typeface="+mn-ea"/>
                  <a:sym typeface="+mn-lt"/>
                </a:rPr>
                <a:t>多策略轻量化部署</a:t>
              </a:r>
            </a:p>
          </p:txBody>
        </p:sp>
      </p:grpSp>
      <p:pic>
        <p:nvPicPr>
          <p:cNvPr id="36" name="Picture 3">
            <a:extLst>
              <a:ext uri="{FF2B5EF4-FFF2-40B4-BE49-F238E27FC236}">
                <a16:creationId xmlns:a16="http://schemas.microsoft.com/office/drawing/2014/main" id="{FC1F9F96-3B45-B73A-85F4-87B822B994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283958" y="3042790"/>
            <a:ext cx="4343806" cy="135520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40" name="Picture 2">
            <a:extLst>
              <a:ext uri="{FF2B5EF4-FFF2-40B4-BE49-F238E27FC236}">
                <a16:creationId xmlns:a16="http://schemas.microsoft.com/office/drawing/2014/main" id="{786F570F-21A5-0825-3EE1-EB78E60E17D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696273" y="5281006"/>
            <a:ext cx="4816434" cy="1406257"/>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a:extLst>
            <a:ext uri="{909E8E84-426E-40DD-AFC4-6F175D3DCCD1}">
              <a14:hiddenFill xmlns:a14="http://schemas.microsoft.com/office/drawing/2010/main">
                <a:solidFill>
                  <a:srgbClr val="FFFFFF"/>
                </a:solidFill>
              </a14:hiddenFill>
            </a:ext>
          </a:extLst>
        </p:spPr>
      </p:pic>
      <p:pic>
        <p:nvPicPr>
          <p:cNvPr id="17" name="图片 16" descr="使用计算机的商务人士">
            <a:extLst>
              <a:ext uri="{FF2B5EF4-FFF2-40B4-BE49-F238E27FC236}">
                <a16:creationId xmlns:a16="http://schemas.microsoft.com/office/drawing/2014/main" id="{C5A81D8A-9436-6D18-7A0E-2BEE6167EE6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184229" y="1644105"/>
            <a:ext cx="3745613" cy="2753885"/>
          </a:xfrm>
          <a:prstGeom prst="rect">
            <a:avLst/>
          </a:prstGeom>
        </p:spPr>
      </p:pic>
    </p:spTree>
    <p:extLst>
      <p:ext uri="{BB962C8B-B14F-4D97-AF65-F5344CB8AC3E}">
        <p14:creationId xmlns:p14="http://schemas.microsoft.com/office/powerpoint/2010/main" val="40617389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1B8AE79-1D2F-13B4-0F88-125E37FE8A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200" name="文本框 199">
            <a:extLst>
              <a:ext uri="{FF2B5EF4-FFF2-40B4-BE49-F238E27FC236}">
                <a16:creationId xmlns:a16="http://schemas.microsoft.com/office/drawing/2014/main" id="{C37335BB-7088-4041-912C-4F440368D9C8}"/>
              </a:ext>
            </a:extLst>
          </p:cNvPr>
          <p:cNvSpPr txBox="1"/>
          <p:nvPr/>
        </p:nvSpPr>
        <p:spPr>
          <a:xfrm>
            <a:off x="3818226" y="712522"/>
            <a:ext cx="4555547" cy="15070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4000" b="1">
                <a:solidFill>
                  <a:schemeClr val="tx1">
                    <a:lumMod val="75000"/>
                    <a:lumOff val="25000"/>
                  </a:schemeClr>
                </a:solidFill>
                <a:latin typeface="微软雅黑" panose="020B0503020204020204" pitchFamily="34" charset="-122"/>
                <a:ea typeface="微软雅黑" panose="020B0503020204020204" pitchFamily="34" charset="-122"/>
              </a:rPr>
              <a:t>第四部分</a:t>
            </a:r>
            <a:endParaRPr lang="en-US" altLang="zh-CN" sz="4000" b="1">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4000" b="1">
                <a:solidFill>
                  <a:schemeClr val="accent1"/>
                </a:solidFill>
                <a:latin typeface="微软雅黑" panose="020B0503020204020204" pitchFamily="34" charset="-122"/>
                <a:ea typeface="微软雅黑" panose="020B0503020204020204" pitchFamily="34" charset="-122"/>
              </a:rPr>
              <a:t>总结与展望</a:t>
            </a:r>
          </a:p>
        </p:txBody>
      </p:sp>
      <p:sp>
        <p:nvSpPr>
          <p:cNvPr id="399" name="任意多边形: 形状 398">
            <a:extLst>
              <a:ext uri="{FF2B5EF4-FFF2-40B4-BE49-F238E27FC236}">
                <a16:creationId xmlns:a16="http://schemas.microsoft.com/office/drawing/2014/main" id="{730D8389-7096-4CD5-8EE7-2E3B869C5516}"/>
              </a:ext>
            </a:extLst>
          </p:cNvPr>
          <p:cNvSpPr/>
          <p:nvPr/>
        </p:nvSpPr>
        <p:spPr>
          <a:xfrm>
            <a:off x="66743" y="2577724"/>
            <a:ext cx="11958837" cy="3255206"/>
          </a:xfrm>
          <a:custGeom>
            <a:avLst/>
            <a:gdLst>
              <a:gd name="connsiteX0" fmla="*/ 2922024 w 11411436"/>
              <a:gd name="connsiteY0" fmla="*/ 3094791 h 3106203"/>
              <a:gd name="connsiteX1" fmla="*/ 2999058 w 11411436"/>
              <a:gd name="connsiteY1" fmla="*/ 3101448 h 3106203"/>
              <a:gd name="connsiteX2" fmla="*/ 2922024 w 11411436"/>
              <a:gd name="connsiteY2" fmla="*/ 3094791 h 3106203"/>
              <a:gd name="connsiteX3" fmla="*/ 2889036 w 11411436"/>
              <a:gd name="connsiteY3" fmla="*/ 3086588 h 3106203"/>
              <a:gd name="connsiteX4" fmla="*/ 2922024 w 11411436"/>
              <a:gd name="connsiteY4" fmla="*/ 3094791 h 3106203"/>
              <a:gd name="connsiteX5" fmla="*/ 2854976 w 11411436"/>
              <a:gd name="connsiteY5" fmla="*/ 3089084 h 3106203"/>
              <a:gd name="connsiteX6" fmla="*/ 2889036 w 11411436"/>
              <a:gd name="connsiteY6" fmla="*/ 3086588 h 3106203"/>
              <a:gd name="connsiteX7" fmla="*/ 4553049 w 11411436"/>
              <a:gd name="connsiteY7" fmla="*/ 3042008 h 3106203"/>
              <a:gd name="connsiteX8" fmla="*/ 4075629 w 11411436"/>
              <a:gd name="connsiteY8" fmla="*/ 3106203 h 3106203"/>
              <a:gd name="connsiteX9" fmla="*/ 2052163 w 11411436"/>
              <a:gd name="connsiteY9" fmla="*/ 2985102 h 3106203"/>
              <a:gd name="connsiteX10" fmla="*/ 2163099 w 11411436"/>
              <a:gd name="connsiteY10" fmla="*/ 3012051 h 3106203"/>
              <a:gd name="connsiteX11" fmla="*/ 2054205 w 11411436"/>
              <a:gd name="connsiteY11" fmla="*/ 3024414 h 3106203"/>
              <a:gd name="connsiteX12" fmla="*/ 2063715 w 11411436"/>
              <a:gd name="connsiteY12" fmla="*/ 3007296 h 3106203"/>
              <a:gd name="connsiteX13" fmla="*/ 2015689 w 11411436"/>
              <a:gd name="connsiteY13" fmla="*/ 2994932 h 3106203"/>
              <a:gd name="connsiteX14" fmla="*/ 2052163 w 11411436"/>
              <a:gd name="connsiteY14" fmla="*/ 2985102 h 3106203"/>
              <a:gd name="connsiteX15" fmla="*/ 3563022 w 11411436"/>
              <a:gd name="connsiteY15" fmla="*/ 2982569 h 3106203"/>
              <a:gd name="connsiteX16" fmla="*/ 3592029 w 11411436"/>
              <a:gd name="connsiteY16" fmla="*/ 2982569 h 3106203"/>
              <a:gd name="connsiteX17" fmla="*/ 3585847 w 11411436"/>
              <a:gd name="connsiteY17" fmla="*/ 2994932 h 3106203"/>
              <a:gd name="connsiteX18" fmla="*/ 1929145 w 11411436"/>
              <a:gd name="connsiteY18" fmla="*/ 2982093 h 3106203"/>
              <a:gd name="connsiteX19" fmla="*/ 1993340 w 11411436"/>
              <a:gd name="connsiteY19" fmla="*/ 2987324 h 3106203"/>
              <a:gd name="connsiteX20" fmla="*/ 1929145 w 11411436"/>
              <a:gd name="connsiteY20" fmla="*/ 2982093 h 3106203"/>
              <a:gd name="connsiteX21" fmla="*/ 3794124 w 11411436"/>
              <a:gd name="connsiteY21" fmla="*/ 2964974 h 3106203"/>
              <a:gd name="connsiteX22" fmla="*/ 3845003 w 11411436"/>
              <a:gd name="connsiteY22" fmla="*/ 2964974 h 3106203"/>
              <a:gd name="connsiteX23" fmla="*/ 3784138 w 11411436"/>
              <a:gd name="connsiteY23" fmla="*/ 2970205 h 3106203"/>
              <a:gd name="connsiteX24" fmla="*/ 3140288 w 11411436"/>
              <a:gd name="connsiteY24" fmla="*/ 2964974 h 3106203"/>
              <a:gd name="connsiteX25" fmla="*/ 3168819 w 11411436"/>
              <a:gd name="connsiteY25" fmla="*/ 2982568 h 3106203"/>
              <a:gd name="connsiteX26" fmla="*/ 3130777 w 11411436"/>
              <a:gd name="connsiteY26" fmla="*/ 2970205 h 3106203"/>
              <a:gd name="connsiteX27" fmla="*/ 2169280 w 11411436"/>
              <a:gd name="connsiteY27" fmla="*/ 2923129 h 3106203"/>
              <a:gd name="connsiteX28" fmla="*/ 2169280 w 11411436"/>
              <a:gd name="connsiteY28" fmla="*/ 2935492 h 3106203"/>
              <a:gd name="connsiteX29" fmla="*/ 2114596 w 11411436"/>
              <a:gd name="connsiteY29" fmla="*/ 2927884 h 3106203"/>
              <a:gd name="connsiteX30" fmla="*/ 5200703 w 11411436"/>
              <a:gd name="connsiteY30" fmla="*/ 2917898 h 3106203"/>
              <a:gd name="connsiteX31" fmla="*/ 4575873 w 11411436"/>
              <a:gd name="connsiteY31" fmla="*/ 3036777 h 3106203"/>
              <a:gd name="connsiteX32" fmla="*/ 5200703 w 11411436"/>
              <a:gd name="connsiteY32" fmla="*/ 2917898 h 3106203"/>
              <a:gd name="connsiteX33" fmla="*/ 3280091 w 11411436"/>
              <a:gd name="connsiteY33" fmla="*/ 2898522 h 3106203"/>
              <a:gd name="connsiteX34" fmla="*/ 3354747 w 11411436"/>
              <a:gd name="connsiteY34" fmla="*/ 2906010 h 3106203"/>
              <a:gd name="connsiteX35" fmla="*/ 3216847 w 11411436"/>
              <a:gd name="connsiteY35" fmla="*/ 2906010 h 3106203"/>
              <a:gd name="connsiteX36" fmla="*/ 3280091 w 11411436"/>
              <a:gd name="connsiteY36" fmla="*/ 2898522 h 3106203"/>
              <a:gd name="connsiteX37" fmla="*/ 2460773 w 11411436"/>
              <a:gd name="connsiteY37" fmla="*/ 2898402 h 3106203"/>
              <a:gd name="connsiteX38" fmla="*/ 2662868 w 11411436"/>
              <a:gd name="connsiteY38" fmla="*/ 2923129 h 3106203"/>
              <a:gd name="connsiteX39" fmla="*/ 2992877 w 11411436"/>
              <a:gd name="connsiteY39" fmla="*/ 2964974 h 3106203"/>
              <a:gd name="connsiteX40" fmla="*/ 2861636 w 11411436"/>
              <a:gd name="connsiteY40" fmla="*/ 2957366 h 3106203"/>
              <a:gd name="connsiteX41" fmla="*/ 2855454 w 11411436"/>
              <a:gd name="connsiteY41" fmla="*/ 2969730 h 3106203"/>
              <a:gd name="connsiteX42" fmla="*/ 2785076 w 11411436"/>
              <a:gd name="connsiteY42" fmla="*/ 2957366 h 3106203"/>
              <a:gd name="connsiteX43" fmla="*/ 2756070 w 11411436"/>
              <a:gd name="connsiteY43" fmla="*/ 2964974 h 3106203"/>
              <a:gd name="connsiteX44" fmla="*/ 2762252 w 11411436"/>
              <a:gd name="connsiteY44" fmla="*/ 2977338 h 3106203"/>
              <a:gd name="connsiteX45" fmla="*/ 2739903 w 11411436"/>
              <a:gd name="connsiteY45" fmla="*/ 2977338 h 3106203"/>
              <a:gd name="connsiteX46" fmla="*/ 2717554 w 11411436"/>
              <a:gd name="connsiteY46" fmla="*/ 2957366 h 3106203"/>
              <a:gd name="connsiteX47" fmla="*/ 2422733 w 11411436"/>
              <a:gd name="connsiteY47" fmla="*/ 2952611 h 3106203"/>
              <a:gd name="connsiteX48" fmla="*/ 2217785 w 11411436"/>
              <a:gd name="connsiteY48" fmla="*/ 2923129 h 3106203"/>
              <a:gd name="connsiteX49" fmla="*/ 2447935 w 11411436"/>
              <a:gd name="connsiteY49" fmla="*/ 2910765 h 3106203"/>
              <a:gd name="connsiteX50" fmla="*/ 3566412 w 11411436"/>
              <a:gd name="connsiteY50" fmla="*/ 2893588 h 3106203"/>
              <a:gd name="connsiteX51" fmla="*/ 3709484 w 11411436"/>
              <a:gd name="connsiteY51" fmla="*/ 2893647 h 3106203"/>
              <a:gd name="connsiteX52" fmla="*/ 3422270 w 11411436"/>
              <a:gd name="connsiteY52" fmla="*/ 2906011 h 3106203"/>
              <a:gd name="connsiteX53" fmla="*/ 3566412 w 11411436"/>
              <a:gd name="connsiteY53" fmla="*/ 2893588 h 3106203"/>
              <a:gd name="connsiteX54" fmla="*/ 3877339 w 11411436"/>
              <a:gd name="connsiteY54" fmla="*/ 2881283 h 3106203"/>
              <a:gd name="connsiteX55" fmla="*/ 3709483 w 11411436"/>
              <a:gd name="connsiteY55" fmla="*/ 2893646 h 3106203"/>
              <a:gd name="connsiteX56" fmla="*/ 3877339 w 11411436"/>
              <a:gd name="connsiteY56" fmla="*/ 2881283 h 3106203"/>
              <a:gd name="connsiteX57" fmla="*/ 1871133 w 11411436"/>
              <a:gd name="connsiteY57" fmla="*/ 2868445 h 3106203"/>
              <a:gd name="connsiteX58" fmla="*/ 1961006 w 11411436"/>
              <a:gd name="connsiteY58" fmla="*/ 2880808 h 3106203"/>
              <a:gd name="connsiteX59" fmla="*/ 1871133 w 11411436"/>
              <a:gd name="connsiteY59" fmla="*/ 2868445 h 3106203"/>
              <a:gd name="connsiteX60" fmla="*/ 2206157 w 11411436"/>
              <a:gd name="connsiteY60" fmla="*/ 2865647 h 3106203"/>
              <a:gd name="connsiteX61" fmla="*/ 2225419 w 11411436"/>
              <a:gd name="connsiteY61" fmla="*/ 2866067 h 3106203"/>
              <a:gd name="connsiteX62" fmla="*/ 2208243 w 11411436"/>
              <a:gd name="connsiteY62" fmla="*/ 2866364 h 3106203"/>
              <a:gd name="connsiteX63" fmla="*/ 2667470 w 11411436"/>
              <a:gd name="connsiteY63" fmla="*/ 2858161 h 3106203"/>
              <a:gd name="connsiteX64" fmla="*/ 2652908 w 11411436"/>
              <a:gd name="connsiteY64" fmla="*/ 2863689 h 3106203"/>
              <a:gd name="connsiteX65" fmla="*/ 2682390 w 11411436"/>
              <a:gd name="connsiteY65" fmla="*/ 2863689 h 3106203"/>
              <a:gd name="connsiteX66" fmla="*/ 2700935 w 11411436"/>
              <a:gd name="connsiteY66" fmla="*/ 2863689 h 3106203"/>
              <a:gd name="connsiteX67" fmla="*/ 2682390 w 11411436"/>
              <a:gd name="connsiteY67" fmla="*/ 2863689 h 3106203"/>
              <a:gd name="connsiteX68" fmla="*/ 2667470 w 11411436"/>
              <a:gd name="connsiteY68" fmla="*/ 2858161 h 3106203"/>
              <a:gd name="connsiteX69" fmla="*/ 3691414 w 11411436"/>
              <a:gd name="connsiteY69" fmla="*/ 2851326 h 3106203"/>
              <a:gd name="connsiteX70" fmla="*/ 3739442 w 11411436"/>
              <a:gd name="connsiteY70" fmla="*/ 2851326 h 3106203"/>
              <a:gd name="connsiteX71" fmla="*/ 3684757 w 11411436"/>
              <a:gd name="connsiteY71" fmla="*/ 2858934 h 3106203"/>
              <a:gd name="connsiteX72" fmla="*/ 2569693 w 11411436"/>
              <a:gd name="connsiteY72" fmla="*/ 2851326 h 3106203"/>
              <a:gd name="connsiteX73" fmla="*/ 2537833 w 11411436"/>
              <a:gd name="connsiteY73" fmla="*/ 2858934 h 3106203"/>
              <a:gd name="connsiteX74" fmla="*/ 2569693 w 11411436"/>
              <a:gd name="connsiteY74" fmla="*/ 2863689 h 3106203"/>
              <a:gd name="connsiteX75" fmla="*/ 3492648 w 11411436"/>
              <a:gd name="connsiteY75" fmla="*/ 2846571 h 3106203"/>
              <a:gd name="connsiteX76" fmla="*/ 3499305 w 11411436"/>
              <a:gd name="connsiteY76" fmla="*/ 2858934 h 3106203"/>
              <a:gd name="connsiteX77" fmla="*/ 3393264 w 11411436"/>
              <a:gd name="connsiteY77" fmla="*/ 2851326 h 3106203"/>
              <a:gd name="connsiteX78" fmla="*/ 3284371 w 11411436"/>
              <a:gd name="connsiteY78" fmla="*/ 2838962 h 3106203"/>
              <a:gd name="connsiteX79" fmla="*/ 3306720 w 11411436"/>
              <a:gd name="connsiteY79" fmla="*/ 2838962 h 3106203"/>
              <a:gd name="connsiteX80" fmla="*/ 3284371 w 11411436"/>
              <a:gd name="connsiteY80" fmla="*/ 2851325 h 3106203"/>
              <a:gd name="connsiteX81" fmla="*/ 2630558 w 11411436"/>
              <a:gd name="connsiteY81" fmla="*/ 2838962 h 3106203"/>
              <a:gd name="connsiteX82" fmla="*/ 2739926 w 11411436"/>
              <a:gd name="connsiteY82" fmla="*/ 2851326 h 3106203"/>
              <a:gd name="connsiteX83" fmla="*/ 2662893 w 11411436"/>
              <a:gd name="connsiteY83" fmla="*/ 2838962 h 3106203"/>
              <a:gd name="connsiteX84" fmla="*/ 2223993 w 11411436"/>
              <a:gd name="connsiteY84" fmla="*/ 2834207 h 3106203"/>
              <a:gd name="connsiteX85" fmla="*/ 2493135 w 11411436"/>
              <a:gd name="connsiteY85" fmla="*/ 2851326 h 3106203"/>
              <a:gd name="connsiteX86" fmla="*/ 2223993 w 11411436"/>
              <a:gd name="connsiteY86" fmla="*/ 2834207 h 3106203"/>
              <a:gd name="connsiteX87" fmla="*/ 2058693 w 11411436"/>
              <a:gd name="connsiteY87" fmla="*/ 2821309 h 3106203"/>
              <a:gd name="connsiteX88" fmla="*/ 2038067 w 11411436"/>
              <a:gd name="connsiteY88" fmla="*/ 2821844 h 3106203"/>
              <a:gd name="connsiteX89" fmla="*/ 2091801 w 11411436"/>
              <a:gd name="connsiteY89" fmla="*/ 2827550 h 3106203"/>
              <a:gd name="connsiteX90" fmla="*/ 2058693 w 11411436"/>
              <a:gd name="connsiteY90" fmla="*/ 2821309 h 3106203"/>
              <a:gd name="connsiteX91" fmla="*/ 1922520 w 11411436"/>
              <a:gd name="connsiteY91" fmla="*/ 2816613 h 3106203"/>
              <a:gd name="connsiteX92" fmla="*/ 2076107 w 11411436"/>
              <a:gd name="connsiteY92" fmla="*/ 2858459 h 3106203"/>
              <a:gd name="connsiteX93" fmla="*/ 1992895 w 11411436"/>
              <a:gd name="connsiteY93" fmla="*/ 2833732 h 3106203"/>
              <a:gd name="connsiteX94" fmla="*/ 2009063 w 11411436"/>
              <a:gd name="connsiteY94" fmla="*/ 2816613 h 3106203"/>
              <a:gd name="connsiteX95" fmla="*/ 3361405 w 11411436"/>
              <a:gd name="connsiteY95" fmla="*/ 2809480 h 3106203"/>
              <a:gd name="connsiteX96" fmla="*/ 3393265 w 11411436"/>
              <a:gd name="connsiteY96" fmla="*/ 2809480 h 3106203"/>
              <a:gd name="connsiteX97" fmla="*/ 3383754 w 11411436"/>
              <a:gd name="connsiteY97" fmla="*/ 2821844 h 3106203"/>
              <a:gd name="connsiteX98" fmla="*/ 3361405 w 11411436"/>
              <a:gd name="connsiteY98" fmla="*/ 2809480 h 3106203"/>
              <a:gd name="connsiteX99" fmla="*/ 1819831 w 11411436"/>
              <a:gd name="connsiteY99" fmla="*/ 2808306 h 3106203"/>
              <a:gd name="connsiteX100" fmla="*/ 1807438 w 11411436"/>
              <a:gd name="connsiteY100" fmla="*/ 2821368 h 3106203"/>
              <a:gd name="connsiteX101" fmla="*/ 1877345 w 11411436"/>
              <a:gd name="connsiteY101" fmla="*/ 2828501 h 3106203"/>
              <a:gd name="connsiteX102" fmla="*/ 1819831 w 11411436"/>
              <a:gd name="connsiteY102" fmla="*/ 2808306 h 3106203"/>
              <a:gd name="connsiteX103" fmla="*/ 3300539 w 11411436"/>
              <a:gd name="connsiteY103" fmla="*/ 2804725 h 3106203"/>
              <a:gd name="connsiteX104" fmla="*/ 3284371 w 11411436"/>
              <a:gd name="connsiteY104" fmla="*/ 2821843 h 3106203"/>
              <a:gd name="connsiteX105" fmla="*/ 3284371 w 11411436"/>
              <a:gd name="connsiteY105" fmla="*/ 2809480 h 3106203"/>
              <a:gd name="connsiteX106" fmla="*/ 3300539 w 11411436"/>
              <a:gd name="connsiteY106" fmla="*/ 2804725 h 3106203"/>
              <a:gd name="connsiteX107" fmla="*/ 4322423 w 11411436"/>
              <a:gd name="connsiteY107" fmla="*/ 2804250 h 3106203"/>
              <a:gd name="connsiteX108" fmla="*/ 4124133 w 11411436"/>
              <a:gd name="connsiteY108" fmla="*/ 2828977 h 3106203"/>
              <a:gd name="connsiteX109" fmla="*/ 4130314 w 11411436"/>
              <a:gd name="connsiteY109" fmla="*/ 2821844 h 3106203"/>
              <a:gd name="connsiteX110" fmla="*/ 3563025 w 11411436"/>
              <a:gd name="connsiteY110" fmla="*/ 2791886 h 3106203"/>
              <a:gd name="connsiteX111" fmla="*/ 3652898 w 11411436"/>
              <a:gd name="connsiteY111" fmla="*/ 2791886 h 3106203"/>
              <a:gd name="connsiteX112" fmla="*/ 3559221 w 11411436"/>
              <a:gd name="connsiteY112" fmla="*/ 2803774 h 3106203"/>
              <a:gd name="connsiteX113" fmla="*/ 3569207 w 11411436"/>
              <a:gd name="connsiteY113" fmla="*/ 2799494 h 3106203"/>
              <a:gd name="connsiteX114" fmla="*/ 3976721 w 11411436"/>
              <a:gd name="connsiteY114" fmla="*/ 2757173 h 3106203"/>
              <a:gd name="connsiteX115" fmla="*/ 3976721 w 11411436"/>
              <a:gd name="connsiteY115" fmla="*/ 2769537 h 3106203"/>
              <a:gd name="connsiteX116" fmla="*/ 3691415 w 11411436"/>
              <a:gd name="connsiteY116" fmla="*/ 2787131 h 3106203"/>
              <a:gd name="connsiteX117" fmla="*/ 2031410 w 11411436"/>
              <a:gd name="connsiteY117" fmla="*/ 2732446 h 3106203"/>
              <a:gd name="connsiteX118" fmla="*/ 2377585 w 11411436"/>
              <a:gd name="connsiteY118" fmla="*/ 2769537 h 3106203"/>
              <a:gd name="connsiteX119" fmla="*/ 2031410 w 11411436"/>
              <a:gd name="connsiteY119" fmla="*/ 2732446 h 3106203"/>
              <a:gd name="connsiteX120" fmla="*/ 3534020 w 11411436"/>
              <a:gd name="connsiteY120" fmla="*/ 2729118 h 3106203"/>
              <a:gd name="connsiteX121" fmla="*/ 3630551 w 11411436"/>
              <a:gd name="connsiteY121" fmla="*/ 2744810 h 3106203"/>
              <a:gd name="connsiteX122" fmla="*/ 3515000 w 11411436"/>
              <a:gd name="connsiteY122" fmla="*/ 2744810 h 3106203"/>
              <a:gd name="connsiteX123" fmla="*/ 3537349 w 11411436"/>
              <a:gd name="connsiteY123" fmla="*/ 2732447 h 3106203"/>
              <a:gd name="connsiteX124" fmla="*/ 1909681 w 11411436"/>
              <a:gd name="connsiteY124" fmla="*/ 2727691 h 3106203"/>
              <a:gd name="connsiteX125" fmla="*/ 1948200 w 11411436"/>
              <a:gd name="connsiteY125" fmla="*/ 2740055 h 3106203"/>
              <a:gd name="connsiteX126" fmla="*/ 1970548 w 11411436"/>
              <a:gd name="connsiteY126" fmla="*/ 2740055 h 3106203"/>
              <a:gd name="connsiteX127" fmla="*/ 2952521 w 11411436"/>
              <a:gd name="connsiteY127" fmla="*/ 2727394 h 3106203"/>
              <a:gd name="connsiteX128" fmla="*/ 2970531 w 11411436"/>
              <a:gd name="connsiteY128" fmla="*/ 2732446 h 3106203"/>
              <a:gd name="connsiteX129" fmla="*/ 2932017 w 11411436"/>
              <a:gd name="connsiteY129" fmla="*/ 2727691 h 3106203"/>
              <a:gd name="connsiteX130" fmla="*/ 2952521 w 11411436"/>
              <a:gd name="connsiteY130" fmla="*/ 2727394 h 3106203"/>
              <a:gd name="connsiteX131" fmla="*/ 4177865 w 11411436"/>
              <a:gd name="connsiteY131" fmla="*/ 2726265 h 3106203"/>
              <a:gd name="connsiteX132" fmla="*/ 4107964 w 11411436"/>
              <a:gd name="connsiteY132" fmla="*/ 2740055 h 3106203"/>
              <a:gd name="connsiteX133" fmla="*/ 4177865 w 11411436"/>
              <a:gd name="connsiteY133" fmla="*/ 2726265 h 3106203"/>
              <a:gd name="connsiteX134" fmla="*/ 3524510 w 11411436"/>
              <a:gd name="connsiteY134" fmla="*/ 2720083 h 3106203"/>
              <a:gd name="connsiteX135" fmla="*/ 3534021 w 11411436"/>
              <a:gd name="connsiteY135" fmla="*/ 2729118 h 3106203"/>
              <a:gd name="connsiteX136" fmla="*/ 3523084 w 11411436"/>
              <a:gd name="connsiteY136" fmla="*/ 2721509 h 3106203"/>
              <a:gd name="connsiteX137" fmla="*/ 3524510 w 11411436"/>
              <a:gd name="connsiteY137" fmla="*/ 2720083 h 3106203"/>
              <a:gd name="connsiteX138" fmla="*/ 1662857 w 11411436"/>
              <a:gd name="connsiteY138" fmla="*/ 2710573 h 3106203"/>
              <a:gd name="connsiteX139" fmla="*/ 1640509 w 11411436"/>
              <a:gd name="connsiteY139" fmla="*/ 2720083 h 3106203"/>
              <a:gd name="connsiteX140" fmla="*/ 1640509 w 11411436"/>
              <a:gd name="connsiteY140" fmla="*/ 2715328 h 3106203"/>
              <a:gd name="connsiteX141" fmla="*/ 4876876 w 11411436"/>
              <a:gd name="connsiteY141" fmla="*/ 2702964 h 3106203"/>
              <a:gd name="connsiteX142" fmla="*/ 4909211 w 11411436"/>
              <a:gd name="connsiteY142" fmla="*/ 2702964 h 3106203"/>
              <a:gd name="connsiteX143" fmla="*/ 4870694 w 11411436"/>
              <a:gd name="connsiteY143" fmla="*/ 2710572 h 3106203"/>
              <a:gd name="connsiteX144" fmla="*/ 1746094 w 11411436"/>
              <a:gd name="connsiteY144" fmla="*/ 2702964 h 3106203"/>
              <a:gd name="connsiteX145" fmla="*/ 1777956 w 11411436"/>
              <a:gd name="connsiteY145" fmla="*/ 2715328 h 3106203"/>
              <a:gd name="connsiteX146" fmla="*/ 1768444 w 11411436"/>
              <a:gd name="connsiteY146" fmla="*/ 2702964 h 3106203"/>
              <a:gd name="connsiteX147" fmla="*/ 1586301 w 11411436"/>
              <a:gd name="connsiteY147" fmla="*/ 2702964 h 3106203"/>
              <a:gd name="connsiteX148" fmla="*/ 1614831 w 11411436"/>
              <a:gd name="connsiteY148" fmla="*/ 2715327 h 3106203"/>
              <a:gd name="connsiteX149" fmla="*/ 1601992 w 11411436"/>
              <a:gd name="connsiteY149" fmla="*/ 2715327 h 3106203"/>
              <a:gd name="connsiteX150" fmla="*/ 3141064 w 11411436"/>
              <a:gd name="connsiteY150" fmla="*/ 2697734 h 3106203"/>
              <a:gd name="connsiteX151" fmla="*/ 3162641 w 11411436"/>
              <a:gd name="connsiteY151" fmla="*/ 2698209 h 3106203"/>
              <a:gd name="connsiteX152" fmla="*/ 3162641 w 11411436"/>
              <a:gd name="connsiteY152" fmla="*/ 2702964 h 3106203"/>
              <a:gd name="connsiteX153" fmla="*/ 3124123 w 11411436"/>
              <a:gd name="connsiteY153" fmla="*/ 2702964 h 3106203"/>
              <a:gd name="connsiteX154" fmla="*/ 3141064 w 11411436"/>
              <a:gd name="connsiteY154" fmla="*/ 2697734 h 3106203"/>
              <a:gd name="connsiteX155" fmla="*/ 3223566 w 11411436"/>
              <a:gd name="connsiteY155" fmla="*/ 2697258 h 3106203"/>
              <a:gd name="connsiteX156" fmla="*/ 3239675 w 11411436"/>
              <a:gd name="connsiteY156" fmla="*/ 2702964 h 3106203"/>
              <a:gd name="connsiteX157" fmla="*/ 3207815 w 11411436"/>
              <a:gd name="connsiteY157" fmla="*/ 2702964 h 3106203"/>
              <a:gd name="connsiteX158" fmla="*/ 3223566 w 11411436"/>
              <a:gd name="connsiteY158" fmla="*/ 2697258 h 3106203"/>
              <a:gd name="connsiteX159" fmla="*/ 1986715 w 11411436"/>
              <a:gd name="connsiteY159" fmla="*/ 2661119 h 3106203"/>
              <a:gd name="connsiteX160" fmla="*/ 2255855 w 11411436"/>
              <a:gd name="connsiteY160" fmla="*/ 2685846 h 3106203"/>
              <a:gd name="connsiteX161" fmla="*/ 1986715 w 11411436"/>
              <a:gd name="connsiteY161" fmla="*/ 2661119 h 3106203"/>
              <a:gd name="connsiteX162" fmla="*/ 4124133 w 11411436"/>
              <a:gd name="connsiteY162" fmla="*/ 2651133 h 3106203"/>
              <a:gd name="connsiteX163" fmla="*/ 4124133 w 11411436"/>
              <a:gd name="connsiteY163" fmla="*/ 2673482 h 3106203"/>
              <a:gd name="connsiteX164" fmla="*/ 4107964 w 11411436"/>
              <a:gd name="connsiteY164" fmla="*/ 2661119 h 3106203"/>
              <a:gd name="connsiteX165" fmla="*/ 3870681 w 11411436"/>
              <a:gd name="connsiteY165" fmla="*/ 2698209 h 3106203"/>
              <a:gd name="connsiteX166" fmla="*/ 3909198 w 11411436"/>
              <a:gd name="connsiteY166" fmla="*/ 2710573 h 3106203"/>
              <a:gd name="connsiteX167" fmla="*/ 3800311 w 11411436"/>
              <a:gd name="connsiteY167" fmla="*/ 2702964 h 3106203"/>
              <a:gd name="connsiteX168" fmla="*/ 3515000 w 11411436"/>
              <a:gd name="connsiteY168" fmla="*/ 2710573 h 3106203"/>
              <a:gd name="connsiteX169" fmla="*/ 3523084 w 11411436"/>
              <a:gd name="connsiteY169" fmla="*/ 2721985 h 3106203"/>
              <a:gd name="connsiteX170" fmla="*/ 3492651 w 11411436"/>
              <a:gd name="connsiteY170" fmla="*/ 2740530 h 3106203"/>
              <a:gd name="connsiteX171" fmla="*/ 3460790 w 11411436"/>
              <a:gd name="connsiteY171" fmla="*/ 2720558 h 3106203"/>
              <a:gd name="connsiteX172" fmla="*/ 3460790 w 11411436"/>
              <a:gd name="connsiteY172" fmla="*/ 2745285 h 3106203"/>
              <a:gd name="connsiteX173" fmla="*/ 3454610 w 11411436"/>
              <a:gd name="connsiteY173" fmla="*/ 2728167 h 3106203"/>
              <a:gd name="connsiteX174" fmla="*/ 3393742 w 11411436"/>
              <a:gd name="connsiteY174" fmla="*/ 2732922 h 3106203"/>
              <a:gd name="connsiteX175" fmla="*/ 3432260 w 11411436"/>
              <a:gd name="connsiteY175" fmla="*/ 2745285 h 3106203"/>
              <a:gd name="connsiteX176" fmla="*/ 2977189 w 11411436"/>
              <a:gd name="connsiteY176" fmla="*/ 2715803 h 3106203"/>
              <a:gd name="connsiteX177" fmla="*/ 3031873 w 11411436"/>
              <a:gd name="connsiteY177" fmla="*/ 2711048 h 3106203"/>
              <a:gd name="connsiteX178" fmla="*/ 3294835 w 11411436"/>
              <a:gd name="connsiteY178" fmla="*/ 2715803 h 3106203"/>
              <a:gd name="connsiteX179" fmla="*/ 3256318 w 11411436"/>
              <a:gd name="connsiteY179" fmla="*/ 2698685 h 3106203"/>
              <a:gd name="connsiteX180" fmla="*/ 4124133 w 11411436"/>
              <a:gd name="connsiteY180" fmla="*/ 2651133 h 3106203"/>
              <a:gd name="connsiteX181" fmla="*/ 1378025 w 11411436"/>
              <a:gd name="connsiteY181" fmla="*/ 2643525 h 3106203"/>
              <a:gd name="connsiteX182" fmla="*/ 1416065 w 11411436"/>
              <a:gd name="connsiteY182" fmla="*/ 2643525 h 3106203"/>
              <a:gd name="connsiteX183" fmla="*/ 1422724 w 11411436"/>
              <a:gd name="connsiteY183" fmla="*/ 2661119 h 3106203"/>
              <a:gd name="connsiteX184" fmla="*/ 4370926 w 11411436"/>
              <a:gd name="connsiteY184" fmla="*/ 2579330 h 3106203"/>
              <a:gd name="connsiteX185" fmla="*/ 4383289 w 11411436"/>
              <a:gd name="connsiteY185" fmla="*/ 2591693 h 3106203"/>
              <a:gd name="connsiteX186" fmla="*/ 4322423 w 11411436"/>
              <a:gd name="connsiteY186" fmla="*/ 2596448 h 3106203"/>
              <a:gd name="connsiteX187" fmla="*/ 4293891 w 11411436"/>
              <a:gd name="connsiteY187" fmla="*/ 2512282 h 3106203"/>
              <a:gd name="connsiteX188" fmla="*/ 4261556 w 11411436"/>
              <a:gd name="connsiteY188" fmla="*/ 2524645 h 3106203"/>
              <a:gd name="connsiteX189" fmla="*/ 4261556 w 11411436"/>
              <a:gd name="connsiteY189" fmla="*/ 2519890 h 3106203"/>
              <a:gd name="connsiteX190" fmla="*/ 4332409 w 11411436"/>
              <a:gd name="connsiteY190" fmla="*/ 2507527 h 3106203"/>
              <a:gd name="connsiteX191" fmla="*/ 4354758 w 11411436"/>
              <a:gd name="connsiteY191" fmla="*/ 2507527 h 3106203"/>
              <a:gd name="connsiteX192" fmla="*/ 4322423 w 11411436"/>
              <a:gd name="connsiteY192" fmla="*/ 2512282 h 3106203"/>
              <a:gd name="connsiteX193" fmla="*/ 1230162 w 11411436"/>
              <a:gd name="connsiteY193" fmla="*/ 2502772 h 3106203"/>
              <a:gd name="connsiteX194" fmla="*/ 1246329 w 11411436"/>
              <a:gd name="connsiteY194" fmla="*/ 2519890 h 3106203"/>
              <a:gd name="connsiteX195" fmla="*/ 1255839 w 11411436"/>
              <a:gd name="connsiteY195" fmla="*/ 2502772 h 3106203"/>
              <a:gd name="connsiteX196" fmla="*/ 5268228 w 11411436"/>
              <a:gd name="connsiteY196" fmla="*/ 2477569 h 3106203"/>
              <a:gd name="connsiteX197" fmla="*/ 5262046 w 11411436"/>
              <a:gd name="connsiteY197" fmla="*/ 2494688 h 3106203"/>
              <a:gd name="connsiteX198" fmla="*/ 5153152 w 11411436"/>
              <a:gd name="connsiteY198" fmla="*/ 2519415 h 3106203"/>
              <a:gd name="connsiteX199" fmla="*/ 4976735 w 11411436"/>
              <a:gd name="connsiteY199" fmla="*/ 2571246 h 3106203"/>
              <a:gd name="connsiteX200" fmla="*/ 4685242 w 11411436"/>
              <a:gd name="connsiteY200" fmla="*/ 2630686 h 3106203"/>
              <a:gd name="connsiteX201" fmla="*/ 4640544 w 11411436"/>
              <a:gd name="connsiteY201" fmla="*/ 2672531 h 3106203"/>
              <a:gd name="connsiteX202" fmla="*/ 4384240 w 11411436"/>
              <a:gd name="connsiteY202" fmla="*/ 2689650 h 3106203"/>
              <a:gd name="connsiteX203" fmla="*/ 4384240 w 11411436"/>
              <a:gd name="connsiteY203" fmla="*/ 2680615 h 3106203"/>
              <a:gd name="connsiteX204" fmla="*/ 4408967 w 11411436"/>
              <a:gd name="connsiteY204" fmla="*/ 2680615 h 3106203"/>
              <a:gd name="connsiteX205" fmla="*/ 4447484 w 11411436"/>
              <a:gd name="connsiteY205" fmla="*/ 2655888 h 3106203"/>
              <a:gd name="connsiteX206" fmla="*/ 4546867 w 11411436"/>
              <a:gd name="connsiteY206" fmla="*/ 2643525 h 3106203"/>
              <a:gd name="connsiteX207" fmla="*/ 4976259 w 11411436"/>
              <a:gd name="connsiteY207" fmla="*/ 2561736 h 3106203"/>
              <a:gd name="connsiteX208" fmla="*/ 4970077 w 11411436"/>
              <a:gd name="connsiteY208" fmla="*/ 2554127 h 3106203"/>
              <a:gd name="connsiteX209" fmla="*/ 5268228 w 11411436"/>
              <a:gd name="connsiteY209" fmla="*/ 2477569 h 3106203"/>
              <a:gd name="connsiteX210" fmla="*/ 8143205 w 11411436"/>
              <a:gd name="connsiteY210" fmla="*/ 2440479 h 3106203"/>
              <a:gd name="connsiteX211" fmla="*/ 7985333 w 11411436"/>
              <a:gd name="connsiteY211" fmla="*/ 2453318 h 3106203"/>
              <a:gd name="connsiteX212" fmla="*/ 5613928 w 11411436"/>
              <a:gd name="connsiteY212" fmla="*/ 2423360 h 3106203"/>
              <a:gd name="connsiteX213" fmla="*/ 5453679 w 11411436"/>
              <a:gd name="connsiteY213" fmla="*/ 2472814 h 3106203"/>
              <a:gd name="connsiteX214" fmla="*/ 5200703 w 11411436"/>
              <a:gd name="connsiteY214" fmla="*/ 2406241 h 3106203"/>
              <a:gd name="connsiteX215" fmla="*/ 5162186 w 11411436"/>
              <a:gd name="connsiteY215" fmla="*/ 2413374 h 3106203"/>
              <a:gd name="connsiteX216" fmla="*/ 5152676 w 11411436"/>
              <a:gd name="connsiteY216" fmla="*/ 2413374 h 3106203"/>
              <a:gd name="connsiteX217" fmla="*/ 4454143 w 11411436"/>
              <a:gd name="connsiteY217" fmla="*/ 2383892 h 3106203"/>
              <a:gd name="connsiteX218" fmla="*/ 4063268 w 11411436"/>
              <a:gd name="connsiteY218" fmla="*/ 2435724 h 3106203"/>
              <a:gd name="connsiteX219" fmla="*/ 4454143 w 11411436"/>
              <a:gd name="connsiteY219" fmla="*/ 2383892 h 3106203"/>
              <a:gd name="connsiteX220" fmla="*/ 4652909 w 11411436"/>
              <a:gd name="connsiteY220" fmla="*/ 2346326 h 3106203"/>
              <a:gd name="connsiteX221" fmla="*/ 4493613 w 11411436"/>
              <a:gd name="connsiteY221" fmla="*/ 2380088 h 3106203"/>
              <a:gd name="connsiteX222" fmla="*/ 4652909 w 11411436"/>
              <a:gd name="connsiteY222" fmla="*/ 2346326 h 3106203"/>
              <a:gd name="connsiteX223" fmla="*/ 6261582 w 11411436"/>
              <a:gd name="connsiteY223" fmla="*/ 2299726 h 3106203"/>
              <a:gd name="connsiteX224" fmla="*/ 5729478 w 11411436"/>
              <a:gd name="connsiteY224" fmla="*/ 2413375 h 3106203"/>
              <a:gd name="connsiteX225" fmla="*/ 6261582 w 11411436"/>
              <a:gd name="connsiteY225" fmla="*/ 2299726 h 3106203"/>
              <a:gd name="connsiteX226" fmla="*/ 999514 w 11411436"/>
              <a:gd name="connsiteY226" fmla="*/ 2294970 h 3106203"/>
              <a:gd name="connsiteX227" fmla="*/ 1038031 w 11411436"/>
              <a:gd name="connsiteY227" fmla="*/ 2304956 h 3106203"/>
              <a:gd name="connsiteX228" fmla="*/ 999514 w 11411436"/>
              <a:gd name="connsiteY228" fmla="*/ 2294970 h 3106203"/>
              <a:gd name="connsiteX229" fmla="*/ 916299 w 11411436"/>
              <a:gd name="connsiteY229" fmla="*/ 2257880 h 3106203"/>
              <a:gd name="connsiteX230" fmla="*/ 948634 w 11411436"/>
              <a:gd name="connsiteY230" fmla="*/ 2270244 h 3106203"/>
              <a:gd name="connsiteX231" fmla="*/ 932467 w 11411436"/>
              <a:gd name="connsiteY231" fmla="*/ 2270244 h 3106203"/>
              <a:gd name="connsiteX232" fmla="*/ 7075192 w 11411436"/>
              <a:gd name="connsiteY232" fmla="*/ 2240286 h 3106203"/>
              <a:gd name="connsiteX233" fmla="*/ 7100871 w 11411436"/>
              <a:gd name="connsiteY233" fmla="*/ 2240286 h 3106203"/>
              <a:gd name="connsiteX234" fmla="*/ 7068535 w 11411436"/>
              <a:gd name="connsiteY234" fmla="*/ 2245517 h 3106203"/>
              <a:gd name="connsiteX235" fmla="*/ 5668613 w 11411436"/>
              <a:gd name="connsiteY235" fmla="*/ 2223167 h 3106203"/>
              <a:gd name="connsiteX236" fmla="*/ 5690965 w 11411436"/>
              <a:gd name="connsiteY236" fmla="*/ 2223167 h 3106203"/>
              <a:gd name="connsiteX237" fmla="*/ 5652449 w 11411436"/>
              <a:gd name="connsiteY237" fmla="*/ 2235530 h 3106203"/>
              <a:gd name="connsiteX238" fmla="*/ 7123220 w 11411436"/>
              <a:gd name="connsiteY238" fmla="*/ 2186077 h 3106203"/>
              <a:gd name="connsiteX239" fmla="*/ 7084703 w 11411436"/>
              <a:gd name="connsiteY239" fmla="*/ 2193210 h 3106203"/>
              <a:gd name="connsiteX240" fmla="*/ 7062354 w 11411436"/>
              <a:gd name="connsiteY240" fmla="*/ 2193210 h 3106203"/>
              <a:gd name="connsiteX241" fmla="*/ 6892594 w 11411436"/>
              <a:gd name="connsiteY241" fmla="*/ 2181322 h 3106203"/>
              <a:gd name="connsiteX242" fmla="*/ 6892594 w 11411436"/>
              <a:gd name="connsiteY242" fmla="*/ 2186077 h 3106203"/>
              <a:gd name="connsiteX243" fmla="*/ 6815560 w 11411436"/>
              <a:gd name="connsiteY243" fmla="*/ 2193686 h 3106203"/>
              <a:gd name="connsiteX244" fmla="*/ 6892594 w 11411436"/>
              <a:gd name="connsiteY244" fmla="*/ 2181322 h 3106203"/>
              <a:gd name="connsiteX245" fmla="*/ 823574 w 11411436"/>
              <a:gd name="connsiteY245" fmla="*/ 2168958 h 3106203"/>
              <a:gd name="connsiteX246" fmla="*/ 855434 w 11411436"/>
              <a:gd name="connsiteY246" fmla="*/ 2168958 h 3106203"/>
              <a:gd name="connsiteX247" fmla="*/ 893951 w 11411436"/>
              <a:gd name="connsiteY247" fmla="*/ 2198440 h 3106203"/>
              <a:gd name="connsiteX248" fmla="*/ 884440 w 11411436"/>
              <a:gd name="connsiteY248" fmla="*/ 2206048 h 3106203"/>
              <a:gd name="connsiteX249" fmla="*/ 6959642 w 11411436"/>
              <a:gd name="connsiteY249" fmla="*/ 2168482 h 3106203"/>
              <a:gd name="connsiteX250" fmla="*/ 6959642 w 11411436"/>
              <a:gd name="connsiteY250" fmla="*/ 2180846 h 3106203"/>
              <a:gd name="connsiteX251" fmla="*/ 6908286 w 11411436"/>
              <a:gd name="connsiteY251" fmla="*/ 2180846 h 3106203"/>
              <a:gd name="connsiteX252" fmla="*/ 6959642 w 11411436"/>
              <a:gd name="connsiteY252" fmla="*/ 2168482 h 3106203"/>
              <a:gd name="connsiteX253" fmla="*/ 7315329 w 11411436"/>
              <a:gd name="connsiteY253" fmla="*/ 2156119 h 3106203"/>
              <a:gd name="connsiteX254" fmla="*/ 7167919 w 11411436"/>
              <a:gd name="connsiteY254" fmla="*/ 2180846 h 3106203"/>
              <a:gd name="connsiteX255" fmla="*/ 7062354 w 11411436"/>
              <a:gd name="connsiteY255" fmla="*/ 2156119 h 3106203"/>
              <a:gd name="connsiteX256" fmla="*/ 7008145 w 11411436"/>
              <a:gd name="connsiteY256" fmla="*/ 2163727 h 3106203"/>
              <a:gd name="connsiteX257" fmla="*/ 937327 w 11411436"/>
              <a:gd name="connsiteY257" fmla="*/ 2124742 h 3106203"/>
              <a:gd name="connsiteX258" fmla="*/ 961000 w 11411436"/>
              <a:gd name="connsiteY258" fmla="*/ 2163727 h 3106203"/>
              <a:gd name="connsiteX259" fmla="*/ 916301 w 11411436"/>
              <a:gd name="connsiteY259" fmla="*/ 2126637 h 3106203"/>
              <a:gd name="connsiteX260" fmla="*/ 937327 w 11411436"/>
              <a:gd name="connsiteY260" fmla="*/ 2124742 h 3106203"/>
              <a:gd name="connsiteX261" fmla="*/ 6512181 w 11411436"/>
              <a:gd name="connsiteY261" fmla="*/ 2003954 h 3106203"/>
              <a:gd name="connsiteX262" fmla="*/ 6331960 w 11411436"/>
              <a:gd name="connsiteY262" fmla="*/ 2020121 h 3106203"/>
              <a:gd name="connsiteX263" fmla="*/ 6512181 w 11411436"/>
              <a:gd name="connsiteY263" fmla="*/ 2003954 h 3106203"/>
              <a:gd name="connsiteX264" fmla="*/ 10573767 w 11411436"/>
              <a:gd name="connsiteY264" fmla="*/ 1994117 h 3106203"/>
              <a:gd name="connsiteX265" fmla="*/ 10590217 w 11411436"/>
              <a:gd name="connsiteY265" fmla="*/ 2007758 h 3106203"/>
              <a:gd name="connsiteX266" fmla="*/ 10513183 w 11411436"/>
              <a:gd name="connsiteY266" fmla="*/ 2015366 h 3106203"/>
              <a:gd name="connsiteX267" fmla="*/ 10513183 w 11411436"/>
              <a:gd name="connsiteY267" fmla="*/ 2007758 h 3106203"/>
              <a:gd name="connsiteX268" fmla="*/ 10573767 w 11411436"/>
              <a:gd name="connsiteY268" fmla="*/ 1994117 h 3106203"/>
              <a:gd name="connsiteX269" fmla="*/ 6706667 w 11411436"/>
              <a:gd name="connsiteY269" fmla="*/ 1931200 h 3106203"/>
              <a:gd name="connsiteX270" fmla="*/ 6700486 w 11411436"/>
              <a:gd name="connsiteY270" fmla="*/ 1943563 h 3106203"/>
              <a:gd name="connsiteX271" fmla="*/ 6745185 w 11411436"/>
              <a:gd name="connsiteY271" fmla="*/ 1931200 h 3106203"/>
              <a:gd name="connsiteX272" fmla="*/ 6898777 w 11411436"/>
              <a:gd name="connsiteY272" fmla="*/ 1918836 h 3106203"/>
              <a:gd name="connsiteX273" fmla="*/ 6777044 w 11411436"/>
              <a:gd name="connsiteY273" fmla="*/ 1926444 h 3106203"/>
              <a:gd name="connsiteX274" fmla="*/ 6767534 w 11411436"/>
              <a:gd name="connsiteY274" fmla="*/ 1931200 h 3106203"/>
              <a:gd name="connsiteX275" fmla="*/ 7772301 w 11411436"/>
              <a:gd name="connsiteY275" fmla="*/ 1895060 h 3106203"/>
              <a:gd name="connsiteX276" fmla="*/ 7745197 w 11411436"/>
              <a:gd name="connsiteY276" fmla="*/ 1901242 h 3106203"/>
              <a:gd name="connsiteX277" fmla="*/ 7772301 w 11411436"/>
              <a:gd name="connsiteY277" fmla="*/ 1895060 h 3106203"/>
              <a:gd name="connsiteX278" fmla="*/ 7799406 w 11411436"/>
              <a:gd name="connsiteY278" fmla="*/ 1888879 h 3106203"/>
              <a:gd name="connsiteX279" fmla="*/ 7772301 w 11411436"/>
              <a:gd name="connsiteY279" fmla="*/ 1895061 h 3106203"/>
              <a:gd name="connsiteX280" fmla="*/ 6985320 w 11411436"/>
              <a:gd name="connsiteY280" fmla="*/ 1888879 h 3106203"/>
              <a:gd name="connsiteX281" fmla="*/ 6953461 w 11411436"/>
              <a:gd name="connsiteY281" fmla="*/ 1896487 h 3106203"/>
              <a:gd name="connsiteX282" fmla="*/ 6991502 w 11411436"/>
              <a:gd name="connsiteY282" fmla="*/ 1901242 h 3106203"/>
              <a:gd name="connsiteX283" fmla="*/ 10138476 w 11411436"/>
              <a:gd name="connsiteY283" fmla="*/ 1866529 h 3106203"/>
              <a:gd name="connsiteX284" fmla="*/ 9677224 w 11411436"/>
              <a:gd name="connsiteY284" fmla="*/ 1908850 h 3106203"/>
              <a:gd name="connsiteX285" fmla="*/ 10138476 w 11411436"/>
              <a:gd name="connsiteY285" fmla="*/ 1866529 h 3106203"/>
              <a:gd name="connsiteX286" fmla="*/ 7584472 w 11411436"/>
              <a:gd name="connsiteY286" fmla="*/ 1795202 h 3106203"/>
              <a:gd name="connsiteX287" fmla="*/ 7661506 w 11411436"/>
              <a:gd name="connsiteY287" fmla="*/ 1807565 h 3106203"/>
              <a:gd name="connsiteX288" fmla="*/ 7584472 w 11411436"/>
              <a:gd name="connsiteY288" fmla="*/ 1795202 h 3106203"/>
              <a:gd name="connsiteX289" fmla="*/ 8126139 w 11411436"/>
              <a:gd name="connsiteY289" fmla="*/ 1777415 h 3106203"/>
              <a:gd name="connsiteX290" fmla="*/ 8138926 w 11411436"/>
              <a:gd name="connsiteY290" fmla="*/ 1777608 h 3106203"/>
              <a:gd name="connsiteX291" fmla="*/ 8138926 w 11411436"/>
              <a:gd name="connsiteY291" fmla="*/ 1789971 h 3106203"/>
              <a:gd name="connsiteX292" fmla="*/ 8090898 w 11411436"/>
              <a:gd name="connsiteY292" fmla="*/ 1782363 h 3106203"/>
              <a:gd name="connsiteX293" fmla="*/ 8126139 w 11411436"/>
              <a:gd name="connsiteY293" fmla="*/ 1777415 h 3106203"/>
              <a:gd name="connsiteX294" fmla="*/ 9713987 w 11411436"/>
              <a:gd name="connsiteY294" fmla="*/ 1769866 h 3106203"/>
              <a:gd name="connsiteX295" fmla="*/ 9830816 w 11411436"/>
              <a:gd name="connsiteY295" fmla="*/ 1770475 h 3106203"/>
              <a:gd name="connsiteX296" fmla="*/ 9359578 w 11411436"/>
              <a:gd name="connsiteY296" fmla="*/ 1782839 h 3106203"/>
              <a:gd name="connsiteX297" fmla="*/ 9713987 w 11411436"/>
              <a:gd name="connsiteY297" fmla="*/ 1769866 h 3106203"/>
              <a:gd name="connsiteX298" fmla="*/ 8337691 w 11411436"/>
              <a:gd name="connsiteY298" fmla="*/ 1765244 h 3106203"/>
              <a:gd name="connsiteX299" fmla="*/ 8420907 w 11411436"/>
              <a:gd name="connsiteY299" fmla="*/ 1765244 h 3106203"/>
              <a:gd name="connsiteX300" fmla="*/ 8331510 w 11411436"/>
              <a:gd name="connsiteY300" fmla="*/ 1770475 h 3106203"/>
              <a:gd name="connsiteX301" fmla="*/ 8574975 w 11411436"/>
              <a:gd name="connsiteY301" fmla="*/ 1748125 h 3106203"/>
              <a:gd name="connsiteX302" fmla="*/ 8584485 w 11411436"/>
              <a:gd name="connsiteY302" fmla="*/ 1752880 h 3106203"/>
              <a:gd name="connsiteX303" fmla="*/ 8552150 w 11411436"/>
              <a:gd name="connsiteY303" fmla="*/ 1752880 h 3106203"/>
              <a:gd name="connsiteX304" fmla="*/ 8661043 w 11411436"/>
              <a:gd name="connsiteY304" fmla="*/ 1711036 h 3106203"/>
              <a:gd name="connsiteX305" fmla="*/ 8398557 w 11411436"/>
              <a:gd name="connsiteY305" fmla="*/ 1723399 h 3106203"/>
              <a:gd name="connsiteX306" fmla="*/ 8661043 w 11411436"/>
              <a:gd name="connsiteY306" fmla="*/ 1711036 h 3106203"/>
              <a:gd name="connsiteX307" fmla="*/ 8677211 w 11411436"/>
              <a:gd name="connsiteY307" fmla="*/ 1693916 h 3106203"/>
              <a:gd name="connsiteX308" fmla="*/ 8760426 w 11411436"/>
              <a:gd name="connsiteY308" fmla="*/ 1711035 h 3106203"/>
              <a:gd name="connsiteX309" fmla="*/ 8738077 w 11411436"/>
              <a:gd name="connsiteY309" fmla="*/ 1711035 h 3106203"/>
              <a:gd name="connsiteX310" fmla="*/ 8677211 w 11411436"/>
              <a:gd name="connsiteY310" fmla="*/ 1693916 h 3106203"/>
              <a:gd name="connsiteX311" fmla="*/ 9090911 w 11411436"/>
              <a:gd name="connsiteY311" fmla="*/ 1681077 h 3106203"/>
              <a:gd name="connsiteX312" fmla="*/ 9090911 w 11411436"/>
              <a:gd name="connsiteY312" fmla="*/ 1688685 h 3106203"/>
              <a:gd name="connsiteX313" fmla="*/ 8953011 w 11411436"/>
              <a:gd name="connsiteY313" fmla="*/ 1693441 h 3106203"/>
              <a:gd name="connsiteX314" fmla="*/ 9090911 w 11411436"/>
              <a:gd name="connsiteY314" fmla="*/ 1681077 h 3106203"/>
              <a:gd name="connsiteX315" fmla="*/ 486929 w 11411436"/>
              <a:gd name="connsiteY315" fmla="*/ 1664434 h 3106203"/>
              <a:gd name="connsiteX316" fmla="*/ 845944 w 11411436"/>
              <a:gd name="connsiteY316" fmla="*/ 1829914 h 3106203"/>
              <a:gd name="connsiteX317" fmla="*/ 862111 w 11411436"/>
              <a:gd name="connsiteY317" fmla="*/ 1829914 h 3106203"/>
              <a:gd name="connsiteX318" fmla="*/ 862111 w 11411436"/>
              <a:gd name="connsiteY318" fmla="*/ 1807565 h 3106203"/>
              <a:gd name="connsiteX319" fmla="*/ 486929 w 11411436"/>
              <a:gd name="connsiteY319" fmla="*/ 1664434 h 3106203"/>
              <a:gd name="connsiteX320" fmla="*/ 9683406 w 11411436"/>
              <a:gd name="connsiteY320" fmla="*/ 1659204 h 3106203"/>
              <a:gd name="connsiteX321" fmla="*/ 9683406 w 11411436"/>
              <a:gd name="connsiteY321" fmla="*/ 1671568 h 3106203"/>
              <a:gd name="connsiteX322" fmla="*/ 9535995 w 11411436"/>
              <a:gd name="connsiteY322" fmla="*/ 1688686 h 3106203"/>
              <a:gd name="connsiteX323" fmla="*/ 9574512 w 11411436"/>
              <a:gd name="connsiteY323" fmla="*/ 1701050 h 3106203"/>
              <a:gd name="connsiteX324" fmla="*/ 8815111 w 11411436"/>
              <a:gd name="connsiteY324" fmla="*/ 1735762 h 3106203"/>
              <a:gd name="connsiteX325" fmla="*/ 9683406 w 11411436"/>
              <a:gd name="connsiteY325" fmla="*/ 1659204 h 3106203"/>
              <a:gd name="connsiteX326" fmla="*/ 9710748 w 11411436"/>
              <a:gd name="connsiteY326" fmla="*/ 1651714 h 3106203"/>
              <a:gd name="connsiteX327" fmla="*/ 9721922 w 11411436"/>
              <a:gd name="connsiteY327" fmla="*/ 1659203 h 3106203"/>
              <a:gd name="connsiteX328" fmla="*/ 9699573 w 11411436"/>
              <a:gd name="connsiteY328" fmla="*/ 1659203 h 3106203"/>
              <a:gd name="connsiteX329" fmla="*/ 9710748 w 11411436"/>
              <a:gd name="connsiteY329" fmla="*/ 1651714 h 3106203"/>
              <a:gd name="connsiteX330" fmla="*/ 9545506 w 11411436"/>
              <a:gd name="connsiteY330" fmla="*/ 1634477 h 3106203"/>
              <a:gd name="connsiteX331" fmla="*/ 9552163 w 11411436"/>
              <a:gd name="connsiteY331" fmla="*/ 1646841 h 3106203"/>
              <a:gd name="connsiteX332" fmla="*/ 9414263 w 11411436"/>
              <a:gd name="connsiteY332" fmla="*/ 1651596 h 3106203"/>
              <a:gd name="connsiteX333" fmla="*/ 9869333 w 11411436"/>
              <a:gd name="connsiteY333" fmla="*/ 1634001 h 3106203"/>
              <a:gd name="connsiteX334" fmla="*/ 9869333 w 11411436"/>
              <a:gd name="connsiteY334" fmla="*/ 1646364 h 3106203"/>
              <a:gd name="connsiteX335" fmla="*/ 9830816 w 11411436"/>
              <a:gd name="connsiteY335" fmla="*/ 1641609 h 3106203"/>
              <a:gd name="connsiteX336" fmla="*/ 9728105 w 11411436"/>
              <a:gd name="connsiteY336" fmla="*/ 1612128 h 3106203"/>
              <a:gd name="connsiteX337" fmla="*/ 9683406 w 11411436"/>
              <a:gd name="connsiteY337" fmla="*/ 1622114 h 3106203"/>
              <a:gd name="connsiteX338" fmla="*/ 11189369 w 11411436"/>
              <a:gd name="connsiteY338" fmla="*/ 1562674 h 3106203"/>
              <a:gd name="connsiteX339" fmla="*/ 11221705 w 11411436"/>
              <a:gd name="connsiteY339" fmla="*/ 1569807 h 3106203"/>
              <a:gd name="connsiteX340" fmla="*/ 11128503 w 11411436"/>
              <a:gd name="connsiteY340" fmla="*/ 1569807 h 3106203"/>
              <a:gd name="connsiteX341" fmla="*/ 10737627 w 11411436"/>
              <a:gd name="connsiteY341" fmla="*/ 1545080 h 3106203"/>
              <a:gd name="connsiteX342" fmla="*/ 10759977 w 11411436"/>
              <a:gd name="connsiteY342" fmla="*/ 1545080 h 3106203"/>
              <a:gd name="connsiteX343" fmla="*/ 10728117 w 11411436"/>
              <a:gd name="connsiteY343" fmla="*/ 1552688 h 3106203"/>
              <a:gd name="connsiteX344" fmla="*/ 608661 w 11411436"/>
              <a:gd name="connsiteY344" fmla="*/ 1545080 h 3106203"/>
              <a:gd name="connsiteX345" fmla="*/ 756071 w 11411436"/>
              <a:gd name="connsiteY345" fmla="*/ 1592156 h 3106203"/>
              <a:gd name="connsiteX346" fmla="*/ 624829 w 11411436"/>
              <a:gd name="connsiteY346" fmla="*/ 1545080 h 3106203"/>
              <a:gd name="connsiteX347" fmla="*/ 7767071 w 11411436"/>
              <a:gd name="connsiteY347" fmla="*/ 1540324 h 3106203"/>
              <a:gd name="connsiteX348" fmla="*/ 7552612 w 11411436"/>
              <a:gd name="connsiteY348" fmla="*/ 1575037 h 3106203"/>
              <a:gd name="connsiteX349" fmla="*/ 7414712 w 11411436"/>
              <a:gd name="connsiteY349" fmla="*/ 1575037 h 3106203"/>
              <a:gd name="connsiteX350" fmla="*/ 7767071 w 11411436"/>
              <a:gd name="connsiteY350" fmla="*/ 1540324 h 3106203"/>
              <a:gd name="connsiteX351" fmla="*/ 7574962 w 11411436"/>
              <a:gd name="connsiteY351" fmla="*/ 1532716 h 3106203"/>
              <a:gd name="connsiteX352" fmla="*/ 7535494 w 11411436"/>
              <a:gd name="connsiteY352" fmla="*/ 1539373 h 3106203"/>
              <a:gd name="connsiteX353" fmla="*/ 7821756 w 11411436"/>
              <a:gd name="connsiteY353" fmla="*/ 1527961 h 3106203"/>
              <a:gd name="connsiteX354" fmla="*/ 7831266 w 11411436"/>
              <a:gd name="connsiteY354" fmla="*/ 1532716 h 3106203"/>
              <a:gd name="connsiteX355" fmla="*/ 7792749 w 11411436"/>
              <a:gd name="connsiteY355" fmla="*/ 1532716 h 3106203"/>
              <a:gd name="connsiteX356" fmla="*/ 776667 w 11411436"/>
              <a:gd name="connsiteY356" fmla="*/ 1527426 h 3106203"/>
              <a:gd name="connsiteX357" fmla="*/ 756071 w 11411436"/>
              <a:gd name="connsiteY357" fmla="*/ 1532716 h 3106203"/>
              <a:gd name="connsiteX358" fmla="*/ 833105 w 11411436"/>
              <a:gd name="connsiteY358" fmla="*/ 1545080 h 3106203"/>
              <a:gd name="connsiteX359" fmla="*/ 776667 w 11411436"/>
              <a:gd name="connsiteY359" fmla="*/ 1527426 h 3106203"/>
              <a:gd name="connsiteX360" fmla="*/ 10523169 w 11411436"/>
              <a:gd name="connsiteY360" fmla="*/ 1523206 h 3106203"/>
              <a:gd name="connsiteX361" fmla="*/ 10561686 w 11411436"/>
              <a:gd name="connsiteY361" fmla="*/ 1523206 h 3106203"/>
              <a:gd name="connsiteX362" fmla="*/ 10523169 w 11411436"/>
              <a:gd name="connsiteY362" fmla="*/ 1523206 h 3106203"/>
              <a:gd name="connsiteX363" fmla="*/ 9452780 w 11411436"/>
              <a:gd name="connsiteY363" fmla="*/ 1503234 h 3106203"/>
              <a:gd name="connsiteX364" fmla="*/ 8574975 w 11411436"/>
              <a:gd name="connsiteY364" fmla="*/ 1557443 h 3106203"/>
              <a:gd name="connsiteX365" fmla="*/ 8584485 w 11411436"/>
              <a:gd name="connsiteY365" fmla="*/ 1569806 h 3106203"/>
              <a:gd name="connsiteX366" fmla="*/ 9497479 w 11411436"/>
              <a:gd name="connsiteY366" fmla="*/ 1515597 h 3106203"/>
              <a:gd name="connsiteX367" fmla="*/ 9869333 w 11411436"/>
              <a:gd name="connsiteY367" fmla="*/ 1480885 h 3106203"/>
              <a:gd name="connsiteX368" fmla="*/ 9523157 w 11411436"/>
              <a:gd name="connsiteY368" fmla="*/ 1503234 h 3106203"/>
              <a:gd name="connsiteX369" fmla="*/ 9753782 w 11411436"/>
              <a:gd name="connsiteY369" fmla="*/ 1503234 h 3106203"/>
              <a:gd name="connsiteX370" fmla="*/ 9869333 w 11411436"/>
              <a:gd name="connsiteY370" fmla="*/ 1480885 h 3106203"/>
              <a:gd name="connsiteX371" fmla="*/ 10522694 w 11411436"/>
              <a:gd name="connsiteY371" fmla="*/ 1468521 h 3106203"/>
              <a:gd name="connsiteX372" fmla="*/ 10490834 w 11411436"/>
              <a:gd name="connsiteY372" fmla="*/ 1473276 h 3106203"/>
              <a:gd name="connsiteX373" fmla="*/ 10513184 w 11411436"/>
              <a:gd name="connsiteY373" fmla="*/ 1473276 h 3106203"/>
              <a:gd name="connsiteX374" fmla="*/ 10836952 w 11411436"/>
              <a:gd name="connsiteY374" fmla="*/ 1438446 h 3106203"/>
              <a:gd name="connsiteX375" fmla="*/ 10868871 w 11411436"/>
              <a:gd name="connsiteY375" fmla="*/ 1443795 h 3106203"/>
              <a:gd name="connsiteX376" fmla="*/ 10804676 w 11411436"/>
              <a:gd name="connsiteY376" fmla="*/ 1443795 h 3106203"/>
              <a:gd name="connsiteX377" fmla="*/ 10836952 w 11411436"/>
              <a:gd name="connsiteY377" fmla="*/ 1438446 h 3106203"/>
              <a:gd name="connsiteX378" fmla="*/ 7590655 w 11411436"/>
              <a:gd name="connsiteY378" fmla="*/ 1426200 h 3106203"/>
              <a:gd name="connsiteX379" fmla="*/ 7584473 w 11411436"/>
              <a:gd name="connsiteY379" fmla="*/ 1433808 h 3106203"/>
              <a:gd name="connsiteX380" fmla="*/ 7613004 w 11411436"/>
              <a:gd name="connsiteY380" fmla="*/ 1426200 h 3106203"/>
              <a:gd name="connsiteX381" fmla="*/ 8943575 w 11411436"/>
              <a:gd name="connsiteY381" fmla="*/ 1416437 h 3106203"/>
              <a:gd name="connsiteX382" fmla="*/ 8937319 w 11411436"/>
              <a:gd name="connsiteY382" fmla="*/ 1421445 h 3106203"/>
              <a:gd name="connsiteX383" fmla="*/ 8961095 w 11411436"/>
              <a:gd name="connsiteY383" fmla="*/ 1426200 h 3106203"/>
              <a:gd name="connsiteX384" fmla="*/ 8943575 w 11411436"/>
              <a:gd name="connsiteY384" fmla="*/ 1416437 h 3106203"/>
              <a:gd name="connsiteX385" fmla="*/ 9754258 w 11411436"/>
              <a:gd name="connsiteY385" fmla="*/ 1404326 h 3106203"/>
              <a:gd name="connsiteX386" fmla="*/ 9754258 w 11411436"/>
              <a:gd name="connsiteY386" fmla="*/ 1409081 h 3106203"/>
              <a:gd name="connsiteX387" fmla="*/ 9715741 w 11411436"/>
              <a:gd name="connsiteY387" fmla="*/ 1409081 h 3106203"/>
              <a:gd name="connsiteX388" fmla="*/ 8844118 w 11411436"/>
              <a:gd name="connsiteY388" fmla="*/ 1391963 h 3106203"/>
              <a:gd name="connsiteX389" fmla="*/ 8744734 w 11411436"/>
              <a:gd name="connsiteY389" fmla="*/ 1409082 h 3106203"/>
              <a:gd name="connsiteX390" fmla="*/ 8744734 w 11411436"/>
              <a:gd name="connsiteY390" fmla="*/ 1396718 h 3106203"/>
              <a:gd name="connsiteX391" fmla="*/ 9259422 w 11411436"/>
              <a:gd name="connsiteY391" fmla="*/ 1385068 h 3106203"/>
              <a:gd name="connsiteX392" fmla="*/ 9321536 w 11411436"/>
              <a:gd name="connsiteY392" fmla="*/ 1396718 h 3106203"/>
              <a:gd name="connsiteX393" fmla="*/ 9199804 w 11411436"/>
              <a:gd name="connsiteY393" fmla="*/ 1391963 h 3106203"/>
              <a:gd name="connsiteX394" fmla="*/ 9259422 w 11411436"/>
              <a:gd name="connsiteY394" fmla="*/ 1385068 h 3106203"/>
              <a:gd name="connsiteX395" fmla="*/ 7921138 w 11411436"/>
              <a:gd name="connsiteY395" fmla="*/ 1379599 h 3106203"/>
              <a:gd name="connsiteX396" fmla="*/ 7952998 w 11411436"/>
              <a:gd name="connsiteY396" fmla="*/ 1396718 h 3106203"/>
              <a:gd name="connsiteX397" fmla="*/ 7946816 w 11411436"/>
              <a:gd name="connsiteY397" fmla="*/ 1396718 h 3106203"/>
              <a:gd name="connsiteX398" fmla="*/ 10006758 w 11411436"/>
              <a:gd name="connsiteY398" fmla="*/ 1374845 h 3106203"/>
              <a:gd name="connsiteX399" fmla="*/ 9914032 w 11411436"/>
              <a:gd name="connsiteY399" fmla="*/ 1379600 h 3106203"/>
              <a:gd name="connsiteX400" fmla="*/ 10145133 w 11411436"/>
              <a:gd name="connsiteY400" fmla="*/ 1367236 h 3106203"/>
              <a:gd name="connsiteX401" fmla="*/ 10222167 w 11411436"/>
              <a:gd name="connsiteY401" fmla="*/ 1367236 h 3106203"/>
              <a:gd name="connsiteX402" fmla="*/ 10145133 w 11411436"/>
              <a:gd name="connsiteY402" fmla="*/ 1367236 h 3106203"/>
              <a:gd name="connsiteX403" fmla="*/ 9292530 w 11411436"/>
              <a:gd name="connsiteY403" fmla="*/ 1354873 h 3106203"/>
              <a:gd name="connsiteX404" fmla="*/ 9343886 w 11411436"/>
              <a:gd name="connsiteY404" fmla="*/ 1354873 h 3106203"/>
              <a:gd name="connsiteX405" fmla="*/ 9369564 w 11411436"/>
              <a:gd name="connsiteY405" fmla="*/ 1362006 h 3106203"/>
              <a:gd name="connsiteX406" fmla="*/ 8337691 w 11411436"/>
              <a:gd name="connsiteY406" fmla="*/ 1349642 h 3106203"/>
              <a:gd name="connsiteX407" fmla="*/ 8052381 w 11411436"/>
              <a:gd name="connsiteY407" fmla="*/ 1366761 h 3106203"/>
              <a:gd name="connsiteX408" fmla="*/ 10206000 w 11411436"/>
              <a:gd name="connsiteY408" fmla="*/ 1337278 h 3106203"/>
              <a:gd name="connsiteX409" fmla="*/ 10215510 w 11411436"/>
              <a:gd name="connsiteY409" fmla="*/ 1344886 h 3106203"/>
              <a:gd name="connsiteX410" fmla="*/ 10122308 w 11411436"/>
              <a:gd name="connsiteY410" fmla="*/ 1344886 h 3106203"/>
              <a:gd name="connsiteX411" fmla="*/ 8885963 w 11411436"/>
              <a:gd name="connsiteY411" fmla="*/ 1324439 h 3106203"/>
              <a:gd name="connsiteX412" fmla="*/ 8844118 w 11411436"/>
              <a:gd name="connsiteY412" fmla="*/ 1332523 h 3106203"/>
              <a:gd name="connsiteX413" fmla="*/ 8885963 w 11411436"/>
              <a:gd name="connsiteY413" fmla="*/ 1324439 h 3106203"/>
              <a:gd name="connsiteX414" fmla="*/ 10391926 w 11411436"/>
              <a:gd name="connsiteY414" fmla="*/ 1315405 h 3106203"/>
              <a:gd name="connsiteX415" fmla="*/ 10408094 w 11411436"/>
              <a:gd name="connsiteY415" fmla="*/ 1337754 h 3106203"/>
              <a:gd name="connsiteX416" fmla="*/ 10382416 w 11411436"/>
              <a:gd name="connsiteY416" fmla="*/ 1332999 h 3106203"/>
              <a:gd name="connsiteX417" fmla="*/ 10369577 w 11411436"/>
              <a:gd name="connsiteY417" fmla="*/ 1355348 h 3106203"/>
              <a:gd name="connsiteX418" fmla="*/ 10292543 w 11411436"/>
              <a:gd name="connsiteY418" fmla="*/ 1355348 h 3106203"/>
              <a:gd name="connsiteX419" fmla="*/ 10292543 w 11411436"/>
              <a:gd name="connsiteY419" fmla="*/ 1354873 h 3106203"/>
              <a:gd name="connsiteX420" fmla="*/ 10343899 w 11411436"/>
              <a:gd name="connsiteY420" fmla="*/ 1320160 h 3106203"/>
              <a:gd name="connsiteX421" fmla="*/ 10391926 w 11411436"/>
              <a:gd name="connsiteY421" fmla="*/ 1315405 h 3106203"/>
              <a:gd name="connsiteX422" fmla="*/ 9843654 w 11411436"/>
              <a:gd name="connsiteY422" fmla="*/ 1137086 h 3106203"/>
              <a:gd name="connsiteX423" fmla="*/ 9882172 w 11411436"/>
              <a:gd name="connsiteY423" fmla="*/ 1137086 h 3106203"/>
              <a:gd name="connsiteX424" fmla="*/ 9837473 w 11411436"/>
              <a:gd name="connsiteY424" fmla="*/ 1141841 h 3106203"/>
              <a:gd name="connsiteX425" fmla="*/ 3987186 w 11411436"/>
              <a:gd name="connsiteY425" fmla="*/ 1102848 h 3106203"/>
              <a:gd name="connsiteX426" fmla="*/ 3592060 w 11411436"/>
              <a:gd name="connsiteY426" fmla="*/ 1171798 h 3106203"/>
              <a:gd name="connsiteX427" fmla="*/ 3987186 w 11411436"/>
              <a:gd name="connsiteY427" fmla="*/ 1102848 h 3106203"/>
              <a:gd name="connsiteX428" fmla="*/ 823594 w 11411436"/>
              <a:gd name="connsiteY428" fmla="*/ 1070513 h 3106203"/>
              <a:gd name="connsiteX429" fmla="*/ 768910 w 11411436"/>
              <a:gd name="connsiteY429" fmla="*/ 1082877 h 3106203"/>
              <a:gd name="connsiteX430" fmla="*/ 871621 w 11411436"/>
              <a:gd name="connsiteY430" fmla="*/ 1107604 h 3106203"/>
              <a:gd name="connsiteX431" fmla="*/ 823594 w 11411436"/>
              <a:gd name="connsiteY431" fmla="*/ 1070513 h 3106203"/>
              <a:gd name="connsiteX432" fmla="*/ 3163720 w 11411436"/>
              <a:gd name="connsiteY432" fmla="*/ 1064153 h 3106203"/>
              <a:gd name="connsiteX433" fmla="*/ 3191655 w 11411436"/>
              <a:gd name="connsiteY433" fmla="*/ 1070037 h 3106203"/>
              <a:gd name="connsiteX434" fmla="*/ 3133643 w 11411436"/>
              <a:gd name="connsiteY434" fmla="*/ 1071464 h 3106203"/>
              <a:gd name="connsiteX435" fmla="*/ 3163720 w 11411436"/>
              <a:gd name="connsiteY435" fmla="*/ 1064153 h 3106203"/>
              <a:gd name="connsiteX436" fmla="*/ 3268215 w 11411436"/>
              <a:gd name="connsiteY436" fmla="*/ 1058150 h 3106203"/>
              <a:gd name="connsiteX437" fmla="*/ 3268215 w 11411436"/>
              <a:gd name="connsiteY437" fmla="*/ 1065283 h 3106203"/>
              <a:gd name="connsiteX438" fmla="*/ 3229697 w 11411436"/>
              <a:gd name="connsiteY438" fmla="*/ 1065283 h 3106203"/>
              <a:gd name="connsiteX439" fmla="*/ 2999088 w 11411436"/>
              <a:gd name="connsiteY439" fmla="*/ 1035801 h 3106203"/>
              <a:gd name="connsiteX440" fmla="*/ 3015730 w 11411436"/>
              <a:gd name="connsiteY440" fmla="*/ 1035801 h 3106203"/>
              <a:gd name="connsiteX441" fmla="*/ 2999088 w 11411436"/>
              <a:gd name="connsiteY441" fmla="*/ 1041031 h 3106203"/>
              <a:gd name="connsiteX442" fmla="*/ 3563036 w 11411436"/>
              <a:gd name="connsiteY442" fmla="*/ 1023437 h 3106203"/>
              <a:gd name="connsiteX443" fmla="*/ 3563036 w 11411436"/>
              <a:gd name="connsiteY443" fmla="*/ 1035800 h 3106203"/>
              <a:gd name="connsiteX444" fmla="*/ 3486478 w 11411436"/>
              <a:gd name="connsiteY444" fmla="*/ 1035800 h 3106203"/>
              <a:gd name="connsiteX445" fmla="*/ 1640534 w 11411436"/>
              <a:gd name="connsiteY445" fmla="*/ 1011073 h 3106203"/>
              <a:gd name="connsiteX446" fmla="*/ 1832643 w 11411436"/>
              <a:gd name="connsiteY446" fmla="*/ 1035800 h 3106203"/>
              <a:gd name="connsiteX447" fmla="*/ 1948200 w 11411436"/>
              <a:gd name="connsiteY447" fmla="*/ 1048164 h 3106203"/>
              <a:gd name="connsiteX448" fmla="*/ 1954380 w 11411436"/>
              <a:gd name="connsiteY448" fmla="*/ 1035800 h 3106203"/>
              <a:gd name="connsiteX449" fmla="*/ 1640534 w 11411436"/>
              <a:gd name="connsiteY449" fmla="*/ 1011073 h 3106203"/>
              <a:gd name="connsiteX450" fmla="*/ 1993371 w 11411436"/>
              <a:gd name="connsiteY450" fmla="*/ 1005843 h 3106203"/>
              <a:gd name="connsiteX451" fmla="*/ 2024278 w 11411436"/>
              <a:gd name="connsiteY451" fmla="*/ 1014878 h 3106203"/>
              <a:gd name="connsiteX452" fmla="*/ 2063745 w 11411436"/>
              <a:gd name="connsiteY452" fmla="*/ 1011073 h 3106203"/>
              <a:gd name="connsiteX453" fmla="*/ 2024278 w 11411436"/>
              <a:gd name="connsiteY453" fmla="*/ 1014878 h 3106203"/>
              <a:gd name="connsiteX454" fmla="*/ 1993371 w 11411436"/>
              <a:gd name="connsiteY454" fmla="*/ 1005843 h 3106203"/>
              <a:gd name="connsiteX455" fmla="*/ 1514520 w 11411436"/>
              <a:gd name="connsiteY455" fmla="*/ 993004 h 3106203"/>
              <a:gd name="connsiteX456" fmla="*/ 1525457 w 11411436"/>
              <a:gd name="connsiteY456" fmla="*/ 998234 h 3106203"/>
              <a:gd name="connsiteX457" fmla="*/ 1470773 w 11411436"/>
              <a:gd name="connsiteY457" fmla="*/ 1005843 h 3106203"/>
              <a:gd name="connsiteX458" fmla="*/ 1614856 w 11411436"/>
              <a:gd name="connsiteY458" fmla="*/ 1028192 h 3106203"/>
              <a:gd name="connsiteX459" fmla="*/ 1608673 w 11411436"/>
              <a:gd name="connsiteY459" fmla="*/ 1018206 h 3106203"/>
              <a:gd name="connsiteX460" fmla="*/ 1614856 w 11411436"/>
              <a:gd name="connsiteY460" fmla="*/ 1010598 h 3106203"/>
              <a:gd name="connsiteX461" fmla="*/ 1514520 w 11411436"/>
              <a:gd name="connsiteY461" fmla="*/ 993004 h 3106203"/>
              <a:gd name="connsiteX462" fmla="*/ 4469836 w 11411436"/>
              <a:gd name="connsiteY462" fmla="*/ 968752 h 3106203"/>
              <a:gd name="connsiteX463" fmla="*/ 4322424 w 11411436"/>
              <a:gd name="connsiteY463" fmla="*/ 993479 h 3106203"/>
              <a:gd name="connsiteX464" fmla="*/ 4469836 w 11411436"/>
              <a:gd name="connsiteY464" fmla="*/ 968752 h 3106203"/>
              <a:gd name="connsiteX465" fmla="*/ 10491310 w 11411436"/>
              <a:gd name="connsiteY465" fmla="*/ 946879 h 3106203"/>
              <a:gd name="connsiteX466" fmla="*/ 10414276 w 11411436"/>
              <a:gd name="connsiteY466" fmla="*/ 951634 h 3106203"/>
              <a:gd name="connsiteX467" fmla="*/ 10491310 w 11411436"/>
              <a:gd name="connsiteY467" fmla="*/ 946879 h 3106203"/>
              <a:gd name="connsiteX468" fmla="*/ 1124596 w 11411436"/>
              <a:gd name="connsiteY468" fmla="*/ 934040 h 3106203"/>
              <a:gd name="connsiteX469" fmla="*/ 1293880 w 11411436"/>
              <a:gd name="connsiteY469" fmla="*/ 968277 h 3106203"/>
              <a:gd name="connsiteX470" fmla="*/ 1268202 w 11411436"/>
              <a:gd name="connsiteY470" fmla="*/ 975885 h 3106203"/>
              <a:gd name="connsiteX471" fmla="*/ 1345237 w 11411436"/>
              <a:gd name="connsiteY471" fmla="*/ 998234 h 3106203"/>
              <a:gd name="connsiteX472" fmla="*/ 1438438 w 11411436"/>
              <a:gd name="connsiteY472" fmla="*/ 975885 h 3106203"/>
              <a:gd name="connsiteX473" fmla="*/ 1124596 w 11411436"/>
              <a:gd name="connsiteY473" fmla="*/ 934040 h 3106203"/>
              <a:gd name="connsiteX474" fmla="*/ 822205 w 11411436"/>
              <a:gd name="connsiteY474" fmla="*/ 931685 h 3106203"/>
              <a:gd name="connsiteX475" fmla="*/ 794588 w 11411436"/>
              <a:gd name="connsiteY475" fmla="*/ 934040 h 3106203"/>
              <a:gd name="connsiteX476" fmla="*/ 823594 w 11411436"/>
              <a:gd name="connsiteY476" fmla="*/ 946403 h 3106203"/>
              <a:gd name="connsiteX477" fmla="*/ 801245 w 11411436"/>
              <a:gd name="connsiteY477" fmla="*/ 958766 h 3106203"/>
              <a:gd name="connsiteX478" fmla="*/ 884460 w 11411436"/>
              <a:gd name="connsiteY478" fmla="*/ 958766 h 3106203"/>
              <a:gd name="connsiteX479" fmla="*/ 822205 w 11411436"/>
              <a:gd name="connsiteY479" fmla="*/ 931685 h 3106203"/>
              <a:gd name="connsiteX480" fmla="*/ 10933125 w 11411436"/>
              <a:gd name="connsiteY480" fmla="*/ 926907 h 3106203"/>
              <a:gd name="connsiteX481" fmla="*/ 10952562 w 11411436"/>
              <a:gd name="connsiteY481" fmla="*/ 934040 h 3106203"/>
              <a:gd name="connsiteX482" fmla="*/ 10914045 w 11411436"/>
              <a:gd name="connsiteY482" fmla="*/ 934040 h 3106203"/>
              <a:gd name="connsiteX483" fmla="*/ 10933125 w 11411436"/>
              <a:gd name="connsiteY483" fmla="*/ 926907 h 3106203"/>
              <a:gd name="connsiteX484" fmla="*/ 11036253 w 11411436"/>
              <a:gd name="connsiteY484" fmla="*/ 905509 h 3106203"/>
              <a:gd name="connsiteX485" fmla="*/ 11012656 w 11411436"/>
              <a:gd name="connsiteY485" fmla="*/ 905806 h 3106203"/>
              <a:gd name="connsiteX486" fmla="*/ 11011594 w 11411436"/>
              <a:gd name="connsiteY486" fmla="*/ 905552 h 3106203"/>
              <a:gd name="connsiteX487" fmla="*/ 1017129 w 11411436"/>
              <a:gd name="connsiteY487" fmla="*/ 871866 h 3106203"/>
              <a:gd name="connsiteX488" fmla="*/ 922502 w 11411436"/>
              <a:gd name="connsiteY488" fmla="*/ 886963 h 3106203"/>
              <a:gd name="connsiteX489" fmla="*/ 921347 w 11411436"/>
              <a:gd name="connsiteY489" fmla="*/ 889271 h 3106203"/>
              <a:gd name="connsiteX490" fmla="*/ 920600 w 11411436"/>
              <a:gd name="connsiteY490" fmla="*/ 889341 h 3106203"/>
              <a:gd name="connsiteX491" fmla="*/ 917830 w 11411436"/>
              <a:gd name="connsiteY491" fmla="*/ 890105 h 3106203"/>
              <a:gd name="connsiteX492" fmla="*/ 902829 w 11411436"/>
              <a:gd name="connsiteY492" fmla="*/ 891439 h 3106203"/>
              <a:gd name="connsiteX493" fmla="*/ 899201 w 11411436"/>
              <a:gd name="connsiteY493" fmla="*/ 891243 h 3106203"/>
              <a:gd name="connsiteX494" fmla="*/ 893971 w 11411436"/>
              <a:gd name="connsiteY494" fmla="*/ 892194 h 3106203"/>
              <a:gd name="connsiteX495" fmla="*/ 899677 w 11411436"/>
              <a:gd name="connsiteY495" fmla="*/ 891719 h 3106203"/>
              <a:gd name="connsiteX496" fmla="*/ 902829 w 11411436"/>
              <a:gd name="connsiteY496" fmla="*/ 891439 h 3106203"/>
              <a:gd name="connsiteX497" fmla="*/ 911327 w 11411436"/>
              <a:gd name="connsiteY497" fmla="*/ 891897 h 3106203"/>
              <a:gd name="connsiteX498" fmla="*/ 917830 w 11411436"/>
              <a:gd name="connsiteY498" fmla="*/ 890105 h 3106203"/>
              <a:gd name="connsiteX499" fmla="*/ 921075 w 11411436"/>
              <a:gd name="connsiteY499" fmla="*/ 889816 h 3106203"/>
              <a:gd name="connsiteX500" fmla="*/ 921347 w 11411436"/>
              <a:gd name="connsiteY500" fmla="*/ 889271 h 3106203"/>
              <a:gd name="connsiteX501" fmla="*/ 1011007 w 11411436"/>
              <a:gd name="connsiteY501" fmla="*/ 880901 h 3106203"/>
              <a:gd name="connsiteX502" fmla="*/ 1101772 w 11411436"/>
              <a:gd name="connsiteY502" fmla="*/ 891719 h 3106203"/>
              <a:gd name="connsiteX503" fmla="*/ 1017129 w 11411436"/>
              <a:gd name="connsiteY503" fmla="*/ 871866 h 3106203"/>
              <a:gd name="connsiteX504" fmla="*/ 4630084 w 11411436"/>
              <a:gd name="connsiteY504" fmla="*/ 862712 h 3106203"/>
              <a:gd name="connsiteX505" fmla="*/ 4629521 w 11411436"/>
              <a:gd name="connsiteY505" fmla="*/ 863308 h 3106203"/>
              <a:gd name="connsiteX506" fmla="*/ 4628640 w 11411436"/>
              <a:gd name="connsiteY506" fmla="*/ 863376 h 3106203"/>
              <a:gd name="connsiteX507" fmla="*/ 679499 w 11411436"/>
              <a:gd name="connsiteY507" fmla="*/ 815636 h 3106203"/>
              <a:gd name="connsiteX508" fmla="*/ 708030 w 11411436"/>
              <a:gd name="connsiteY508" fmla="*/ 815636 h 3106203"/>
              <a:gd name="connsiteX509" fmla="*/ 669513 w 11411436"/>
              <a:gd name="connsiteY509" fmla="*/ 820391 h 3106203"/>
              <a:gd name="connsiteX510" fmla="*/ 3515026 w 11411436"/>
              <a:gd name="connsiteY510" fmla="*/ 815160 h 3106203"/>
              <a:gd name="connsiteX511" fmla="*/ 3447978 w 11411436"/>
              <a:gd name="connsiteY511" fmla="*/ 820391 h 3106203"/>
              <a:gd name="connsiteX512" fmla="*/ 3393292 w 11411436"/>
              <a:gd name="connsiteY512" fmla="*/ 840363 h 3106203"/>
              <a:gd name="connsiteX513" fmla="*/ 3662437 w 11411436"/>
              <a:gd name="connsiteY513" fmla="*/ 790909 h 3106203"/>
              <a:gd name="connsiteX514" fmla="*/ 3569711 w 11411436"/>
              <a:gd name="connsiteY514" fmla="*/ 803272 h 3106203"/>
              <a:gd name="connsiteX515" fmla="*/ 1262496 w 11411436"/>
              <a:gd name="connsiteY515" fmla="*/ 790909 h 3106203"/>
              <a:gd name="connsiteX516" fmla="*/ 1256315 w 11411436"/>
              <a:gd name="connsiteY516" fmla="*/ 798517 h 3106203"/>
              <a:gd name="connsiteX517" fmla="*/ 1278663 w 11411436"/>
              <a:gd name="connsiteY517" fmla="*/ 803272 h 3106203"/>
              <a:gd name="connsiteX518" fmla="*/ 473126 w 11411436"/>
              <a:gd name="connsiteY518" fmla="*/ 754190 h 3106203"/>
              <a:gd name="connsiteX519" fmla="*/ 515922 w 11411436"/>
              <a:gd name="connsiteY519" fmla="*/ 773315 h 3106203"/>
              <a:gd name="connsiteX520" fmla="*/ 455056 w 11411436"/>
              <a:gd name="connsiteY520" fmla="*/ 760951 h 3106203"/>
              <a:gd name="connsiteX521" fmla="*/ 473126 w 11411436"/>
              <a:gd name="connsiteY521" fmla="*/ 754190 h 3106203"/>
              <a:gd name="connsiteX522" fmla="*/ 10700597 w 11411436"/>
              <a:gd name="connsiteY522" fmla="*/ 738602 h 3106203"/>
              <a:gd name="connsiteX523" fmla="*/ 10715279 w 11411436"/>
              <a:gd name="connsiteY523" fmla="*/ 743832 h 3106203"/>
              <a:gd name="connsiteX524" fmla="*/ 10683419 w 11411436"/>
              <a:gd name="connsiteY524" fmla="*/ 743832 h 3106203"/>
              <a:gd name="connsiteX525" fmla="*/ 10683419 w 11411436"/>
              <a:gd name="connsiteY525" fmla="*/ 739077 h 3106203"/>
              <a:gd name="connsiteX526" fmla="*/ 10700597 w 11411436"/>
              <a:gd name="connsiteY526" fmla="*/ 738602 h 3106203"/>
              <a:gd name="connsiteX527" fmla="*/ 2806978 w 11411436"/>
              <a:gd name="connsiteY527" fmla="*/ 713875 h 3106203"/>
              <a:gd name="connsiteX528" fmla="*/ 2868324 w 11411436"/>
              <a:gd name="connsiteY528" fmla="*/ 722910 h 3106203"/>
              <a:gd name="connsiteX529" fmla="*/ 2806978 w 11411436"/>
              <a:gd name="connsiteY529" fmla="*/ 713875 h 3106203"/>
              <a:gd name="connsiteX530" fmla="*/ 1461264 w 11411436"/>
              <a:gd name="connsiteY530" fmla="*/ 701987 h 3106203"/>
              <a:gd name="connsiteX531" fmla="*/ 2038067 w 11411436"/>
              <a:gd name="connsiteY531" fmla="*/ 768560 h 3106203"/>
              <a:gd name="connsiteX532" fmla="*/ 1461264 w 11411436"/>
              <a:gd name="connsiteY532" fmla="*/ 701987 h 3106203"/>
              <a:gd name="connsiteX533" fmla="*/ 5591580 w 11411436"/>
              <a:gd name="connsiteY533" fmla="*/ 701512 h 3106203"/>
              <a:gd name="connsiteX534" fmla="*/ 5601092 w 11411436"/>
              <a:gd name="connsiteY534" fmla="*/ 709120 h 3106203"/>
              <a:gd name="connsiteX535" fmla="*/ 5599666 w 11411436"/>
              <a:gd name="connsiteY535" fmla="*/ 710071 h 3106203"/>
              <a:gd name="connsiteX536" fmla="*/ 5591580 w 11411436"/>
              <a:gd name="connsiteY536" fmla="*/ 701512 h 3106203"/>
              <a:gd name="connsiteX537" fmla="*/ 6353239 w 11411436"/>
              <a:gd name="connsiteY537" fmla="*/ 700204 h 3106203"/>
              <a:gd name="connsiteX538" fmla="*/ 6341470 w 11411436"/>
              <a:gd name="connsiteY538" fmla="*/ 705316 h 3106203"/>
              <a:gd name="connsiteX539" fmla="*/ 6317669 w 11411436"/>
              <a:gd name="connsiteY539" fmla="*/ 708677 h 3106203"/>
              <a:gd name="connsiteX540" fmla="*/ 6314841 w 11411436"/>
              <a:gd name="connsiteY540" fmla="*/ 708169 h 3106203"/>
              <a:gd name="connsiteX541" fmla="*/ 6293439 w 11411436"/>
              <a:gd name="connsiteY541" fmla="*/ 712099 h 3106203"/>
              <a:gd name="connsiteX542" fmla="*/ 6076309 w 11411436"/>
              <a:gd name="connsiteY542" fmla="*/ 742763 h 3106203"/>
              <a:gd name="connsiteX543" fmla="*/ 5822205 w 11411436"/>
              <a:gd name="connsiteY543" fmla="*/ 798042 h 3106203"/>
              <a:gd name="connsiteX544" fmla="*/ 6023349 w 11411436"/>
              <a:gd name="connsiteY544" fmla="*/ 760000 h 3106203"/>
              <a:gd name="connsiteX545" fmla="*/ 6215458 w 11411436"/>
              <a:gd name="connsiteY545" fmla="*/ 730043 h 3106203"/>
              <a:gd name="connsiteX546" fmla="*/ 6222116 w 11411436"/>
              <a:gd name="connsiteY546" fmla="*/ 750014 h 3106203"/>
              <a:gd name="connsiteX547" fmla="*/ 6255283 w 11411436"/>
              <a:gd name="connsiteY547" fmla="*/ 719106 h 3106203"/>
              <a:gd name="connsiteX548" fmla="*/ 6293439 w 11411436"/>
              <a:gd name="connsiteY548" fmla="*/ 712099 h 3106203"/>
              <a:gd name="connsiteX549" fmla="*/ 6317669 w 11411436"/>
              <a:gd name="connsiteY549" fmla="*/ 708677 h 3106203"/>
              <a:gd name="connsiteX550" fmla="*/ 6324767 w 11411436"/>
              <a:gd name="connsiteY550" fmla="*/ 709952 h 3106203"/>
              <a:gd name="connsiteX551" fmla="*/ 6332910 w 11411436"/>
              <a:gd name="connsiteY551" fmla="*/ 716728 h 3106203"/>
              <a:gd name="connsiteX552" fmla="*/ 6333386 w 11411436"/>
              <a:gd name="connsiteY552" fmla="*/ 721959 h 3106203"/>
              <a:gd name="connsiteX553" fmla="*/ 6299149 w 11411436"/>
              <a:gd name="connsiteY553" fmla="*/ 730518 h 3106203"/>
              <a:gd name="connsiteX554" fmla="*/ 6337666 w 11411436"/>
              <a:gd name="connsiteY554" fmla="*/ 725763 h 3106203"/>
              <a:gd name="connsiteX555" fmla="*/ 6333386 w 11411436"/>
              <a:gd name="connsiteY555" fmla="*/ 721959 h 3106203"/>
              <a:gd name="connsiteX556" fmla="*/ 6337666 w 11411436"/>
              <a:gd name="connsiteY556" fmla="*/ 721008 h 3106203"/>
              <a:gd name="connsiteX557" fmla="*/ 6333386 w 11411436"/>
              <a:gd name="connsiteY557" fmla="*/ 717204 h 3106203"/>
              <a:gd name="connsiteX558" fmla="*/ 6341470 w 11411436"/>
              <a:gd name="connsiteY558" fmla="*/ 705316 h 3106203"/>
              <a:gd name="connsiteX559" fmla="*/ 6370001 w 11411436"/>
              <a:gd name="connsiteY559" fmla="*/ 701512 h 3106203"/>
              <a:gd name="connsiteX560" fmla="*/ 6353239 w 11411436"/>
              <a:gd name="connsiteY560" fmla="*/ 700204 h 3106203"/>
              <a:gd name="connsiteX561" fmla="*/ 11354329 w 11411436"/>
              <a:gd name="connsiteY561" fmla="*/ 696118 h 3106203"/>
              <a:gd name="connsiteX562" fmla="*/ 11411436 w 11411436"/>
              <a:gd name="connsiteY562" fmla="*/ 720057 h 3106203"/>
              <a:gd name="connsiteX563" fmla="*/ 11330598 w 11411436"/>
              <a:gd name="connsiteY563" fmla="*/ 709120 h 3106203"/>
              <a:gd name="connsiteX564" fmla="*/ 11354329 w 11411436"/>
              <a:gd name="connsiteY564" fmla="*/ 696118 h 3106203"/>
              <a:gd name="connsiteX565" fmla="*/ 10946239 w 11411436"/>
              <a:gd name="connsiteY565" fmla="*/ 696081 h 3106203"/>
              <a:gd name="connsiteX566" fmla="*/ 11035777 w 11411436"/>
              <a:gd name="connsiteY566" fmla="*/ 709120 h 3106203"/>
              <a:gd name="connsiteX567" fmla="*/ 10914045 w 11411436"/>
              <a:gd name="connsiteY567" fmla="*/ 701512 h 3106203"/>
              <a:gd name="connsiteX568" fmla="*/ 10946239 w 11411436"/>
              <a:gd name="connsiteY568" fmla="*/ 696081 h 3106203"/>
              <a:gd name="connsiteX569" fmla="*/ 1470773 w 11411436"/>
              <a:gd name="connsiteY569" fmla="*/ 672030 h 3106203"/>
              <a:gd name="connsiteX570" fmla="*/ 1509289 w 11411436"/>
              <a:gd name="connsiteY570" fmla="*/ 679638 h 3106203"/>
              <a:gd name="connsiteX571" fmla="*/ 1499779 w 11411436"/>
              <a:gd name="connsiteY571" fmla="*/ 672030 h 3106203"/>
              <a:gd name="connsiteX572" fmla="*/ 1255839 w 11411436"/>
              <a:gd name="connsiteY572" fmla="*/ 672030 h 3106203"/>
              <a:gd name="connsiteX573" fmla="*/ 1355223 w 11411436"/>
              <a:gd name="connsiteY573" fmla="*/ 696756 h 3106203"/>
              <a:gd name="connsiteX574" fmla="*/ 1255839 w 11411436"/>
              <a:gd name="connsiteY574" fmla="*/ 672030 h 3106203"/>
              <a:gd name="connsiteX575" fmla="*/ 862098 w 11411436"/>
              <a:gd name="connsiteY575" fmla="*/ 672030 h 3106203"/>
              <a:gd name="connsiteX576" fmla="*/ 910125 w 11411436"/>
              <a:gd name="connsiteY576" fmla="*/ 691526 h 3106203"/>
              <a:gd name="connsiteX577" fmla="*/ 884447 w 11411436"/>
              <a:gd name="connsiteY577" fmla="*/ 691526 h 3106203"/>
              <a:gd name="connsiteX578" fmla="*/ 5613932 w 11411436"/>
              <a:gd name="connsiteY578" fmla="*/ 649680 h 3106203"/>
              <a:gd name="connsiteX579" fmla="*/ 5607752 w 11411436"/>
              <a:gd name="connsiteY579" fmla="*/ 672029 h 3106203"/>
              <a:gd name="connsiteX580" fmla="*/ 5591580 w 11411436"/>
              <a:gd name="connsiteY580" fmla="*/ 662043 h 3106203"/>
              <a:gd name="connsiteX581" fmla="*/ 1201631 w 11411436"/>
              <a:gd name="connsiteY581" fmla="*/ 642547 h 3106203"/>
              <a:gd name="connsiteX582" fmla="*/ 1217798 w 11411436"/>
              <a:gd name="connsiteY582" fmla="*/ 654911 h 3106203"/>
              <a:gd name="connsiteX583" fmla="*/ 1240146 w 11411436"/>
              <a:gd name="connsiteY583" fmla="*/ 654911 h 3106203"/>
              <a:gd name="connsiteX584" fmla="*/ 10830829 w 11411436"/>
              <a:gd name="connsiteY584" fmla="*/ 624953 h 3106203"/>
              <a:gd name="connsiteX585" fmla="*/ 10936394 w 11411436"/>
              <a:gd name="connsiteY585" fmla="*/ 624953 h 3106203"/>
              <a:gd name="connsiteX586" fmla="*/ 10930212 w 11411436"/>
              <a:gd name="connsiteY586" fmla="*/ 662043 h 3106203"/>
              <a:gd name="connsiteX587" fmla="*/ 10830829 w 11411436"/>
              <a:gd name="connsiteY587" fmla="*/ 624953 h 3106203"/>
              <a:gd name="connsiteX588" fmla="*/ 4075631 w 11411436"/>
              <a:gd name="connsiteY588" fmla="*/ 624953 h 3106203"/>
              <a:gd name="connsiteX589" fmla="*/ 4091796 w 11411436"/>
              <a:gd name="connsiteY589" fmla="*/ 624953 h 3106203"/>
              <a:gd name="connsiteX590" fmla="*/ 4063268 w 11411436"/>
              <a:gd name="connsiteY590" fmla="*/ 637316 h 3106203"/>
              <a:gd name="connsiteX591" fmla="*/ 1047563 w 11411436"/>
              <a:gd name="connsiteY591" fmla="*/ 612590 h 3106203"/>
              <a:gd name="connsiteX592" fmla="*/ 1146946 w 11411436"/>
              <a:gd name="connsiteY592" fmla="*/ 642072 h 3106203"/>
              <a:gd name="connsiteX593" fmla="*/ 1047563 w 11411436"/>
              <a:gd name="connsiteY593" fmla="*/ 612590 h 3106203"/>
              <a:gd name="connsiteX594" fmla="*/ 5282900 w 11411436"/>
              <a:gd name="connsiteY594" fmla="*/ 611498 h 3106203"/>
              <a:gd name="connsiteX595" fmla="*/ 5306269 w 11411436"/>
              <a:gd name="connsiteY595" fmla="*/ 612590 h 3106203"/>
              <a:gd name="connsiteX596" fmla="*/ 5223052 w 11411436"/>
              <a:gd name="connsiteY596" fmla="*/ 632562 h 3106203"/>
              <a:gd name="connsiteX597" fmla="*/ 5282900 w 11411436"/>
              <a:gd name="connsiteY597" fmla="*/ 611498 h 3106203"/>
              <a:gd name="connsiteX598" fmla="*/ 915725 w 11411436"/>
              <a:gd name="connsiteY598" fmla="*/ 588933 h 3106203"/>
              <a:gd name="connsiteX599" fmla="*/ 833105 w 11411436"/>
              <a:gd name="connsiteY599" fmla="*/ 590241 h 3106203"/>
              <a:gd name="connsiteX600" fmla="*/ 893971 w 11411436"/>
              <a:gd name="connsiteY600" fmla="*/ 612590 h 3106203"/>
              <a:gd name="connsiteX601" fmla="*/ 884460 w 11411436"/>
              <a:gd name="connsiteY601" fmla="*/ 602604 h 3106203"/>
              <a:gd name="connsiteX602" fmla="*/ 993354 w 11411436"/>
              <a:gd name="connsiteY602" fmla="*/ 602604 h 3106203"/>
              <a:gd name="connsiteX603" fmla="*/ 915725 w 11411436"/>
              <a:gd name="connsiteY603" fmla="*/ 588933 h 3106203"/>
              <a:gd name="connsiteX604" fmla="*/ 9681444 w 11411436"/>
              <a:gd name="connsiteY604" fmla="*/ 557608 h 3106203"/>
              <a:gd name="connsiteX605" fmla="*/ 9715741 w 11411436"/>
              <a:gd name="connsiteY605" fmla="*/ 565513 h 3106203"/>
              <a:gd name="connsiteX606" fmla="*/ 9645364 w 11411436"/>
              <a:gd name="connsiteY606" fmla="*/ 560758 h 3106203"/>
              <a:gd name="connsiteX607" fmla="*/ 9681444 w 11411436"/>
              <a:gd name="connsiteY607" fmla="*/ 557608 h 3106203"/>
              <a:gd name="connsiteX608" fmla="*/ 6370001 w 11411436"/>
              <a:gd name="connsiteY608" fmla="*/ 543164 h 3106203"/>
              <a:gd name="connsiteX609" fmla="*/ 6331959 w 11411436"/>
              <a:gd name="connsiteY609" fmla="*/ 565513 h 3106203"/>
              <a:gd name="connsiteX610" fmla="*/ 6331959 w 11411436"/>
              <a:gd name="connsiteY610" fmla="*/ 548395 h 3106203"/>
              <a:gd name="connsiteX611" fmla="*/ 7587184 w 11411436"/>
              <a:gd name="connsiteY611" fmla="*/ 542169 h 3106203"/>
              <a:gd name="connsiteX612" fmla="*/ 7437062 w 11411436"/>
              <a:gd name="connsiteY612" fmla="*/ 560758 h 3106203"/>
              <a:gd name="connsiteX613" fmla="*/ 7437062 w 11411436"/>
              <a:gd name="connsiteY613" fmla="*/ 565514 h 3106203"/>
              <a:gd name="connsiteX614" fmla="*/ 7392364 w 11411436"/>
              <a:gd name="connsiteY614" fmla="*/ 573122 h 3106203"/>
              <a:gd name="connsiteX615" fmla="*/ 7622989 w 11411436"/>
              <a:gd name="connsiteY615" fmla="*/ 553150 h 3106203"/>
              <a:gd name="connsiteX616" fmla="*/ 7587184 w 11411436"/>
              <a:gd name="connsiteY616" fmla="*/ 542169 h 3106203"/>
              <a:gd name="connsiteX617" fmla="*/ 6046649 w 11411436"/>
              <a:gd name="connsiteY617" fmla="*/ 536032 h 3106203"/>
              <a:gd name="connsiteX618" fmla="*/ 6085165 w 11411436"/>
              <a:gd name="connsiteY618" fmla="*/ 536032 h 3106203"/>
              <a:gd name="connsiteX619" fmla="*/ 6037138 w 11411436"/>
              <a:gd name="connsiteY619" fmla="*/ 543165 h 3106203"/>
              <a:gd name="connsiteX620" fmla="*/ 9952549 w 11411436"/>
              <a:gd name="connsiteY620" fmla="*/ 518437 h 3106203"/>
              <a:gd name="connsiteX621" fmla="*/ 9997723 w 11411436"/>
              <a:gd name="connsiteY621" fmla="*/ 518437 h 3106203"/>
              <a:gd name="connsiteX622" fmla="*/ 9946367 w 11411436"/>
              <a:gd name="connsiteY622" fmla="*/ 523668 h 3106203"/>
              <a:gd name="connsiteX623" fmla="*/ 9869333 w 11411436"/>
              <a:gd name="connsiteY623" fmla="*/ 518437 h 3106203"/>
              <a:gd name="connsiteX624" fmla="*/ 9869333 w 11411436"/>
              <a:gd name="connsiteY624" fmla="*/ 523668 h 3106203"/>
              <a:gd name="connsiteX625" fmla="*/ 9821305 w 11411436"/>
              <a:gd name="connsiteY625" fmla="*/ 523668 h 3106203"/>
              <a:gd name="connsiteX626" fmla="*/ 4130315 w 11411436"/>
              <a:gd name="connsiteY626" fmla="*/ 518437 h 3106203"/>
              <a:gd name="connsiteX627" fmla="*/ 3668605 w 11411436"/>
              <a:gd name="connsiteY627" fmla="*/ 612589 h 3106203"/>
              <a:gd name="connsiteX628" fmla="*/ 4130315 w 11411436"/>
              <a:gd name="connsiteY628" fmla="*/ 518437 h 3106203"/>
              <a:gd name="connsiteX629" fmla="*/ 10084029 w 11411436"/>
              <a:gd name="connsiteY629" fmla="*/ 517962 h 3106203"/>
              <a:gd name="connsiteX630" fmla="*/ 10099959 w 11411436"/>
              <a:gd name="connsiteY630" fmla="*/ 523668 h 3106203"/>
              <a:gd name="connsiteX631" fmla="*/ 10068099 w 11411436"/>
              <a:gd name="connsiteY631" fmla="*/ 523668 h 3106203"/>
              <a:gd name="connsiteX632" fmla="*/ 10084029 w 11411436"/>
              <a:gd name="connsiteY632" fmla="*/ 517962 h 3106203"/>
              <a:gd name="connsiteX633" fmla="*/ 6261107 w 11411436"/>
              <a:gd name="connsiteY633" fmla="*/ 501319 h 3106203"/>
              <a:gd name="connsiteX634" fmla="*/ 6261107 w 11411436"/>
              <a:gd name="connsiteY634" fmla="*/ 506074 h 3106203"/>
              <a:gd name="connsiteX635" fmla="*/ 6229247 w 11411436"/>
              <a:gd name="connsiteY635" fmla="*/ 506074 h 3106203"/>
              <a:gd name="connsiteX636" fmla="*/ 2784617 w 11411436"/>
              <a:gd name="connsiteY636" fmla="*/ 494662 h 3106203"/>
              <a:gd name="connsiteX637" fmla="*/ 2877345 w 11411436"/>
              <a:gd name="connsiteY637" fmla="*/ 506074 h 3106203"/>
              <a:gd name="connsiteX638" fmla="*/ 2784617 w 11411436"/>
              <a:gd name="connsiteY638" fmla="*/ 506074 h 3106203"/>
              <a:gd name="connsiteX639" fmla="*/ 2784617 w 11411436"/>
              <a:gd name="connsiteY639" fmla="*/ 494662 h 3106203"/>
              <a:gd name="connsiteX640" fmla="*/ 3063270 w 11411436"/>
              <a:gd name="connsiteY640" fmla="*/ 493711 h 3106203"/>
              <a:gd name="connsiteX641" fmla="*/ 3063270 w 11411436"/>
              <a:gd name="connsiteY641" fmla="*/ 501319 h 3106203"/>
              <a:gd name="connsiteX642" fmla="*/ 2992895 w 11411436"/>
              <a:gd name="connsiteY642" fmla="*/ 501319 h 3106203"/>
              <a:gd name="connsiteX643" fmla="*/ 2932031 w 11411436"/>
              <a:gd name="connsiteY643" fmla="*/ 493711 h 3106203"/>
              <a:gd name="connsiteX644" fmla="*/ 2932031 w 11411436"/>
              <a:gd name="connsiteY644" fmla="*/ 506074 h 3106203"/>
              <a:gd name="connsiteX645" fmla="*/ 2893510 w 11411436"/>
              <a:gd name="connsiteY645" fmla="*/ 501319 h 3106203"/>
              <a:gd name="connsiteX646" fmla="*/ 2932031 w 11411436"/>
              <a:gd name="connsiteY646" fmla="*/ 493711 h 3106203"/>
              <a:gd name="connsiteX647" fmla="*/ 2777957 w 11411436"/>
              <a:gd name="connsiteY647" fmla="*/ 488955 h 3106203"/>
              <a:gd name="connsiteX648" fmla="*/ 2784141 w 11411436"/>
              <a:gd name="connsiteY648" fmla="*/ 494661 h 3106203"/>
              <a:gd name="connsiteX649" fmla="*/ 2773679 w 11411436"/>
              <a:gd name="connsiteY649" fmla="*/ 493235 h 3106203"/>
              <a:gd name="connsiteX650" fmla="*/ 3245869 w 11411436"/>
              <a:gd name="connsiteY650" fmla="*/ 484200 h 3106203"/>
              <a:gd name="connsiteX651" fmla="*/ 3268218 w 11411436"/>
              <a:gd name="connsiteY651" fmla="*/ 488955 h 3106203"/>
              <a:gd name="connsiteX652" fmla="*/ 3239687 w 11411436"/>
              <a:gd name="connsiteY652" fmla="*/ 488955 h 3106203"/>
              <a:gd name="connsiteX653" fmla="*/ 9215972 w 11411436"/>
              <a:gd name="connsiteY653" fmla="*/ 471361 h 3106203"/>
              <a:gd name="connsiteX654" fmla="*/ 9228811 w 11411436"/>
              <a:gd name="connsiteY654" fmla="*/ 483724 h 3106203"/>
              <a:gd name="connsiteX655" fmla="*/ 8600652 w 11411436"/>
              <a:gd name="connsiteY655" fmla="*/ 493710 h 3106203"/>
              <a:gd name="connsiteX656" fmla="*/ 9590680 w 11411436"/>
              <a:gd name="connsiteY656" fmla="*/ 464228 h 3106203"/>
              <a:gd name="connsiteX657" fmla="*/ 9260671 w 11411436"/>
              <a:gd name="connsiteY657" fmla="*/ 476591 h 3106203"/>
              <a:gd name="connsiteX658" fmla="*/ 2307199 w 11411436"/>
              <a:gd name="connsiteY658" fmla="*/ 464228 h 3106203"/>
              <a:gd name="connsiteX659" fmla="*/ 2355227 w 11411436"/>
              <a:gd name="connsiteY659" fmla="*/ 476591 h 3106203"/>
              <a:gd name="connsiteX660" fmla="*/ 2729932 w 11411436"/>
              <a:gd name="connsiteY660" fmla="*/ 501318 h 3106203"/>
              <a:gd name="connsiteX661" fmla="*/ 2746099 w 11411436"/>
              <a:gd name="connsiteY661" fmla="*/ 484200 h 3106203"/>
              <a:gd name="connsiteX662" fmla="*/ 2774155 w 11411436"/>
              <a:gd name="connsiteY662" fmla="*/ 493710 h 3106203"/>
              <a:gd name="connsiteX663" fmla="*/ 2762266 w 11411436"/>
              <a:gd name="connsiteY663" fmla="*/ 506549 h 3106203"/>
              <a:gd name="connsiteX664" fmla="*/ 2332878 w 11411436"/>
              <a:gd name="connsiteY664" fmla="*/ 484200 h 3106203"/>
              <a:gd name="connsiteX665" fmla="*/ 2307199 w 11411436"/>
              <a:gd name="connsiteY665" fmla="*/ 464228 h 3106203"/>
              <a:gd name="connsiteX666" fmla="*/ 10277862 w 11411436"/>
              <a:gd name="connsiteY666" fmla="*/ 451746 h 3106203"/>
              <a:gd name="connsiteX667" fmla="*/ 10446135 w 11411436"/>
              <a:gd name="connsiteY667" fmla="*/ 471837 h 3106203"/>
              <a:gd name="connsiteX668" fmla="*/ 10099958 w 11411436"/>
              <a:gd name="connsiteY668" fmla="*/ 459473 h 3106203"/>
              <a:gd name="connsiteX669" fmla="*/ 10277862 w 11411436"/>
              <a:gd name="connsiteY669" fmla="*/ 451746 h 3106203"/>
              <a:gd name="connsiteX670" fmla="*/ 2070870 w 11411436"/>
              <a:gd name="connsiteY670" fmla="*/ 451657 h 3106203"/>
              <a:gd name="connsiteX671" fmla="*/ 2207819 w 11411436"/>
              <a:gd name="connsiteY671" fmla="*/ 464228 h 3106203"/>
              <a:gd name="connsiteX672" fmla="*/ 2207819 w 11411436"/>
              <a:gd name="connsiteY672" fmla="*/ 476591 h 3106203"/>
              <a:gd name="connsiteX673" fmla="*/ 2025222 w 11411436"/>
              <a:gd name="connsiteY673" fmla="*/ 454242 h 3106203"/>
              <a:gd name="connsiteX674" fmla="*/ 2070870 w 11411436"/>
              <a:gd name="connsiteY674" fmla="*/ 451657 h 3106203"/>
              <a:gd name="connsiteX675" fmla="*/ 3183162 w 11411436"/>
              <a:gd name="connsiteY675" fmla="*/ 449607 h 3106203"/>
              <a:gd name="connsiteX676" fmla="*/ 3201172 w 11411436"/>
              <a:gd name="connsiteY676" fmla="*/ 459473 h 3106203"/>
              <a:gd name="connsiteX677" fmla="*/ 3162656 w 11411436"/>
              <a:gd name="connsiteY677" fmla="*/ 454718 h 3106203"/>
              <a:gd name="connsiteX678" fmla="*/ 3183162 w 11411436"/>
              <a:gd name="connsiteY678" fmla="*/ 449607 h 3106203"/>
              <a:gd name="connsiteX679" fmla="*/ 8107066 w 11411436"/>
              <a:gd name="connsiteY679" fmla="*/ 434746 h 3106203"/>
              <a:gd name="connsiteX680" fmla="*/ 8129416 w 11411436"/>
              <a:gd name="connsiteY680" fmla="*/ 447110 h 3106203"/>
              <a:gd name="connsiteX681" fmla="*/ 8138926 w 11411436"/>
              <a:gd name="connsiteY681" fmla="*/ 442355 h 3106203"/>
              <a:gd name="connsiteX682" fmla="*/ 8107066 w 11411436"/>
              <a:gd name="connsiteY682" fmla="*/ 434746 h 3106203"/>
              <a:gd name="connsiteX683" fmla="*/ 7491746 w 11411436"/>
              <a:gd name="connsiteY683" fmla="*/ 434746 h 3106203"/>
              <a:gd name="connsiteX684" fmla="*/ 7497928 w 11411436"/>
              <a:gd name="connsiteY684" fmla="*/ 441879 h 3106203"/>
              <a:gd name="connsiteX685" fmla="*/ 7469397 w 11411436"/>
              <a:gd name="connsiteY685" fmla="*/ 441879 h 3106203"/>
              <a:gd name="connsiteX686" fmla="*/ 1720887 w 11411436"/>
              <a:gd name="connsiteY686" fmla="*/ 434390 h 3106203"/>
              <a:gd name="connsiteX687" fmla="*/ 1756072 w 11411436"/>
              <a:gd name="connsiteY687" fmla="*/ 441879 h 3106203"/>
              <a:gd name="connsiteX688" fmla="*/ 1717559 w 11411436"/>
              <a:gd name="connsiteY688" fmla="*/ 441879 h 3106203"/>
              <a:gd name="connsiteX689" fmla="*/ 1717559 w 11411436"/>
              <a:gd name="connsiteY689" fmla="*/ 454243 h 3106203"/>
              <a:gd name="connsiteX690" fmla="*/ 1685699 w 11411436"/>
              <a:gd name="connsiteY690" fmla="*/ 441879 h 3106203"/>
              <a:gd name="connsiteX691" fmla="*/ 1720887 w 11411436"/>
              <a:gd name="connsiteY691" fmla="*/ 434390 h 3106203"/>
              <a:gd name="connsiteX692" fmla="*/ 9389417 w 11411436"/>
              <a:gd name="connsiteY692" fmla="*/ 416736 h 3106203"/>
              <a:gd name="connsiteX693" fmla="*/ 9506989 w 11411436"/>
              <a:gd name="connsiteY693" fmla="*/ 429516 h 3106203"/>
              <a:gd name="connsiteX694" fmla="*/ 9266853 w 11411436"/>
              <a:gd name="connsiteY694" fmla="*/ 417152 h 3106203"/>
              <a:gd name="connsiteX695" fmla="*/ 9389417 w 11411436"/>
              <a:gd name="connsiteY695" fmla="*/ 416736 h 3106203"/>
              <a:gd name="connsiteX696" fmla="*/ 7382853 w 11411436"/>
              <a:gd name="connsiteY696" fmla="*/ 412397 h 3106203"/>
              <a:gd name="connsiteX697" fmla="*/ 7382853 w 11411436"/>
              <a:gd name="connsiteY697" fmla="*/ 429516 h 3106203"/>
              <a:gd name="connsiteX698" fmla="*/ 7200254 w 11411436"/>
              <a:gd name="connsiteY698" fmla="*/ 434746 h 3106203"/>
              <a:gd name="connsiteX699" fmla="*/ 8376208 w 11411436"/>
              <a:gd name="connsiteY699" fmla="*/ 404789 h 3106203"/>
              <a:gd name="connsiteX700" fmla="*/ 8414726 w 11411436"/>
              <a:gd name="connsiteY700" fmla="*/ 404789 h 3106203"/>
              <a:gd name="connsiteX701" fmla="*/ 8369551 w 11411436"/>
              <a:gd name="connsiteY701" fmla="*/ 412397 h 3106203"/>
              <a:gd name="connsiteX702" fmla="*/ 6793211 w 11411436"/>
              <a:gd name="connsiteY702" fmla="*/ 404789 h 3106203"/>
              <a:gd name="connsiteX703" fmla="*/ 6783700 w 11411436"/>
              <a:gd name="connsiteY703" fmla="*/ 412397 h 3106203"/>
              <a:gd name="connsiteX704" fmla="*/ 6767533 w 11411436"/>
              <a:gd name="connsiteY704" fmla="*/ 412397 h 3106203"/>
              <a:gd name="connsiteX705" fmla="*/ 7523606 w 11411436"/>
              <a:gd name="connsiteY705" fmla="*/ 400034 h 3106203"/>
              <a:gd name="connsiteX706" fmla="*/ 7414712 w 11411436"/>
              <a:gd name="connsiteY706" fmla="*/ 412397 h 3106203"/>
              <a:gd name="connsiteX707" fmla="*/ 7523606 w 11411436"/>
              <a:gd name="connsiteY707" fmla="*/ 400034 h 3106203"/>
              <a:gd name="connsiteX708" fmla="*/ 7699821 w 11411436"/>
              <a:gd name="connsiteY708" fmla="*/ 381830 h 3106203"/>
              <a:gd name="connsiteX709" fmla="*/ 7738063 w 11411436"/>
              <a:gd name="connsiteY709" fmla="*/ 387194 h 3106203"/>
              <a:gd name="connsiteX710" fmla="*/ 7613003 w 11411436"/>
              <a:gd name="connsiteY710" fmla="*/ 404313 h 3106203"/>
              <a:gd name="connsiteX711" fmla="*/ 7584472 w 11411436"/>
              <a:gd name="connsiteY711" fmla="*/ 394803 h 3106203"/>
              <a:gd name="connsiteX712" fmla="*/ 7699821 w 11411436"/>
              <a:gd name="connsiteY712" fmla="*/ 381830 h 3106203"/>
              <a:gd name="connsiteX713" fmla="*/ 7876440 w 11411436"/>
              <a:gd name="connsiteY713" fmla="*/ 375307 h 3106203"/>
              <a:gd name="connsiteX714" fmla="*/ 7882622 w 11411436"/>
              <a:gd name="connsiteY714" fmla="*/ 382440 h 3106203"/>
              <a:gd name="connsiteX715" fmla="*/ 7799406 w 11411436"/>
              <a:gd name="connsiteY715" fmla="*/ 382440 h 3106203"/>
              <a:gd name="connsiteX716" fmla="*/ 8282561 w 11411436"/>
              <a:gd name="connsiteY716" fmla="*/ 371087 h 3106203"/>
              <a:gd name="connsiteX717" fmla="*/ 8331510 w 11411436"/>
              <a:gd name="connsiteY717" fmla="*/ 387670 h 3106203"/>
              <a:gd name="connsiteX718" fmla="*/ 8267315 w 11411436"/>
              <a:gd name="connsiteY718" fmla="*/ 382439 h 3106203"/>
              <a:gd name="connsiteX719" fmla="*/ 8282561 w 11411436"/>
              <a:gd name="connsiteY719" fmla="*/ 371087 h 3106203"/>
              <a:gd name="connsiteX720" fmla="*/ 4216857 w 11411436"/>
              <a:gd name="connsiteY720" fmla="*/ 365321 h 3106203"/>
              <a:gd name="connsiteX721" fmla="*/ 4239208 w 11411436"/>
              <a:gd name="connsiteY721" fmla="*/ 365321 h 3106203"/>
              <a:gd name="connsiteX722" fmla="*/ 4207347 w 11411436"/>
              <a:gd name="connsiteY722" fmla="*/ 370076 h 3106203"/>
              <a:gd name="connsiteX723" fmla="*/ 8002733 w 11411436"/>
              <a:gd name="connsiteY723" fmla="*/ 363538 h 3106203"/>
              <a:gd name="connsiteX724" fmla="*/ 8030031 w 11411436"/>
              <a:gd name="connsiteY724" fmla="*/ 365321 h 3106203"/>
              <a:gd name="connsiteX725" fmla="*/ 8030031 w 11411436"/>
              <a:gd name="connsiteY725" fmla="*/ 387670 h 3106203"/>
              <a:gd name="connsiteX726" fmla="*/ 8023850 w 11411436"/>
              <a:gd name="connsiteY726" fmla="*/ 387670 h 3106203"/>
              <a:gd name="connsiteX727" fmla="*/ 7930648 w 11411436"/>
              <a:gd name="connsiteY727" fmla="*/ 375307 h 3106203"/>
              <a:gd name="connsiteX728" fmla="*/ 8002733 w 11411436"/>
              <a:gd name="connsiteY728" fmla="*/ 363538 h 3106203"/>
              <a:gd name="connsiteX729" fmla="*/ 8089754 w 11411436"/>
              <a:gd name="connsiteY729" fmla="*/ 363271 h 3106203"/>
              <a:gd name="connsiteX730" fmla="*/ 8090253 w 11411436"/>
              <a:gd name="connsiteY730" fmla="*/ 363330 h 3106203"/>
              <a:gd name="connsiteX731" fmla="*/ 8061891 w 11411436"/>
              <a:gd name="connsiteY731" fmla="*/ 365321 h 3106203"/>
              <a:gd name="connsiteX732" fmla="*/ 8089754 w 11411436"/>
              <a:gd name="connsiteY732" fmla="*/ 363271 h 3106203"/>
              <a:gd name="connsiteX733" fmla="*/ 9622539 w 11411436"/>
              <a:gd name="connsiteY733" fmla="*/ 357713 h 3106203"/>
              <a:gd name="connsiteX734" fmla="*/ 9622539 w 11411436"/>
              <a:gd name="connsiteY734" fmla="*/ 365321 h 3106203"/>
              <a:gd name="connsiteX735" fmla="*/ 9513646 w 11411436"/>
              <a:gd name="connsiteY735" fmla="*/ 365321 h 3106203"/>
              <a:gd name="connsiteX736" fmla="*/ 8266840 w 11411436"/>
              <a:gd name="connsiteY736" fmla="*/ 357713 h 3106203"/>
              <a:gd name="connsiteX737" fmla="*/ 8161275 w 11411436"/>
              <a:gd name="connsiteY737" fmla="*/ 380538 h 3106203"/>
              <a:gd name="connsiteX738" fmla="*/ 8167456 w 11411436"/>
              <a:gd name="connsiteY738" fmla="*/ 375307 h 3106203"/>
              <a:gd name="connsiteX739" fmla="*/ 8116100 w 11411436"/>
              <a:gd name="connsiteY739" fmla="*/ 366391 h 3106203"/>
              <a:gd name="connsiteX740" fmla="*/ 8090253 w 11411436"/>
              <a:gd name="connsiteY740" fmla="*/ 363330 h 3106203"/>
              <a:gd name="connsiteX741" fmla="*/ 8166862 w 11411436"/>
              <a:gd name="connsiteY741" fmla="*/ 357951 h 3106203"/>
              <a:gd name="connsiteX742" fmla="*/ 8266840 w 11411436"/>
              <a:gd name="connsiteY742" fmla="*/ 357713 h 3106203"/>
              <a:gd name="connsiteX743" fmla="*/ 5431331 w 11411436"/>
              <a:gd name="connsiteY743" fmla="*/ 352957 h 3106203"/>
              <a:gd name="connsiteX744" fmla="*/ 5476028 w 11411436"/>
              <a:gd name="connsiteY744" fmla="*/ 352957 h 3106203"/>
              <a:gd name="connsiteX745" fmla="*/ 5399471 w 11411436"/>
              <a:gd name="connsiteY745" fmla="*/ 370076 h 3106203"/>
              <a:gd name="connsiteX746" fmla="*/ 9944040 w 11411436"/>
              <a:gd name="connsiteY746" fmla="*/ 346739 h 3106203"/>
              <a:gd name="connsiteX747" fmla="*/ 9968716 w 11411436"/>
              <a:gd name="connsiteY747" fmla="*/ 352958 h 3106203"/>
              <a:gd name="connsiteX748" fmla="*/ 9936856 w 11411436"/>
              <a:gd name="connsiteY748" fmla="*/ 352958 h 3106203"/>
              <a:gd name="connsiteX749" fmla="*/ 9944040 w 11411436"/>
              <a:gd name="connsiteY749" fmla="*/ 346739 h 3106203"/>
              <a:gd name="connsiteX750" fmla="*/ 862104 w 11411436"/>
              <a:gd name="connsiteY750" fmla="*/ 345349 h 3106203"/>
              <a:gd name="connsiteX751" fmla="*/ 932481 w 11411436"/>
              <a:gd name="connsiteY751" fmla="*/ 365321 h 3106203"/>
              <a:gd name="connsiteX752" fmla="*/ 862104 w 11411436"/>
              <a:gd name="connsiteY752" fmla="*/ 345349 h 3106203"/>
              <a:gd name="connsiteX753" fmla="*/ 10228349 w 11411436"/>
              <a:gd name="connsiteY753" fmla="*/ 340594 h 3106203"/>
              <a:gd name="connsiteX754" fmla="*/ 10061442 w 11411436"/>
              <a:gd name="connsiteY754" fmla="*/ 352957 h 3106203"/>
              <a:gd name="connsiteX755" fmla="*/ 10068099 w 11411436"/>
              <a:gd name="connsiteY755" fmla="*/ 345349 h 3106203"/>
              <a:gd name="connsiteX756" fmla="*/ 778890 w 11411436"/>
              <a:gd name="connsiteY756" fmla="*/ 328230 h 3106203"/>
              <a:gd name="connsiteX757" fmla="*/ 794582 w 11411436"/>
              <a:gd name="connsiteY757" fmla="*/ 328230 h 3106203"/>
              <a:gd name="connsiteX758" fmla="*/ 807421 w 11411436"/>
              <a:gd name="connsiteY758" fmla="*/ 335363 h 3106203"/>
              <a:gd name="connsiteX759" fmla="*/ 604145 w 11411436"/>
              <a:gd name="connsiteY759" fmla="*/ 327814 h 3106203"/>
              <a:gd name="connsiteX760" fmla="*/ 679507 w 11411436"/>
              <a:gd name="connsiteY760" fmla="*/ 340118 h 3106203"/>
              <a:gd name="connsiteX761" fmla="*/ 653829 w 11411436"/>
              <a:gd name="connsiteY761" fmla="*/ 357237 h 3106203"/>
              <a:gd name="connsiteX762" fmla="*/ 708038 w 11411436"/>
              <a:gd name="connsiteY762" fmla="*/ 382439 h 3106203"/>
              <a:gd name="connsiteX763" fmla="*/ 576795 w 11411436"/>
              <a:gd name="connsiteY763" fmla="*/ 335363 h 3106203"/>
              <a:gd name="connsiteX764" fmla="*/ 604145 w 11411436"/>
              <a:gd name="connsiteY764" fmla="*/ 327814 h 3106203"/>
              <a:gd name="connsiteX765" fmla="*/ 5569231 w 11411436"/>
              <a:gd name="connsiteY765" fmla="*/ 323000 h 3106203"/>
              <a:gd name="connsiteX766" fmla="*/ 5530712 w 11411436"/>
              <a:gd name="connsiteY766" fmla="*/ 335364 h 3106203"/>
              <a:gd name="connsiteX767" fmla="*/ 5569231 w 11411436"/>
              <a:gd name="connsiteY767" fmla="*/ 323000 h 3106203"/>
              <a:gd name="connsiteX768" fmla="*/ 1076564 w 11411436"/>
              <a:gd name="connsiteY768" fmla="*/ 315867 h 3106203"/>
              <a:gd name="connsiteX769" fmla="*/ 1179276 w 11411436"/>
              <a:gd name="connsiteY769" fmla="*/ 340594 h 3106203"/>
              <a:gd name="connsiteX770" fmla="*/ 1076564 w 11411436"/>
              <a:gd name="connsiteY770" fmla="*/ 315867 h 3106203"/>
              <a:gd name="connsiteX771" fmla="*/ 4514535 w 11411436"/>
              <a:gd name="connsiteY771" fmla="*/ 311112 h 3106203"/>
              <a:gd name="connsiteX772" fmla="*/ 4421807 w 11411436"/>
              <a:gd name="connsiteY772" fmla="*/ 328231 h 3106203"/>
              <a:gd name="connsiteX773" fmla="*/ 9715742 w 11411436"/>
              <a:gd name="connsiteY773" fmla="*/ 305881 h 3106203"/>
              <a:gd name="connsiteX774" fmla="*/ 9584023 w 11411436"/>
              <a:gd name="connsiteY774" fmla="*/ 315867 h 3106203"/>
              <a:gd name="connsiteX775" fmla="*/ 9590680 w 11411436"/>
              <a:gd name="connsiteY775" fmla="*/ 310636 h 3106203"/>
              <a:gd name="connsiteX776" fmla="*/ 9744272 w 11411436"/>
              <a:gd name="connsiteY776" fmla="*/ 298273 h 3106203"/>
              <a:gd name="connsiteX777" fmla="*/ 9920689 w 11411436"/>
              <a:gd name="connsiteY777" fmla="*/ 310636 h 3106203"/>
              <a:gd name="connsiteX778" fmla="*/ 9738090 w 11411436"/>
              <a:gd name="connsiteY778" fmla="*/ 305881 h 3106203"/>
              <a:gd name="connsiteX779" fmla="*/ 5678125 w 11411436"/>
              <a:gd name="connsiteY779" fmla="*/ 298273 h 3106203"/>
              <a:gd name="connsiteX780" fmla="*/ 5700952 w 11411436"/>
              <a:gd name="connsiteY780" fmla="*/ 309685 h 3106203"/>
              <a:gd name="connsiteX781" fmla="*/ 5630100 w 11411436"/>
              <a:gd name="connsiteY781" fmla="*/ 323000 h 3106203"/>
              <a:gd name="connsiteX782" fmla="*/ 5678125 w 11411436"/>
              <a:gd name="connsiteY782" fmla="*/ 298273 h 3106203"/>
              <a:gd name="connsiteX783" fmla="*/ 4723284 w 11411436"/>
              <a:gd name="connsiteY783" fmla="*/ 276399 h 3106203"/>
              <a:gd name="connsiteX784" fmla="*/ 4652432 w 11411436"/>
              <a:gd name="connsiteY784" fmla="*/ 285909 h 3106203"/>
              <a:gd name="connsiteX785" fmla="*/ 4662418 w 11411436"/>
              <a:gd name="connsiteY785" fmla="*/ 281154 h 3106203"/>
              <a:gd name="connsiteX786" fmla="*/ 6668150 w 11411436"/>
              <a:gd name="connsiteY786" fmla="*/ 275924 h 3106203"/>
              <a:gd name="connsiteX787" fmla="*/ 6631060 w 11411436"/>
              <a:gd name="connsiteY787" fmla="*/ 292091 h 3106203"/>
              <a:gd name="connsiteX788" fmla="*/ 6627732 w 11411436"/>
              <a:gd name="connsiteY788" fmla="*/ 292091 h 3106203"/>
              <a:gd name="connsiteX789" fmla="*/ 6613466 w 11411436"/>
              <a:gd name="connsiteY789" fmla="*/ 286385 h 3106203"/>
              <a:gd name="connsiteX790" fmla="*/ 6627732 w 11411436"/>
              <a:gd name="connsiteY790" fmla="*/ 292091 h 3106203"/>
              <a:gd name="connsiteX791" fmla="*/ 6629634 w 11411436"/>
              <a:gd name="connsiteY791" fmla="*/ 293518 h 3106203"/>
              <a:gd name="connsiteX792" fmla="*/ 6631060 w 11411436"/>
              <a:gd name="connsiteY792" fmla="*/ 292091 h 3106203"/>
              <a:gd name="connsiteX793" fmla="*/ 6668150 w 11411436"/>
              <a:gd name="connsiteY793" fmla="*/ 275924 h 3106203"/>
              <a:gd name="connsiteX794" fmla="*/ 6717664 w 11411436"/>
              <a:gd name="connsiteY794" fmla="*/ 275864 h 3106203"/>
              <a:gd name="connsiteX795" fmla="*/ 6706667 w 11411436"/>
              <a:gd name="connsiteY795" fmla="*/ 281630 h 3106203"/>
              <a:gd name="connsiteX796" fmla="*/ 6684318 w 11411436"/>
              <a:gd name="connsiteY796" fmla="*/ 276399 h 3106203"/>
              <a:gd name="connsiteX797" fmla="*/ 6690500 w 11411436"/>
              <a:gd name="connsiteY797" fmla="*/ 281154 h 3106203"/>
              <a:gd name="connsiteX798" fmla="*/ 6706667 w 11411436"/>
              <a:gd name="connsiteY798" fmla="*/ 281630 h 3106203"/>
              <a:gd name="connsiteX799" fmla="*/ 6729017 w 11411436"/>
              <a:gd name="connsiteY799" fmla="*/ 281154 h 3106203"/>
              <a:gd name="connsiteX800" fmla="*/ 6717664 w 11411436"/>
              <a:gd name="connsiteY800" fmla="*/ 275864 h 3106203"/>
              <a:gd name="connsiteX801" fmla="*/ 5826722 w 11411436"/>
              <a:gd name="connsiteY801" fmla="*/ 268033 h 3106203"/>
              <a:gd name="connsiteX802" fmla="*/ 5860721 w 11411436"/>
              <a:gd name="connsiteY802" fmla="*/ 281154 h 3106203"/>
              <a:gd name="connsiteX803" fmla="*/ 5738989 w 11411436"/>
              <a:gd name="connsiteY803" fmla="*/ 305881 h 3106203"/>
              <a:gd name="connsiteX804" fmla="*/ 5826722 w 11411436"/>
              <a:gd name="connsiteY804" fmla="*/ 268033 h 3106203"/>
              <a:gd name="connsiteX805" fmla="*/ 6822218 w 11411436"/>
              <a:gd name="connsiteY805" fmla="*/ 246917 h 3106203"/>
              <a:gd name="connsiteX806" fmla="*/ 6761352 w 11411436"/>
              <a:gd name="connsiteY806" fmla="*/ 276399 h 3106203"/>
              <a:gd name="connsiteX807" fmla="*/ 6822218 w 11411436"/>
              <a:gd name="connsiteY807" fmla="*/ 246917 h 3106203"/>
              <a:gd name="connsiteX808" fmla="*/ 5959629 w 11411436"/>
              <a:gd name="connsiteY808" fmla="*/ 246917 h 3106203"/>
              <a:gd name="connsiteX809" fmla="*/ 5914930 w 11411436"/>
              <a:gd name="connsiteY809" fmla="*/ 264036 h 3106203"/>
              <a:gd name="connsiteX810" fmla="*/ 9104760 w 11411436"/>
              <a:gd name="connsiteY810" fmla="*/ 239190 h 3106203"/>
              <a:gd name="connsiteX811" fmla="*/ 9122771 w 11411436"/>
              <a:gd name="connsiteY811" fmla="*/ 246917 h 3106203"/>
              <a:gd name="connsiteX812" fmla="*/ 9084253 w 11411436"/>
              <a:gd name="connsiteY812" fmla="*/ 239309 h 3106203"/>
              <a:gd name="connsiteX813" fmla="*/ 9104760 w 11411436"/>
              <a:gd name="connsiteY813" fmla="*/ 239190 h 3106203"/>
              <a:gd name="connsiteX814" fmla="*/ 5261570 w 11411436"/>
              <a:gd name="connsiteY814" fmla="*/ 204596 h 3106203"/>
              <a:gd name="connsiteX815" fmla="*/ 5267752 w 11411436"/>
              <a:gd name="connsiteY815" fmla="*/ 216959 h 3106203"/>
              <a:gd name="connsiteX816" fmla="*/ 5216871 w 11411436"/>
              <a:gd name="connsiteY816" fmla="*/ 221715 h 3106203"/>
              <a:gd name="connsiteX817" fmla="*/ 5261570 w 11411436"/>
              <a:gd name="connsiteY817" fmla="*/ 204596 h 3106203"/>
              <a:gd name="connsiteX818" fmla="*/ 5410408 w 11411436"/>
              <a:gd name="connsiteY818" fmla="*/ 185575 h 3106203"/>
              <a:gd name="connsiteX819" fmla="*/ 5416589 w 11411436"/>
              <a:gd name="connsiteY819" fmla="*/ 185575 h 3106203"/>
              <a:gd name="connsiteX820" fmla="*/ 5415162 w 11411436"/>
              <a:gd name="connsiteY820" fmla="*/ 187002 h 3106203"/>
              <a:gd name="connsiteX821" fmla="*/ 5431330 w 11411436"/>
              <a:gd name="connsiteY821" fmla="*/ 167030 h 3106203"/>
              <a:gd name="connsiteX822" fmla="*/ 5469846 w 11411436"/>
              <a:gd name="connsiteY822" fmla="*/ 167030 h 3106203"/>
              <a:gd name="connsiteX823" fmla="*/ 5416589 w 11411436"/>
              <a:gd name="connsiteY823" fmla="*/ 185575 h 3106203"/>
              <a:gd name="connsiteX824" fmla="*/ 5431330 w 11411436"/>
              <a:gd name="connsiteY824" fmla="*/ 167030 h 3106203"/>
              <a:gd name="connsiteX825" fmla="*/ 6388367 w 11411436"/>
              <a:gd name="connsiteY825" fmla="*/ 144087 h 3106203"/>
              <a:gd name="connsiteX826" fmla="*/ 6450838 w 11411436"/>
              <a:gd name="connsiteY826" fmla="*/ 149911 h 3106203"/>
              <a:gd name="connsiteX827" fmla="*/ 6216408 w 11411436"/>
              <a:gd name="connsiteY827" fmla="*/ 196988 h 3106203"/>
              <a:gd name="connsiteX828" fmla="*/ 6331959 w 11411436"/>
              <a:gd name="connsiteY828" fmla="*/ 167506 h 3106203"/>
              <a:gd name="connsiteX829" fmla="*/ 6388367 w 11411436"/>
              <a:gd name="connsiteY829" fmla="*/ 144087 h 3106203"/>
              <a:gd name="connsiteX830" fmla="*/ 5652449 w 11411436"/>
              <a:gd name="connsiteY830" fmla="*/ 132793 h 3106203"/>
              <a:gd name="connsiteX831" fmla="*/ 5623445 w 11411436"/>
              <a:gd name="connsiteY831" fmla="*/ 145156 h 3106203"/>
              <a:gd name="connsiteX832" fmla="*/ 5623445 w 11411436"/>
              <a:gd name="connsiteY832" fmla="*/ 137548 h 3106203"/>
              <a:gd name="connsiteX833" fmla="*/ 6546418 w 11411436"/>
              <a:gd name="connsiteY833" fmla="*/ 127562 h 3106203"/>
              <a:gd name="connsiteX834" fmla="*/ 6514558 w 11411436"/>
              <a:gd name="connsiteY834" fmla="*/ 137548 h 3106203"/>
              <a:gd name="connsiteX835" fmla="*/ 6514558 w 11411436"/>
              <a:gd name="connsiteY835" fmla="*/ 132793 h 3106203"/>
              <a:gd name="connsiteX836" fmla="*/ 1330671 w 11411436"/>
              <a:gd name="connsiteY836" fmla="*/ 107650 h 3106203"/>
              <a:gd name="connsiteX837" fmla="*/ 1355220 w 11411436"/>
              <a:gd name="connsiteY837" fmla="*/ 120430 h 3106203"/>
              <a:gd name="connsiteX838" fmla="*/ 1294353 w 11411436"/>
              <a:gd name="connsiteY838" fmla="*/ 108066 h 3106203"/>
              <a:gd name="connsiteX839" fmla="*/ 1330671 w 11411436"/>
              <a:gd name="connsiteY839" fmla="*/ 107650 h 3106203"/>
              <a:gd name="connsiteX840" fmla="*/ 7975348 w 11411436"/>
              <a:gd name="connsiteY840" fmla="*/ 98080 h 3106203"/>
              <a:gd name="connsiteX841" fmla="*/ 7892132 w 11411436"/>
              <a:gd name="connsiteY841" fmla="*/ 108066 h 3106203"/>
              <a:gd name="connsiteX842" fmla="*/ 7267303 w 11411436"/>
              <a:gd name="connsiteY842" fmla="*/ 187477 h 3106203"/>
              <a:gd name="connsiteX843" fmla="*/ 6998160 w 11411436"/>
              <a:gd name="connsiteY843" fmla="*/ 216959 h 3106203"/>
              <a:gd name="connsiteX844" fmla="*/ 6969153 w 11411436"/>
              <a:gd name="connsiteY844" fmla="*/ 234078 h 3106203"/>
              <a:gd name="connsiteX845" fmla="*/ 6930636 w 11411436"/>
              <a:gd name="connsiteY845" fmla="*/ 226470 h 3106203"/>
              <a:gd name="connsiteX846" fmla="*/ 6902105 w 11411436"/>
              <a:gd name="connsiteY846" fmla="*/ 247868 h 3106203"/>
              <a:gd name="connsiteX847" fmla="*/ 7968691 w 11411436"/>
              <a:gd name="connsiteY847" fmla="*/ 115674 h 3106203"/>
              <a:gd name="connsiteX848" fmla="*/ 7946341 w 11411436"/>
              <a:gd name="connsiteY848" fmla="*/ 108066 h 3106203"/>
              <a:gd name="connsiteX849" fmla="*/ 6758022 w 11411436"/>
              <a:gd name="connsiteY849" fmla="*/ 83815 h 3106203"/>
              <a:gd name="connsiteX850" fmla="*/ 6645800 w 11411436"/>
              <a:gd name="connsiteY850" fmla="*/ 102836 h 3106203"/>
              <a:gd name="connsiteX851" fmla="*/ 6716177 w 11411436"/>
              <a:gd name="connsiteY851" fmla="*/ 98081 h 3106203"/>
              <a:gd name="connsiteX852" fmla="*/ 6716177 w 11411436"/>
              <a:gd name="connsiteY852" fmla="*/ 85717 h 3106203"/>
              <a:gd name="connsiteX853" fmla="*/ 6758022 w 11411436"/>
              <a:gd name="connsiteY853" fmla="*/ 83815 h 3106203"/>
              <a:gd name="connsiteX854" fmla="*/ 5998622 w 11411436"/>
              <a:gd name="connsiteY854" fmla="*/ 73353 h 3106203"/>
              <a:gd name="connsiteX855" fmla="*/ 5991964 w 11411436"/>
              <a:gd name="connsiteY855" fmla="*/ 85716 h 3106203"/>
              <a:gd name="connsiteX856" fmla="*/ 5969615 w 11411436"/>
              <a:gd name="connsiteY856" fmla="*/ 78108 h 3106203"/>
              <a:gd name="connsiteX857" fmla="*/ 8244966 w 11411436"/>
              <a:gd name="connsiteY857" fmla="*/ 68122 h 3106203"/>
              <a:gd name="connsiteX858" fmla="*/ 8244966 w 11411436"/>
              <a:gd name="connsiteY858" fmla="*/ 85716 h 3106203"/>
              <a:gd name="connsiteX859" fmla="*/ 8206449 w 11411436"/>
              <a:gd name="connsiteY859" fmla="*/ 78108 h 3106203"/>
              <a:gd name="connsiteX860" fmla="*/ 9369564 w 11411436"/>
              <a:gd name="connsiteY860" fmla="*/ 60990 h 3106203"/>
              <a:gd name="connsiteX861" fmla="*/ 9369564 w 11411436"/>
              <a:gd name="connsiteY861" fmla="*/ 73353 h 3106203"/>
              <a:gd name="connsiteX862" fmla="*/ 9446599 w 11411436"/>
              <a:gd name="connsiteY862" fmla="*/ 73353 h 3106203"/>
              <a:gd name="connsiteX863" fmla="*/ 9252706 w 11411436"/>
              <a:gd name="connsiteY863" fmla="*/ 57067 h 3106203"/>
              <a:gd name="connsiteX864" fmla="*/ 9176980 w 11411436"/>
              <a:gd name="connsiteY864" fmla="*/ 68598 h 3106203"/>
              <a:gd name="connsiteX865" fmla="*/ 9330572 w 11411436"/>
              <a:gd name="connsiteY865" fmla="*/ 73353 h 3106203"/>
              <a:gd name="connsiteX866" fmla="*/ 9252706 w 11411436"/>
              <a:gd name="connsiteY866" fmla="*/ 57067 h 3106203"/>
              <a:gd name="connsiteX867" fmla="*/ 9107079 w 11411436"/>
              <a:gd name="connsiteY867" fmla="*/ 56235 h 3106203"/>
              <a:gd name="connsiteX868" fmla="*/ 9111359 w 11411436"/>
              <a:gd name="connsiteY868" fmla="*/ 61941 h 3106203"/>
              <a:gd name="connsiteX869" fmla="*/ 9090911 w 11411436"/>
              <a:gd name="connsiteY869" fmla="*/ 68598 h 3106203"/>
              <a:gd name="connsiteX870" fmla="*/ 10099958 w 11411436"/>
              <a:gd name="connsiteY870" fmla="*/ 43872 h 3106203"/>
              <a:gd name="connsiteX871" fmla="*/ 10128965 w 11411436"/>
              <a:gd name="connsiteY871" fmla="*/ 48627 h 3106203"/>
              <a:gd name="connsiteX872" fmla="*/ 10099958 w 11411436"/>
              <a:gd name="connsiteY872" fmla="*/ 43872 h 3106203"/>
              <a:gd name="connsiteX873" fmla="*/ 9782788 w 11411436"/>
              <a:gd name="connsiteY873" fmla="*/ 26277 h 3106203"/>
              <a:gd name="connsiteX874" fmla="*/ 9792298 w 11411436"/>
              <a:gd name="connsiteY874" fmla="*/ 31508 h 3106203"/>
              <a:gd name="connsiteX875" fmla="*/ 9622539 w 11411436"/>
              <a:gd name="connsiteY875" fmla="*/ 31508 h 3106203"/>
              <a:gd name="connsiteX876" fmla="*/ 9019465 w 11411436"/>
              <a:gd name="connsiteY876" fmla="*/ 23186 h 3106203"/>
              <a:gd name="connsiteX877" fmla="*/ 9381452 w 11411436"/>
              <a:gd name="connsiteY877" fmla="*/ 38165 h 3106203"/>
              <a:gd name="connsiteX878" fmla="*/ 9551212 w 11411436"/>
              <a:gd name="connsiteY878" fmla="*/ 72878 h 3106203"/>
              <a:gd name="connsiteX879" fmla="*/ 9727630 w 11411436"/>
              <a:gd name="connsiteY879" fmla="*/ 78108 h 3106203"/>
              <a:gd name="connsiteX880" fmla="*/ 9727630 w 11411436"/>
              <a:gd name="connsiteY880" fmla="*/ 90947 h 3106203"/>
              <a:gd name="connsiteX881" fmla="*/ 10028631 w 11411436"/>
              <a:gd name="connsiteY881" fmla="*/ 108066 h 3106203"/>
              <a:gd name="connsiteX882" fmla="*/ 9727630 w 11411436"/>
              <a:gd name="connsiteY882" fmla="*/ 108066 h 3106203"/>
              <a:gd name="connsiteX883" fmla="*/ 9721448 w 11411436"/>
              <a:gd name="connsiteY883" fmla="*/ 138023 h 3106203"/>
              <a:gd name="connsiteX884" fmla="*/ 9189343 w 11411436"/>
              <a:gd name="connsiteY884" fmla="*/ 133268 h 3106203"/>
              <a:gd name="connsiteX885" fmla="*/ 9083779 w 11411436"/>
              <a:gd name="connsiteY885" fmla="*/ 133268 h 3106203"/>
              <a:gd name="connsiteX886" fmla="*/ 8414250 w 11411436"/>
              <a:gd name="connsiteY886" fmla="*/ 145632 h 3106203"/>
              <a:gd name="connsiteX887" fmla="*/ 8161275 w 11411436"/>
              <a:gd name="connsiteY887" fmla="*/ 175114 h 3106203"/>
              <a:gd name="connsiteX888" fmla="*/ 6459874 w 11411436"/>
              <a:gd name="connsiteY888" fmla="*/ 370551 h 3106203"/>
              <a:gd name="connsiteX889" fmla="*/ 6107516 w 11411436"/>
              <a:gd name="connsiteY889" fmla="*/ 434746 h 3106203"/>
              <a:gd name="connsiteX890" fmla="*/ 5883071 w 11411436"/>
              <a:gd name="connsiteY890" fmla="*/ 471837 h 3106203"/>
              <a:gd name="connsiteX891" fmla="*/ 5630100 w 11411436"/>
              <a:gd name="connsiteY891" fmla="*/ 523668 h 3106203"/>
              <a:gd name="connsiteX892" fmla="*/ 5537370 w 11411436"/>
              <a:gd name="connsiteY892" fmla="*/ 531276 h 3106203"/>
              <a:gd name="connsiteX893" fmla="*/ 5162664 w 11411436"/>
              <a:gd name="connsiteY893" fmla="*/ 637792 h 3106203"/>
              <a:gd name="connsiteX894" fmla="*/ 5185013 w 11411436"/>
              <a:gd name="connsiteY894" fmla="*/ 642547 h 3106203"/>
              <a:gd name="connsiteX895" fmla="*/ 5140313 w 11411436"/>
              <a:gd name="connsiteY895" fmla="*/ 654911 h 3106203"/>
              <a:gd name="connsiteX896" fmla="*/ 5162664 w 11411436"/>
              <a:gd name="connsiteY896" fmla="*/ 642547 h 3106203"/>
              <a:gd name="connsiteX897" fmla="*/ 5076120 w 11411436"/>
              <a:gd name="connsiteY897" fmla="*/ 654911 h 3106203"/>
              <a:gd name="connsiteX898" fmla="*/ 5107980 w 11411436"/>
              <a:gd name="connsiteY898" fmla="*/ 662519 h 3106203"/>
              <a:gd name="connsiteX899" fmla="*/ 5047116 w 11411436"/>
              <a:gd name="connsiteY899" fmla="*/ 679638 h 3106203"/>
              <a:gd name="connsiteX900" fmla="*/ 5053296 w 11411436"/>
              <a:gd name="connsiteY900" fmla="*/ 662519 h 3106203"/>
              <a:gd name="connsiteX901" fmla="*/ 3515026 w 11411436"/>
              <a:gd name="connsiteY901" fmla="*/ 969228 h 3106203"/>
              <a:gd name="connsiteX902" fmla="*/ 3422299 w 11411436"/>
              <a:gd name="connsiteY902" fmla="*/ 998710 h 3106203"/>
              <a:gd name="connsiteX903" fmla="*/ 3378075 w 11411436"/>
              <a:gd name="connsiteY903" fmla="*/ 992528 h 3106203"/>
              <a:gd name="connsiteX904" fmla="*/ 3092765 w 11411436"/>
              <a:gd name="connsiteY904" fmla="*/ 1022010 h 3106203"/>
              <a:gd name="connsiteX905" fmla="*/ 3092765 w 11411436"/>
              <a:gd name="connsiteY905" fmla="*/ 1031996 h 3106203"/>
              <a:gd name="connsiteX906" fmla="*/ 3029994 w 11411436"/>
              <a:gd name="connsiteY906" fmla="*/ 1034374 h 3106203"/>
              <a:gd name="connsiteX907" fmla="*/ 3031896 w 11411436"/>
              <a:gd name="connsiteY907" fmla="*/ 1031996 h 3106203"/>
              <a:gd name="connsiteX908" fmla="*/ 2993380 w 11411436"/>
              <a:gd name="connsiteY908" fmla="*/ 1022010 h 3106203"/>
              <a:gd name="connsiteX909" fmla="*/ 2977214 w 11411436"/>
              <a:gd name="connsiteY909" fmla="*/ 1044360 h 3106203"/>
              <a:gd name="connsiteX910" fmla="*/ 2400412 w 11411436"/>
              <a:gd name="connsiteY910" fmla="*/ 1027241 h 3106203"/>
              <a:gd name="connsiteX911" fmla="*/ 2307206 w 11411436"/>
              <a:gd name="connsiteY911" fmla="*/ 1027241 h 3106203"/>
              <a:gd name="connsiteX912" fmla="*/ 2076586 w 11411436"/>
              <a:gd name="connsiteY912" fmla="*/ 1022486 h 3106203"/>
              <a:gd name="connsiteX913" fmla="*/ 2124611 w 11411436"/>
              <a:gd name="connsiteY913" fmla="*/ 1032472 h 3106203"/>
              <a:gd name="connsiteX914" fmla="*/ 2115101 w 11411436"/>
              <a:gd name="connsiteY914" fmla="*/ 1061954 h 3106203"/>
              <a:gd name="connsiteX915" fmla="*/ 2163131 w 11411436"/>
              <a:gd name="connsiteY915" fmla="*/ 1086681 h 3106203"/>
              <a:gd name="connsiteX916" fmla="*/ 2201645 w 11411436"/>
              <a:gd name="connsiteY916" fmla="*/ 1091436 h 3106203"/>
              <a:gd name="connsiteX917" fmla="*/ 2301025 w 11411436"/>
              <a:gd name="connsiteY917" fmla="*/ 1081450 h 3106203"/>
              <a:gd name="connsiteX918" fmla="*/ 2833135 w 11411436"/>
              <a:gd name="connsiteY918" fmla="*/ 1103799 h 3106203"/>
              <a:gd name="connsiteX919" fmla="*/ 2801271 w 11411436"/>
              <a:gd name="connsiteY919" fmla="*/ 1116163 h 3106203"/>
              <a:gd name="connsiteX920" fmla="*/ 3910150 w 11411436"/>
              <a:gd name="connsiteY920" fmla="*/ 1009647 h 3106203"/>
              <a:gd name="connsiteX921" fmla="*/ 3593011 w 11411436"/>
              <a:gd name="connsiteY921" fmla="*/ 1026765 h 3106203"/>
              <a:gd name="connsiteX922" fmla="*/ 3593011 w 11411436"/>
              <a:gd name="connsiteY922" fmla="*/ 1022010 h 3106203"/>
              <a:gd name="connsiteX923" fmla="*/ 3871635 w 11411436"/>
              <a:gd name="connsiteY923" fmla="*/ 992528 h 3106203"/>
              <a:gd name="connsiteX924" fmla="*/ 4470786 w 11411436"/>
              <a:gd name="connsiteY924" fmla="*/ 878880 h 3106203"/>
              <a:gd name="connsiteX925" fmla="*/ 4557226 w 11411436"/>
              <a:gd name="connsiteY925" fmla="*/ 868805 h 3106203"/>
              <a:gd name="connsiteX926" fmla="*/ 4628640 w 11411436"/>
              <a:gd name="connsiteY926" fmla="*/ 863376 h 3106203"/>
              <a:gd name="connsiteX927" fmla="*/ 4598202 w 11411436"/>
              <a:gd name="connsiteY927" fmla="*/ 877349 h 3106203"/>
              <a:gd name="connsiteX928" fmla="*/ 4485528 w 11411436"/>
              <a:gd name="connsiteY928" fmla="*/ 892194 h 3106203"/>
              <a:gd name="connsiteX929" fmla="*/ 4479006 w 11411436"/>
              <a:gd name="connsiteY929" fmla="*/ 902722 h 3106203"/>
              <a:gd name="connsiteX930" fmla="*/ 4476847 w 11411436"/>
              <a:gd name="connsiteY930" fmla="*/ 903088 h 3106203"/>
              <a:gd name="connsiteX931" fmla="*/ 4466269 w 11411436"/>
              <a:gd name="connsiteY931" fmla="*/ 901051 h 3106203"/>
              <a:gd name="connsiteX932" fmla="*/ 4447009 w 11411436"/>
              <a:gd name="connsiteY932" fmla="*/ 904558 h 3106203"/>
              <a:gd name="connsiteX933" fmla="*/ 3985759 w 11411436"/>
              <a:gd name="connsiteY933" fmla="*/ 993479 h 3106203"/>
              <a:gd name="connsiteX934" fmla="*/ 4301086 w 11411436"/>
              <a:gd name="connsiteY934" fmla="*/ 932910 h 3106203"/>
              <a:gd name="connsiteX935" fmla="*/ 4476847 w 11411436"/>
              <a:gd name="connsiteY935" fmla="*/ 903088 h 3106203"/>
              <a:gd name="connsiteX936" fmla="*/ 4478573 w 11411436"/>
              <a:gd name="connsiteY936" fmla="*/ 903421 h 3106203"/>
              <a:gd name="connsiteX937" fmla="*/ 4479006 w 11411436"/>
              <a:gd name="connsiteY937" fmla="*/ 902722 h 3106203"/>
              <a:gd name="connsiteX938" fmla="*/ 4613916 w 11411436"/>
              <a:gd name="connsiteY938" fmla="*/ 879831 h 3106203"/>
              <a:gd name="connsiteX939" fmla="*/ 4629521 w 11411436"/>
              <a:gd name="connsiteY939" fmla="*/ 863308 h 3106203"/>
              <a:gd name="connsiteX940" fmla="*/ 4645183 w 11411436"/>
              <a:gd name="connsiteY940" fmla="*/ 862118 h 3106203"/>
              <a:gd name="connsiteX941" fmla="*/ 4807451 w 11411436"/>
              <a:gd name="connsiteY941" fmla="*/ 824671 h 3106203"/>
              <a:gd name="connsiteX942" fmla="*/ 4961519 w 11411436"/>
              <a:gd name="connsiteY942" fmla="*/ 819440 h 3106203"/>
              <a:gd name="connsiteX943" fmla="*/ 4977687 w 11411436"/>
              <a:gd name="connsiteY943" fmla="*/ 802321 h 3106203"/>
              <a:gd name="connsiteX944" fmla="*/ 5070891 w 11411436"/>
              <a:gd name="connsiteY944" fmla="*/ 802321 h 3106203"/>
              <a:gd name="connsiteX945" fmla="*/ 5064232 w 11411436"/>
              <a:gd name="connsiteY945" fmla="*/ 794713 h 3106203"/>
              <a:gd name="connsiteX946" fmla="*/ 5246830 w 11411436"/>
              <a:gd name="connsiteY946" fmla="*/ 755245 h 3106203"/>
              <a:gd name="connsiteX947" fmla="*/ 5371891 w 11411436"/>
              <a:gd name="connsiteY947" fmla="*/ 713400 h 3106203"/>
              <a:gd name="connsiteX948" fmla="*/ 5384730 w 11411436"/>
              <a:gd name="connsiteY948" fmla="*/ 725763 h 3106203"/>
              <a:gd name="connsiteX949" fmla="*/ 5448925 w 11411436"/>
              <a:gd name="connsiteY949" fmla="*/ 705791 h 3106203"/>
              <a:gd name="connsiteX950" fmla="*/ 5417065 w 11411436"/>
              <a:gd name="connsiteY950" fmla="*/ 701036 h 3106203"/>
              <a:gd name="connsiteX951" fmla="*/ 5577317 w 11411436"/>
              <a:gd name="connsiteY951" fmla="*/ 671078 h 3106203"/>
              <a:gd name="connsiteX952" fmla="*/ 5455582 w 11411436"/>
              <a:gd name="connsiteY952" fmla="*/ 701036 h 3106203"/>
              <a:gd name="connsiteX953" fmla="*/ 5510266 w 11411436"/>
              <a:gd name="connsiteY953" fmla="*/ 735749 h 3106203"/>
              <a:gd name="connsiteX954" fmla="*/ 5601571 w 11411436"/>
              <a:gd name="connsiteY954" fmla="*/ 714351 h 3106203"/>
              <a:gd name="connsiteX955" fmla="*/ 5718542 w 11411436"/>
              <a:gd name="connsiteY955" fmla="*/ 725763 h 3106203"/>
              <a:gd name="connsiteX956" fmla="*/ 5801758 w 11411436"/>
              <a:gd name="connsiteY956" fmla="*/ 701036 h 3106203"/>
              <a:gd name="connsiteX957" fmla="*/ 5971518 w 11411436"/>
              <a:gd name="connsiteY957" fmla="*/ 676309 h 3106203"/>
              <a:gd name="connsiteX958" fmla="*/ 6016216 w 11411436"/>
              <a:gd name="connsiteY958" fmla="*/ 659191 h 3106203"/>
              <a:gd name="connsiteX959" fmla="*/ 6147459 w 11411436"/>
              <a:gd name="connsiteY959" fmla="*/ 646827 h 3106203"/>
              <a:gd name="connsiteX960" fmla="*/ 6208325 w 11411436"/>
              <a:gd name="connsiteY960" fmla="*/ 636841 h 3106203"/>
              <a:gd name="connsiteX961" fmla="*/ 6971055 w 11411436"/>
              <a:gd name="connsiteY961" fmla="*/ 547919 h 3106203"/>
              <a:gd name="connsiteX962" fmla="*/ 6993405 w 11411436"/>
              <a:gd name="connsiteY962" fmla="*/ 527948 h 3106203"/>
              <a:gd name="connsiteX963" fmla="*/ 8345776 w 11411436"/>
              <a:gd name="connsiteY963" fmla="*/ 409068 h 3106203"/>
              <a:gd name="connsiteX964" fmla="*/ 8332937 w 11411436"/>
              <a:gd name="connsiteY964" fmla="*/ 429040 h 3106203"/>
              <a:gd name="connsiteX965" fmla="*/ 8499368 w 11411436"/>
              <a:gd name="connsiteY965" fmla="*/ 416677 h 3106203"/>
              <a:gd name="connsiteX966" fmla="*/ 8477019 w 11411436"/>
              <a:gd name="connsiteY966" fmla="*/ 409068 h 3106203"/>
              <a:gd name="connsiteX967" fmla="*/ 8563562 w 11411436"/>
              <a:gd name="connsiteY967" fmla="*/ 399083 h 3106203"/>
              <a:gd name="connsiteX968" fmla="*/ 8393803 w 11411436"/>
              <a:gd name="connsiteY968" fmla="*/ 391474 h 3106203"/>
              <a:gd name="connsiteX969" fmla="*/ 8345776 w 11411436"/>
              <a:gd name="connsiteY969" fmla="*/ 361517 h 3106203"/>
              <a:gd name="connsiteX970" fmla="*/ 8602079 w 11411436"/>
              <a:gd name="connsiteY970" fmla="*/ 373880 h 3106203"/>
              <a:gd name="connsiteX971" fmla="*/ 8563562 w 11411436"/>
              <a:gd name="connsiteY971" fmla="*/ 378635 h 3106203"/>
              <a:gd name="connsiteX972" fmla="*/ 8932088 w 11411436"/>
              <a:gd name="connsiteY972" fmla="*/ 390999 h 3106203"/>
              <a:gd name="connsiteX973" fmla="*/ 9217399 w 11411436"/>
              <a:gd name="connsiteY973" fmla="*/ 415726 h 3106203"/>
              <a:gd name="connsiteX974" fmla="*/ 9038129 w 11411436"/>
              <a:gd name="connsiteY974" fmla="*/ 428089 h 3106203"/>
              <a:gd name="connsiteX975" fmla="*/ 9038129 w 11411436"/>
              <a:gd name="connsiteY975" fmla="*/ 432844 h 3106203"/>
              <a:gd name="connsiteX976" fmla="*/ 8547870 w 11411436"/>
              <a:gd name="connsiteY976" fmla="*/ 449963 h 3106203"/>
              <a:gd name="connsiteX977" fmla="*/ 8422810 w 11411436"/>
              <a:gd name="connsiteY977" fmla="*/ 457571 h 3106203"/>
              <a:gd name="connsiteX978" fmla="*/ 8393803 w 11411436"/>
              <a:gd name="connsiteY978" fmla="*/ 449963 h 3106203"/>
              <a:gd name="connsiteX979" fmla="*/ 8130842 w 11411436"/>
              <a:gd name="connsiteY979" fmla="*/ 467081 h 3106203"/>
              <a:gd name="connsiteX980" fmla="*/ 7893559 w 11411436"/>
              <a:gd name="connsiteY980" fmla="*/ 504172 h 3106203"/>
              <a:gd name="connsiteX981" fmla="*/ 7899741 w 11411436"/>
              <a:gd name="connsiteY981" fmla="*/ 516535 h 3106203"/>
              <a:gd name="connsiteX982" fmla="*/ 7807014 w 11411436"/>
              <a:gd name="connsiteY982" fmla="*/ 508927 h 3106203"/>
              <a:gd name="connsiteX983" fmla="*/ 7816525 w 11411436"/>
              <a:gd name="connsiteY983" fmla="*/ 521290 h 3106203"/>
              <a:gd name="connsiteX984" fmla="*/ 7630598 w 11411436"/>
              <a:gd name="connsiteY984" fmla="*/ 526046 h 3106203"/>
              <a:gd name="connsiteX985" fmla="*/ 7614430 w 11411436"/>
              <a:gd name="connsiteY985" fmla="*/ 538409 h 3106203"/>
              <a:gd name="connsiteX986" fmla="*/ 7662457 w 11411436"/>
              <a:gd name="connsiteY986" fmla="*/ 563136 h 3106203"/>
              <a:gd name="connsiteX987" fmla="*/ 8162226 w 11411436"/>
              <a:gd name="connsiteY987" fmla="*/ 533654 h 3106203"/>
              <a:gd name="connsiteX988" fmla="*/ 8152716 w 11411436"/>
              <a:gd name="connsiteY988" fmla="*/ 526046 h 3106203"/>
              <a:gd name="connsiteX989" fmla="*/ 8575450 w 11411436"/>
              <a:gd name="connsiteY989" fmla="*/ 538409 h 3106203"/>
              <a:gd name="connsiteX990" fmla="*/ 8498417 w 11411436"/>
              <a:gd name="connsiteY990" fmla="*/ 555528 h 3106203"/>
              <a:gd name="connsiteX991" fmla="*/ 9767097 w 11411436"/>
              <a:gd name="connsiteY991" fmla="*/ 585010 h 3106203"/>
              <a:gd name="connsiteX992" fmla="*/ 9821782 w 11411436"/>
              <a:gd name="connsiteY992" fmla="*/ 604982 h 3106203"/>
              <a:gd name="connsiteX993" fmla="*/ 9837949 w 11411436"/>
              <a:gd name="connsiteY993" fmla="*/ 585010 h 3106203"/>
              <a:gd name="connsiteX994" fmla="*/ 9869809 w 11411436"/>
              <a:gd name="connsiteY994" fmla="*/ 585010 h 3106203"/>
              <a:gd name="connsiteX995" fmla="*/ 9875991 w 11411436"/>
              <a:gd name="connsiteY995" fmla="*/ 604982 h 3106203"/>
              <a:gd name="connsiteX996" fmla="*/ 9914507 w 11411436"/>
              <a:gd name="connsiteY996" fmla="*/ 597373 h 3106203"/>
              <a:gd name="connsiteX997" fmla="*/ 9908326 w 11411436"/>
              <a:gd name="connsiteY997" fmla="*/ 592618 h 3106203"/>
              <a:gd name="connsiteX998" fmla="*/ 9937332 w 11411436"/>
              <a:gd name="connsiteY998" fmla="*/ 604982 h 3106203"/>
              <a:gd name="connsiteX999" fmla="*/ 10007709 w 11411436"/>
              <a:gd name="connsiteY999" fmla="*/ 585010 h 3106203"/>
              <a:gd name="connsiteX1000" fmla="*/ 10046226 w 11411436"/>
              <a:gd name="connsiteY1000" fmla="*/ 604982 h 3106203"/>
              <a:gd name="connsiteX1001" fmla="*/ 10677713 w 11411436"/>
              <a:gd name="connsiteY1001" fmla="*/ 622100 h 3106203"/>
              <a:gd name="connsiteX1002" fmla="*/ 10668203 w 11411436"/>
              <a:gd name="connsiteY1002" fmla="*/ 639219 h 3106203"/>
              <a:gd name="connsiteX1003" fmla="*/ 10370053 w 11411436"/>
              <a:gd name="connsiteY1003" fmla="*/ 651582 h 3106203"/>
              <a:gd name="connsiteX1004" fmla="*/ 10331536 w 11411436"/>
              <a:gd name="connsiteY1004" fmla="*/ 673932 h 3106203"/>
              <a:gd name="connsiteX1005" fmla="*/ 10453269 w 11411436"/>
              <a:gd name="connsiteY1005" fmla="*/ 693428 h 3106203"/>
              <a:gd name="connsiteX1006" fmla="*/ 10370053 w 11411436"/>
              <a:gd name="connsiteY1006" fmla="*/ 703414 h 3106203"/>
              <a:gd name="connsiteX1007" fmla="*/ 10892171 w 11411436"/>
              <a:gd name="connsiteY1007" fmla="*/ 703414 h 3106203"/>
              <a:gd name="connsiteX1008" fmla="*/ 10645377 w 11411436"/>
              <a:gd name="connsiteY1008" fmla="*/ 745259 h 3106203"/>
              <a:gd name="connsiteX1009" fmla="*/ 10645377 w 11411436"/>
              <a:gd name="connsiteY1009" fmla="*/ 762378 h 3106203"/>
              <a:gd name="connsiteX1010" fmla="*/ 10623028 w 11411436"/>
              <a:gd name="connsiteY1010" fmla="*/ 769986 h 3106203"/>
              <a:gd name="connsiteX1011" fmla="*/ 10632063 w 11411436"/>
              <a:gd name="connsiteY1011" fmla="*/ 775217 h 3106203"/>
              <a:gd name="connsiteX1012" fmla="*/ 10305858 w 11411436"/>
              <a:gd name="connsiteY1012" fmla="*/ 792335 h 3106203"/>
              <a:gd name="connsiteX1013" fmla="*/ 10575001 w 11411436"/>
              <a:gd name="connsiteY1013" fmla="*/ 812307 h 3106203"/>
              <a:gd name="connsiteX1014" fmla="*/ 10437101 w 11411436"/>
              <a:gd name="connsiteY1014" fmla="*/ 829426 h 3106203"/>
              <a:gd name="connsiteX1015" fmla="*/ 10529827 w 11411436"/>
              <a:gd name="connsiteY1015" fmla="*/ 841789 h 3106203"/>
              <a:gd name="connsiteX1016" fmla="*/ 10215985 w 11411436"/>
              <a:gd name="connsiteY1016" fmla="*/ 858908 h 3106203"/>
              <a:gd name="connsiteX1017" fmla="*/ 10754271 w 11411436"/>
              <a:gd name="connsiteY1017" fmla="*/ 863663 h 3106203"/>
              <a:gd name="connsiteX1018" fmla="*/ 10991554 w 11411436"/>
              <a:gd name="connsiteY1018" fmla="*/ 888390 h 3106203"/>
              <a:gd name="connsiteX1019" fmla="*/ 10991554 w 11411436"/>
              <a:gd name="connsiteY1019" fmla="*/ 900753 h 3106203"/>
              <a:gd name="connsiteX1020" fmla="*/ 11011594 w 11411436"/>
              <a:gd name="connsiteY1020" fmla="*/ 905552 h 3106203"/>
              <a:gd name="connsiteX1021" fmla="*/ 10959078 w 11411436"/>
              <a:gd name="connsiteY1021" fmla="*/ 905643 h 3106203"/>
              <a:gd name="connsiteX1022" fmla="*/ 10706244 w 11411436"/>
              <a:gd name="connsiteY1022" fmla="*/ 922627 h 3106203"/>
              <a:gd name="connsiteX1023" fmla="*/ 10876004 w 11411436"/>
              <a:gd name="connsiteY1023" fmla="*/ 930235 h 3106203"/>
              <a:gd name="connsiteX1024" fmla="*/ 10529827 w 11411436"/>
              <a:gd name="connsiteY1024" fmla="*/ 947354 h 3106203"/>
              <a:gd name="connsiteX1025" fmla="*/ 10523170 w 11411436"/>
              <a:gd name="connsiteY1025" fmla="*/ 969703 h 3106203"/>
              <a:gd name="connsiteX1026" fmla="*/ 10798970 w 11411436"/>
              <a:gd name="connsiteY1026" fmla="*/ 977312 h 3106203"/>
              <a:gd name="connsiteX1027" fmla="*/ 10798970 w 11411436"/>
              <a:gd name="connsiteY1027" fmla="*/ 989675 h 3106203"/>
              <a:gd name="connsiteX1028" fmla="*/ 10721936 w 11411436"/>
              <a:gd name="connsiteY1028" fmla="*/ 1006794 h 3106203"/>
              <a:gd name="connsiteX1029" fmla="*/ 10283033 w 11411436"/>
              <a:gd name="connsiteY1029" fmla="*/ 1041506 h 3106203"/>
              <a:gd name="connsiteX1030" fmla="*/ 10331060 w 11411436"/>
              <a:gd name="connsiteY1030" fmla="*/ 1058625 h 3106203"/>
              <a:gd name="connsiteX1031" fmla="*/ 10299201 w 11411436"/>
              <a:gd name="connsiteY1031" fmla="*/ 1066233 h 3106203"/>
              <a:gd name="connsiteX1032" fmla="*/ 10337718 w 11411436"/>
              <a:gd name="connsiteY1032" fmla="*/ 1078597 h 3106203"/>
              <a:gd name="connsiteX1033" fmla="*/ 10215985 w 11411436"/>
              <a:gd name="connsiteY1033" fmla="*/ 1070989 h 3106203"/>
              <a:gd name="connsiteX1034" fmla="*/ 10238335 w 11411436"/>
              <a:gd name="connsiteY1034" fmla="*/ 1083352 h 3106203"/>
              <a:gd name="connsiteX1035" fmla="*/ 10084743 w 11411436"/>
              <a:gd name="connsiteY1035" fmla="*/ 1108079 h 3106203"/>
              <a:gd name="connsiteX1036" fmla="*/ 10007709 w 11411436"/>
              <a:gd name="connsiteY1036" fmla="*/ 1112834 h 3106203"/>
              <a:gd name="connsiteX1037" fmla="*/ 10052407 w 11411436"/>
              <a:gd name="connsiteY1037" fmla="*/ 1129953 h 3106203"/>
              <a:gd name="connsiteX1038" fmla="*/ 9936857 w 11411436"/>
              <a:gd name="connsiteY1038" fmla="*/ 1137561 h 3106203"/>
              <a:gd name="connsiteX1039" fmla="*/ 9991541 w 11411436"/>
              <a:gd name="connsiteY1039" fmla="*/ 1117589 h 3106203"/>
              <a:gd name="connsiteX1040" fmla="*/ 9914507 w 11411436"/>
              <a:gd name="connsiteY1040" fmla="*/ 1095240 h 3106203"/>
              <a:gd name="connsiteX1041" fmla="*/ 9683881 w 11411436"/>
              <a:gd name="connsiteY1041" fmla="*/ 1124722 h 3106203"/>
              <a:gd name="connsiteX1042" fmla="*/ 9767097 w 11411436"/>
              <a:gd name="connsiteY1042" fmla="*/ 1154680 h 3106203"/>
              <a:gd name="connsiteX1043" fmla="*/ 9639183 w 11411436"/>
              <a:gd name="connsiteY1043" fmla="*/ 1167043 h 3106203"/>
              <a:gd name="connsiteX1044" fmla="*/ 9744747 w 11411436"/>
              <a:gd name="connsiteY1044" fmla="*/ 1184162 h 3106203"/>
              <a:gd name="connsiteX1045" fmla="*/ 9370040 w 11411436"/>
              <a:gd name="connsiteY1045" fmla="*/ 1196525 h 3106203"/>
              <a:gd name="connsiteX1046" fmla="*/ 9914983 w 11411436"/>
              <a:gd name="connsiteY1046" fmla="*/ 1214119 h 3106203"/>
              <a:gd name="connsiteX1047" fmla="*/ 9937332 w 11411436"/>
              <a:gd name="connsiteY1047" fmla="*/ 1236469 h 3106203"/>
              <a:gd name="connsiteX1048" fmla="*/ 9946842 w 11411436"/>
              <a:gd name="connsiteY1048" fmla="*/ 1219350 h 3106203"/>
              <a:gd name="connsiteX1049" fmla="*/ 10260684 w 11411436"/>
              <a:gd name="connsiteY1049" fmla="*/ 1236469 h 3106203"/>
              <a:gd name="connsiteX1050" fmla="*/ 9805614 w 11411436"/>
              <a:gd name="connsiteY1050" fmla="*/ 1265951 h 3106203"/>
              <a:gd name="connsiteX1051" fmla="*/ 10420933 w 11411436"/>
              <a:gd name="connsiteY1051" fmla="*/ 1265951 h 3106203"/>
              <a:gd name="connsiteX1052" fmla="*/ 10613043 w 11411436"/>
              <a:gd name="connsiteY1052" fmla="*/ 1255965 h 3106203"/>
              <a:gd name="connsiteX1053" fmla="*/ 10600203 w 11411436"/>
              <a:gd name="connsiteY1053" fmla="*/ 1273084 h 3106203"/>
              <a:gd name="connsiteX1054" fmla="*/ 9875991 w 11411436"/>
              <a:gd name="connsiteY1054" fmla="*/ 1290202 h 3106203"/>
              <a:gd name="connsiteX1055" fmla="*/ 9683881 w 11411436"/>
              <a:gd name="connsiteY1055" fmla="*/ 1294957 h 3106203"/>
              <a:gd name="connsiteX1056" fmla="*/ 9690063 w 11411436"/>
              <a:gd name="connsiteY1056" fmla="*/ 1290202 h 3106203"/>
              <a:gd name="connsiteX1057" fmla="*/ 8946829 w 11411436"/>
              <a:gd name="connsiteY1057" fmla="*/ 1294957 h 3106203"/>
              <a:gd name="connsiteX1058" fmla="*/ 6947280 w 11411436"/>
              <a:gd name="connsiteY1058" fmla="*/ 1480409 h 3106203"/>
              <a:gd name="connsiteX1059" fmla="*/ 7498404 w 11411436"/>
              <a:gd name="connsiteY1059" fmla="*/ 1433333 h 3106203"/>
              <a:gd name="connsiteX1060" fmla="*/ 7498404 w 11411436"/>
              <a:gd name="connsiteY1060" fmla="*/ 1420969 h 3106203"/>
              <a:gd name="connsiteX1061" fmla="*/ 7623465 w 11411436"/>
              <a:gd name="connsiteY1061" fmla="*/ 1413361 h 3106203"/>
              <a:gd name="connsiteX1062" fmla="*/ 7947293 w 11411436"/>
              <a:gd name="connsiteY1062" fmla="*/ 1413361 h 3106203"/>
              <a:gd name="connsiteX1063" fmla="*/ 8562612 w 11411436"/>
              <a:gd name="connsiteY1063" fmla="*/ 1378648 h 3106203"/>
              <a:gd name="connsiteX1064" fmla="*/ 8536934 w 11411436"/>
              <a:gd name="connsiteY1064" fmla="*/ 1361530 h 3106203"/>
              <a:gd name="connsiteX1065" fmla="*/ 8562612 w 11411436"/>
              <a:gd name="connsiteY1065" fmla="*/ 1361530 h 3106203"/>
              <a:gd name="connsiteX1066" fmla="*/ 8783727 w 11411436"/>
              <a:gd name="connsiteY1066" fmla="*/ 1332048 h 3106203"/>
              <a:gd name="connsiteX1067" fmla="*/ 8783727 w 11411436"/>
              <a:gd name="connsiteY1067" fmla="*/ 1344411 h 3106203"/>
              <a:gd name="connsiteX1068" fmla="*/ 8700512 w 11411436"/>
              <a:gd name="connsiteY1068" fmla="*/ 1349166 h 3106203"/>
              <a:gd name="connsiteX1069" fmla="*/ 8716679 w 11411436"/>
              <a:gd name="connsiteY1069" fmla="*/ 1373893 h 3106203"/>
              <a:gd name="connsiteX1070" fmla="*/ 8630135 w 11411436"/>
              <a:gd name="connsiteY1070" fmla="*/ 1391012 h 3106203"/>
              <a:gd name="connsiteX1071" fmla="*/ 8037165 w 11411436"/>
              <a:gd name="connsiteY1071" fmla="*/ 1442843 h 3106203"/>
              <a:gd name="connsiteX1072" fmla="*/ 7992467 w 11411436"/>
              <a:gd name="connsiteY1072" fmla="*/ 1455207 h 3106203"/>
              <a:gd name="connsiteX1073" fmla="*/ 8075682 w 11411436"/>
              <a:gd name="connsiteY1073" fmla="*/ 1472325 h 3106203"/>
              <a:gd name="connsiteX1074" fmla="*/ 7854566 w 11411436"/>
              <a:gd name="connsiteY1074" fmla="*/ 1492297 h 3106203"/>
              <a:gd name="connsiteX1075" fmla="*/ 7014803 w 11411436"/>
              <a:gd name="connsiteY1075" fmla="*/ 1591205 h 3106203"/>
              <a:gd name="connsiteX1076" fmla="*/ 7300113 w 11411436"/>
              <a:gd name="connsiteY1076" fmla="*/ 1591205 h 3106203"/>
              <a:gd name="connsiteX1077" fmla="*/ 7162213 w 11411436"/>
              <a:gd name="connsiteY1077" fmla="*/ 1621162 h 3106203"/>
              <a:gd name="connsiteX1078" fmla="*/ 7476055 w 11411436"/>
              <a:gd name="connsiteY1078" fmla="*/ 1598813 h 3106203"/>
              <a:gd name="connsiteX1079" fmla="*/ 7485565 w 11411436"/>
              <a:gd name="connsiteY1079" fmla="*/ 1615932 h 3106203"/>
              <a:gd name="connsiteX1080" fmla="*/ 7514571 w 11411436"/>
              <a:gd name="connsiteY1080" fmla="*/ 1611176 h 3106203"/>
              <a:gd name="connsiteX1081" fmla="*/ 7498404 w 11411436"/>
              <a:gd name="connsiteY1081" fmla="*/ 1598813 h 3106203"/>
              <a:gd name="connsiteX1082" fmla="*/ 7562598 w 11411436"/>
              <a:gd name="connsiteY1082" fmla="*/ 1615932 h 3106203"/>
              <a:gd name="connsiteX1083" fmla="*/ 8376685 w 11411436"/>
              <a:gd name="connsiteY1083" fmla="*/ 1561723 h 3106203"/>
              <a:gd name="connsiteX1084" fmla="*/ 8376685 w 11411436"/>
              <a:gd name="connsiteY1084" fmla="*/ 1556492 h 3106203"/>
              <a:gd name="connsiteX1085" fmla="*/ 9062380 w 11411436"/>
              <a:gd name="connsiteY1085" fmla="*/ 1502283 h 3106203"/>
              <a:gd name="connsiteX1086" fmla="*/ 8277302 w 11411436"/>
              <a:gd name="connsiteY1086" fmla="*/ 1509891 h 3106203"/>
              <a:gd name="connsiteX1087" fmla="*/ 8254952 w 11411436"/>
              <a:gd name="connsiteY1087" fmla="*/ 1497528 h 3106203"/>
              <a:gd name="connsiteX1088" fmla="*/ 8238784 w 11411436"/>
              <a:gd name="connsiteY1088" fmla="*/ 1514646 h 3106203"/>
              <a:gd name="connsiteX1089" fmla="*/ 8052857 w 11411436"/>
              <a:gd name="connsiteY1089" fmla="*/ 1509891 h 3106203"/>
              <a:gd name="connsiteX1090" fmla="*/ 7952523 w 11411436"/>
              <a:gd name="connsiteY1090" fmla="*/ 1512744 h 3106203"/>
              <a:gd name="connsiteX1091" fmla="*/ 8360517 w 11411436"/>
              <a:gd name="connsiteY1091" fmla="*/ 1485164 h 3106203"/>
              <a:gd name="connsiteX1092" fmla="*/ 8382866 w 11411436"/>
              <a:gd name="connsiteY1092" fmla="*/ 1468046 h 3106203"/>
              <a:gd name="connsiteX1093" fmla="*/ 8876453 w 11411436"/>
              <a:gd name="connsiteY1093" fmla="*/ 1438564 h 3106203"/>
              <a:gd name="connsiteX1094" fmla="*/ 8914970 w 11411436"/>
              <a:gd name="connsiteY1094" fmla="*/ 1408606 h 3106203"/>
              <a:gd name="connsiteX1095" fmla="*/ 8892620 w 11411436"/>
              <a:gd name="connsiteY1095" fmla="*/ 1403851 h 3106203"/>
              <a:gd name="connsiteX1096" fmla="*/ 8892620 w 11411436"/>
              <a:gd name="connsiteY1096" fmla="*/ 1383879 h 3106203"/>
              <a:gd name="connsiteX1097" fmla="*/ 8931138 w 11411436"/>
              <a:gd name="connsiteY1097" fmla="*/ 1379124 h 3106203"/>
              <a:gd name="connsiteX1098" fmla="*/ 9052870 w 11411436"/>
              <a:gd name="connsiteY1098" fmla="*/ 1391487 h 3106203"/>
              <a:gd name="connsiteX1099" fmla="*/ 9014353 w 11411436"/>
              <a:gd name="connsiteY1099" fmla="*/ 1420969 h 3106203"/>
              <a:gd name="connsiteX1100" fmla="*/ 9014353 w 11411436"/>
              <a:gd name="connsiteY1100" fmla="*/ 1413361 h 3106203"/>
              <a:gd name="connsiteX1101" fmla="*/ 9036702 w 11411436"/>
              <a:gd name="connsiteY1101" fmla="*/ 1408606 h 3106203"/>
              <a:gd name="connsiteX1102" fmla="*/ 8985347 w 11411436"/>
              <a:gd name="connsiteY1102" fmla="*/ 1408606 h 3106203"/>
              <a:gd name="connsiteX1103" fmla="*/ 8991528 w 11411436"/>
              <a:gd name="connsiteY1103" fmla="*/ 1433333 h 3106203"/>
              <a:gd name="connsiteX1104" fmla="*/ 9699573 w 11411436"/>
              <a:gd name="connsiteY1104" fmla="*/ 1413837 h 3106203"/>
              <a:gd name="connsiteX1105" fmla="*/ 9667714 w 11411436"/>
              <a:gd name="connsiteY1105" fmla="*/ 1421445 h 3106203"/>
              <a:gd name="connsiteX1106" fmla="*/ 9767097 w 11411436"/>
              <a:gd name="connsiteY1106" fmla="*/ 1439039 h 3106203"/>
              <a:gd name="connsiteX1107" fmla="*/ 9690063 w 11411436"/>
              <a:gd name="connsiteY1107" fmla="*/ 1451403 h 3106203"/>
              <a:gd name="connsiteX1108" fmla="*/ 10112798 w 11411436"/>
              <a:gd name="connsiteY1108" fmla="*/ 1451403 h 3106203"/>
              <a:gd name="connsiteX1109" fmla="*/ 10112798 w 11411436"/>
              <a:gd name="connsiteY1109" fmla="*/ 1443794 h 3106203"/>
              <a:gd name="connsiteX1110" fmla="*/ 10458975 w 11411436"/>
              <a:gd name="connsiteY1110" fmla="*/ 1443794 h 3106203"/>
              <a:gd name="connsiteX1111" fmla="*/ 10391451 w 11411436"/>
              <a:gd name="connsiteY1111" fmla="*/ 1456158 h 3106203"/>
              <a:gd name="connsiteX1112" fmla="*/ 10529351 w 11411436"/>
              <a:gd name="connsiteY1112" fmla="*/ 1451403 h 3106203"/>
              <a:gd name="connsiteX1113" fmla="*/ 10507002 w 11411436"/>
              <a:gd name="connsiteY1113" fmla="*/ 1434284 h 3106203"/>
              <a:gd name="connsiteX1114" fmla="*/ 10612567 w 11411436"/>
              <a:gd name="connsiteY1114" fmla="*/ 1439515 h 3106203"/>
              <a:gd name="connsiteX1115" fmla="*/ 10545519 w 11411436"/>
              <a:gd name="connsiteY1115" fmla="*/ 1451878 h 3106203"/>
              <a:gd name="connsiteX1116" fmla="*/ 10567869 w 11411436"/>
              <a:gd name="connsiteY1116" fmla="*/ 1456633 h 3106203"/>
              <a:gd name="connsiteX1117" fmla="*/ 10567869 w 11411436"/>
              <a:gd name="connsiteY1117" fmla="*/ 1481360 h 3106203"/>
              <a:gd name="connsiteX1118" fmla="*/ 10705768 w 11411436"/>
              <a:gd name="connsiteY1118" fmla="*/ 1498479 h 3106203"/>
              <a:gd name="connsiteX1119" fmla="*/ 9914507 w 11411436"/>
              <a:gd name="connsiteY1119" fmla="*/ 1523206 h 3106203"/>
              <a:gd name="connsiteX1120" fmla="*/ 9853641 w 11411436"/>
              <a:gd name="connsiteY1120" fmla="*/ 1503234 h 3106203"/>
              <a:gd name="connsiteX1121" fmla="*/ 9862142 w 11411436"/>
              <a:gd name="connsiteY1121" fmla="*/ 1511318 h 3106203"/>
              <a:gd name="connsiteX1122" fmla="*/ 9873055 w 11411436"/>
              <a:gd name="connsiteY1122" fmla="*/ 1516509 h 3106203"/>
              <a:gd name="connsiteX1123" fmla="*/ 9873138 w 11411436"/>
              <a:gd name="connsiteY1123" fmla="*/ 1516548 h 3106203"/>
              <a:gd name="connsiteX1124" fmla="*/ 9629197 w 11411436"/>
              <a:gd name="connsiteY1124" fmla="*/ 1545080 h 3106203"/>
              <a:gd name="connsiteX1125" fmla="*/ 9562149 w 11411436"/>
              <a:gd name="connsiteY1125" fmla="*/ 1545080 h 3106203"/>
              <a:gd name="connsiteX1126" fmla="*/ 9283496 w 11411436"/>
              <a:gd name="connsiteY1126" fmla="*/ 1562198 h 3106203"/>
              <a:gd name="connsiteX1127" fmla="*/ 9277314 w 11411436"/>
              <a:gd name="connsiteY1127" fmla="*/ 1545080 h 3106203"/>
              <a:gd name="connsiteX1128" fmla="*/ 9229287 w 11411436"/>
              <a:gd name="connsiteY1128" fmla="*/ 1574562 h 3106203"/>
              <a:gd name="connsiteX1129" fmla="*/ 8816062 w 11411436"/>
              <a:gd name="connsiteY1129" fmla="*/ 1616407 h 3106203"/>
              <a:gd name="connsiteX1130" fmla="*/ 8716679 w 11411436"/>
              <a:gd name="connsiteY1130" fmla="*/ 1641134 h 3106203"/>
              <a:gd name="connsiteX1131" fmla="*/ 8668652 w 11411436"/>
              <a:gd name="connsiteY1131" fmla="*/ 1628771 h 3106203"/>
              <a:gd name="connsiteX1132" fmla="*/ 8678162 w 11411436"/>
              <a:gd name="connsiteY1132" fmla="*/ 1651120 h 3106203"/>
              <a:gd name="connsiteX1133" fmla="*/ 8739028 w 11411436"/>
              <a:gd name="connsiteY1133" fmla="*/ 1646365 h 3106203"/>
              <a:gd name="connsiteX1134" fmla="*/ 8729518 w 11411436"/>
              <a:gd name="connsiteY1134" fmla="*/ 1641610 h 3106203"/>
              <a:gd name="connsiteX1135" fmla="*/ 8755196 w 11411436"/>
              <a:gd name="connsiteY1135" fmla="*/ 1641610 h 3106203"/>
              <a:gd name="connsiteX1136" fmla="*/ 8755196 w 11411436"/>
              <a:gd name="connsiteY1136" fmla="*/ 1634001 h 3106203"/>
              <a:gd name="connsiteX1137" fmla="*/ 8768035 w 11411436"/>
              <a:gd name="connsiteY1137" fmla="*/ 1634001 h 3106203"/>
              <a:gd name="connsiteX1138" fmla="*/ 8768035 w 11411436"/>
              <a:gd name="connsiteY1138" fmla="*/ 1641610 h 3106203"/>
              <a:gd name="connsiteX1139" fmla="*/ 8806552 w 11411436"/>
              <a:gd name="connsiteY1139" fmla="*/ 1634001 h 3106203"/>
              <a:gd name="connsiteX1140" fmla="*/ 9178407 w 11411436"/>
              <a:gd name="connsiteY1140" fmla="*/ 1611652 h 3106203"/>
              <a:gd name="connsiteX1141" fmla="*/ 10322502 w 11411436"/>
              <a:gd name="connsiteY1141" fmla="*/ 1515122 h 3106203"/>
              <a:gd name="connsiteX1142" fmla="*/ 10453744 w 11411436"/>
              <a:gd name="connsiteY1142" fmla="*/ 1515122 h 3106203"/>
              <a:gd name="connsiteX1143" fmla="*/ 10492261 w 11411436"/>
              <a:gd name="connsiteY1143" fmla="*/ 1532241 h 3106203"/>
              <a:gd name="connsiteX1144" fmla="*/ 10453744 w 11411436"/>
              <a:gd name="connsiteY1144" fmla="*/ 1539849 h 3106203"/>
              <a:gd name="connsiteX1145" fmla="*/ 10562638 w 11411436"/>
              <a:gd name="connsiteY1145" fmla="*/ 1556967 h 3106203"/>
              <a:gd name="connsiteX1146" fmla="*/ 10075708 w 11411436"/>
              <a:gd name="connsiteY1146" fmla="*/ 1569331 h 3106203"/>
              <a:gd name="connsiteX1147" fmla="*/ 10053358 w 11411436"/>
              <a:gd name="connsiteY1147" fmla="*/ 1586449 h 3106203"/>
              <a:gd name="connsiteX1148" fmla="*/ 9515073 w 11411436"/>
              <a:gd name="connsiteY1148" fmla="*/ 1603568 h 3106203"/>
              <a:gd name="connsiteX1149" fmla="*/ 9569757 w 11411436"/>
              <a:gd name="connsiteY1149" fmla="*/ 1615932 h 3106203"/>
              <a:gd name="connsiteX1150" fmla="*/ 8932088 w 11411436"/>
              <a:gd name="connsiteY1150" fmla="*/ 1657777 h 3106203"/>
              <a:gd name="connsiteX1151" fmla="*/ 8855055 w 11411436"/>
              <a:gd name="connsiteY1151" fmla="*/ 1657777 h 3106203"/>
              <a:gd name="connsiteX1152" fmla="*/ 8678638 w 11411436"/>
              <a:gd name="connsiteY1152" fmla="*/ 1692490 h 3106203"/>
              <a:gd name="connsiteX1153" fmla="*/ 7739967 w 11411436"/>
              <a:gd name="connsiteY1153" fmla="*/ 1759062 h 3106203"/>
              <a:gd name="connsiteX1154" fmla="*/ 7762316 w 11411436"/>
              <a:gd name="connsiteY1154" fmla="*/ 1781412 h 3106203"/>
              <a:gd name="connsiteX1155" fmla="*/ 7746148 w 11411436"/>
              <a:gd name="connsiteY1155" fmla="*/ 1781412 h 3106203"/>
              <a:gd name="connsiteX1156" fmla="*/ 7746148 w 11411436"/>
              <a:gd name="connsiteY1156" fmla="*/ 1776656 h 3106203"/>
              <a:gd name="connsiteX1157" fmla="*/ 7585899 w 11411436"/>
              <a:gd name="connsiteY1157" fmla="*/ 1793775 h 3106203"/>
              <a:gd name="connsiteX1158" fmla="*/ 7178856 w 11411436"/>
              <a:gd name="connsiteY1158" fmla="*/ 1847984 h 3106203"/>
              <a:gd name="connsiteX1159" fmla="*/ 7185038 w 11411436"/>
              <a:gd name="connsiteY1159" fmla="*/ 1857970 h 3106203"/>
              <a:gd name="connsiteX1160" fmla="*/ 7024788 w 11411436"/>
              <a:gd name="connsiteY1160" fmla="*/ 1857970 h 3106203"/>
              <a:gd name="connsiteX1161" fmla="*/ 6999111 w 11411436"/>
              <a:gd name="connsiteY1161" fmla="*/ 1895060 h 3106203"/>
              <a:gd name="connsiteX1162" fmla="*/ 7063305 w 11411436"/>
              <a:gd name="connsiteY1162" fmla="*/ 1887452 h 3106203"/>
              <a:gd name="connsiteX1163" fmla="*/ 7454181 w 11411436"/>
              <a:gd name="connsiteY1163" fmla="*/ 1852739 h 3106203"/>
              <a:gd name="connsiteX1164" fmla="*/ 6608235 w 11411436"/>
              <a:gd name="connsiteY1164" fmla="*/ 1976374 h 3106203"/>
              <a:gd name="connsiteX1165" fmla="*/ 7575914 w 11411436"/>
              <a:gd name="connsiteY1165" fmla="*/ 1899815 h 3106203"/>
              <a:gd name="connsiteX1166" fmla="*/ 7569732 w 11411436"/>
              <a:gd name="connsiteY1166" fmla="*/ 1912179 h 3106203"/>
              <a:gd name="connsiteX1167" fmla="*/ 7531215 w 11411436"/>
              <a:gd name="connsiteY1167" fmla="*/ 1907424 h 3106203"/>
              <a:gd name="connsiteX1168" fmla="*/ 5662913 w 11411436"/>
              <a:gd name="connsiteY1168" fmla="*/ 2154693 h 3106203"/>
              <a:gd name="connsiteX1169" fmla="*/ 5614885 w 11411436"/>
              <a:gd name="connsiteY1169" fmla="*/ 2179420 h 3106203"/>
              <a:gd name="connsiteX1170" fmla="*/ 5624394 w 11411436"/>
              <a:gd name="connsiteY1170" fmla="*/ 2184175 h 3106203"/>
              <a:gd name="connsiteX1171" fmla="*/ 5576365 w 11411436"/>
              <a:gd name="connsiteY1171" fmla="*/ 2204147 h 3106203"/>
              <a:gd name="connsiteX1172" fmla="*/ 5585877 w 11411436"/>
              <a:gd name="connsiteY1172" fmla="*/ 2214133 h 3106203"/>
              <a:gd name="connsiteX1173" fmla="*/ 5268704 w 11411436"/>
              <a:gd name="connsiteY1173" fmla="*/ 2285936 h 3106203"/>
              <a:gd name="connsiteX1174" fmla="*/ 5569705 w 11411436"/>
              <a:gd name="connsiteY1174" fmla="*/ 2244090 h 3106203"/>
              <a:gd name="connsiteX1175" fmla="*/ 4262509 w 11411436"/>
              <a:gd name="connsiteY1175" fmla="*/ 2506576 h 3106203"/>
              <a:gd name="connsiteX1176" fmla="*/ 4185477 w 11411436"/>
              <a:gd name="connsiteY1176" fmla="*/ 2518939 h 3106203"/>
              <a:gd name="connsiteX1177" fmla="*/ 4191658 w 11411436"/>
              <a:gd name="connsiteY1177" fmla="*/ 2531303 h 3106203"/>
              <a:gd name="connsiteX1178" fmla="*/ 4108441 w 11411436"/>
              <a:gd name="connsiteY1178" fmla="*/ 2531303 h 3106203"/>
              <a:gd name="connsiteX1179" fmla="*/ 4086092 w 11411436"/>
              <a:gd name="connsiteY1179" fmla="*/ 2548421 h 3106203"/>
              <a:gd name="connsiteX1180" fmla="*/ 4432269 w 11411436"/>
              <a:gd name="connsiteY1180" fmla="*/ 2531303 h 3106203"/>
              <a:gd name="connsiteX1181" fmla="*/ 4448436 w 11411436"/>
              <a:gd name="connsiteY1181" fmla="*/ 2518939 h 3106203"/>
              <a:gd name="connsiteX1182" fmla="*/ 4807451 w 11411436"/>
              <a:gd name="connsiteY1182" fmla="*/ 2494212 h 3106203"/>
              <a:gd name="connsiteX1183" fmla="*/ 4977211 w 11411436"/>
              <a:gd name="connsiteY1183" fmla="*/ 2471863 h 3106203"/>
              <a:gd name="connsiteX1184" fmla="*/ 4685720 w 11411436"/>
              <a:gd name="connsiteY1184" fmla="*/ 2541288 h 3106203"/>
              <a:gd name="connsiteX1185" fmla="*/ 4179294 w 11411436"/>
              <a:gd name="connsiteY1185" fmla="*/ 2590742 h 3106203"/>
              <a:gd name="connsiteX1186" fmla="*/ 3939157 w 11411436"/>
              <a:gd name="connsiteY1186" fmla="*/ 2607861 h 3106203"/>
              <a:gd name="connsiteX1187" fmla="*/ 3048541 w 11411436"/>
              <a:gd name="connsiteY1187" fmla="*/ 2649706 h 3106203"/>
              <a:gd name="connsiteX1188" fmla="*/ 2939649 w 11411436"/>
              <a:gd name="connsiteY1188" fmla="*/ 2679188 h 3106203"/>
              <a:gd name="connsiteX1189" fmla="*/ 2939649 w 11411436"/>
              <a:gd name="connsiteY1189" fmla="*/ 2659217 h 3106203"/>
              <a:gd name="connsiteX1190" fmla="*/ 2856433 w 11411436"/>
              <a:gd name="connsiteY1190" fmla="*/ 2671580 h 3106203"/>
              <a:gd name="connsiteX1191" fmla="*/ 2449387 w 11411436"/>
              <a:gd name="connsiteY1191" fmla="*/ 2649231 h 3106203"/>
              <a:gd name="connsiteX1192" fmla="*/ 2654334 w 11411436"/>
              <a:gd name="connsiteY1192" fmla="*/ 2696307 h 3106203"/>
              <a:gd name="connsiteX1193" fmla="*/ 2801745 w 11411436"/>
              <a:gd name="connsiteY1193" fmla="*/ 2708671 h 3106203"/>
              <a:gd name="connsiteX1194" fmla="*/ 2740877 w 11411436"/>
              <a:gd name="connsiteY1194" fmla="*/ 2713426 h 3106203"/>
              <a:gd name="connsiteX1195" fmla="*/ 2785577 w 11411436"/>
              <a:gd name="connsiteY1195" fmla="*/ 2725789 h 3106203"/>
              <a:gd name="connsiteX1196" fmla="*/ 2702362 w 11411436"/>
              <a:gd name="connsiteY1196" fmla="*/ 2725789 h 3106203"/>
              <a:gd name="connsiteX1197" fmla="*/ 2346675 w 11411436"/>
              <a:gd name="connsiteY1197" fmla="*/ 2671105 h 3106203"/>
              <a:gd name="connsiteX1198" fmla="*/ 2285809 w 11411436"/>
              <a:gd name="connsiteY1198" fmla="*/ 2688223 h 3106203"/>
              <a:gd name="connsiteX1199" fmla="*/ 2385194 w 11411436"/>
              <a:gd name="connsiteY1199" fmla="*/ 2708195 h 3106203"/>
              <a:gd name="connsiteX1200" fmla="*/ 2071353 w 11411436"/>
              <a:gd name="connsiteY1200" fmla="*/ 2708195 h 3106203"/>
              <a:gd name="connsiteX1201" fmla="*/ 2539260 w 11411436"/>
              <a:gd name="connsiteY1201" fmla="*/ 2784753 h 3106203"/>
              <a:gd name="connsiteX1202" fmla="*/ 3180258 w 11411436"/>
              <a:gd name="connsiteY1202" fmla="*/ 2807103 h 3106203"/>
              <a:gd name="connsiteX1203" fmla="*/ 3270132 w 11411436"/>
              <a:gd name="connsiteY1203" fmla="*/ 2807103 h 3106203"/>
              <a:gd name="connsiteX1204" fmla="*/ 3241126 w 11411436"/>
              <a:gd name="connsiteY1204" fmla="*/ 2807103 h 3106203"/>
              <a:gd name="connsiteX1205" fmla="*/ 3241126 w 11411436"/>
              <a:gd name="connsiteY1205" fmla="*/ 2814711 h 3106203"/>
              <a:gd name="connsiteX1206" fmla="*/ 3218776 w 11411436"/>
              <a:gd name="connsiteY1206" fmla="*/ 2807103 h 3106203"/>
              <a:gd name="connsiteX1207" fmla="*/ 3209266 w 11411436"/>
              <a:gd name="connsiteY1207" fmla="*/ 2836585 h 3106203"/>
              <a:gd name="connsiteX1208" fmla="*/ 2741353 w 11411436"/>
              <a:gd name="connsiteY1208" fmla="*/ 2844193 h 3106203"/>
              <a:gd name="connsiteX1209" fmla="*/ 2879260 w 11411436"/>
              <a:gd name="connsiteY1209" fmla="*/ 2873675 h 3106203"/>
              <a:gd name="connsiteX1210" fmla="*/ 3186916 w 11411436"/>
              <a:gd name="connsiteY1210" fmla="*/ 2903157 h 3106203"/>
              <a:gd name="connsiteX1211" fmla="*/ 2702836 w 11411436"/>
              <a:gd name="connsiteY1211" fmla="*/ 2886038 h 3106203"/>
              <a:gd name="connsiteX1212" fmla="*/ 2709494 w 11411436"/>
              <a:gd name="connsiteY1212" fmla="*/ 2890794 h 3106203"/>
              <a:gd name="connsiteX1213" fmla="*/ 2494561 w 11411436"/>
              <a:gd name="connsiteY1213" fmla="*/ 2866067 h 3106203"/>
              <a:gd name="connsiteX1214" fmla="*/ 2193559 w 11411436"/>
              <a:gd name="connsiteY1214" fmla="*/ 2861312 h 3106203"/>
              <a:gd name="connsiteX1215" fmla="*/ 2206157 w 11411436"/>
              <a:gd name="connsiteY1215" fmla="*/ 2865647 h 3106203"/>
              <a:gd name="connsiteX1216" fmla="*/ 2114862 w 11411436"/>
              <a:gd name="connsiteY1216" fmla="*/ 2863652 h 3106203"/>
              <a:gd name="connsiteX1217" fmla="*/ 1757504 w 11411436"/>
              <a:gd name="connsiteY1217" fmla="*/ 2861312 h 3106203"/>
              <a:gd name="connsiteX1218" fmla="*/ 1770346 w 11411436"/>
              <a:gd name="connsiteY1218" fmla="*/ 2831830 h 3106203"/>
              <a:gd name="connsiteX1219" fmla="*/ 1555415 w 11411436"/>
              <a:gd name="connsiteY1219" fmla="*/ 2814711 h 3106203"/>
              <a:gd name="connsiteX1220" fmla="*/ 1501205 w 11411436"/>
              <a:gd name="connsiteY1220" fmla="*/ 2767635 h 3106203"/>
              <a:gd name="connsiteX1221" fmla="*/ 1533066 w 11411436"/>
              <a:gd name="connsiteY1221" fmla="*/ 2760026 h 3106203"/>
              <a:gd name="connsiteX1222" fmla="*/ 1302440 w 11411436"/>
              <a:gd name="connsiteY1222" fmla="*/ 2708195 h 3106203"/>
              <a:gd name="connsiteX1223" fmla="*/ 1709483 w 11411436"/>
              <a:gd name="connsiteY1223" fmla="*/ 2742908 h 3106203"/>
              <a:gd name="connsiteX1224" fmla="*/ 1895415 w 11411436"/>
              <a:gd name="connsiteY1224" fmla="*/ 2747663 h 3106203"/>
              <a:gd name="connsiteX1225" fmla="*/ 1840726 w 11411436"/>
              <a:gd name="connsiteY1225" fmla="*/ 2730544 h 3106203"/>
              <a:gd name="connsiteX1226" fmla="*/ 1872586 w 11411436"/>
              <a:gd name="connsiteY1226" fmla="*/ 2725789 h 3106203"/>
              <a:gd name="connsiteX1227" fmla="*/ 1834068 w 11411436"/>
              <a:gd name="connsiteY1227" fmla="*/ 2713426 h 3106203"/>
              <a:gd name="connsiteX1228" fmla="*/ 1693317 w 11411436"/>
              <a:gd name="connsiteY1228" fmla="*/ 2701062 h 3106203"/>
              <a:gd name="connsiteX1229" fmla="*/ 1702826 w 11411436"/>
              <a:gd name="connsiteY1229" fmla="*/ 2683944 h 3106203"/>
              <a:gd name="connsiteX1230" fmla="*/ 1449851 w 11411436"/>
              <a:gd name="connsiteY1230" fmla="*/ 2624504 h 3106203"/>
              <a:gd name="connsiteX1231" fmla="*/ 1263923 w 11411436"/>
              <a:gd name="connsiteY1231" fmla="*/ 2569820 h 3106203"/>
              <a:gd name="connsiteX1232" fmla="*/ 1257741 w 11411436"/>
              <a:gd name="connsiteY1232" fmla="*/ 2599777 h 3106203"/>
              <a:gd name="connsiteX1233" fmla="*/ 962921 w 11411436"/>
              <a:gd name="connsiteY1233" fmla="*/ 2517988 h 3106203"/>
              <a:gd name="connsiteX1234" fmla="*/ 841188 w 11411436"/>
              <a:gd name="connsiteY1234" fmla="*/ 2476143 h 3106203"/>
              <a:gd name="connsiteX1235" fmla="*/ 741805 w 11411436"/>
              <a:gd name="connsiteY1235" fmla="*/ 2434297 h 3106203"/>
              <a:gd name="connsiteX1236" fmla="*/ 732295 w 11411436"/>
              <a:gd name="connsiteY1236" fmla="*/ 2446661 h 3106203"/>
              <a:gd name="connsiteX1237" fmla="*/ 649080 w 11411436"/>
              <a:gd name="connsiteY1237" fmla="*/ 2429542 h 3106203"/>
              <a:gd name="connsiteX1238" fmla="*/ 873524 w 11411436"/>
              <a:gd name="connsiteY1238" fmla="*/ 2441905 h 3106203"/>
              <a:gd name="connsiteX1239" fmla="*/ 873524 w 11411436"/>
              <a:gd name="connsiteY1239" fmla="*/ 2421934 h 3106203"/>
              <a:gd name="connsiteX1240" fmla="*/ 1116988 w 11411436"/>
              <a:gd name="connsiteY1240" fmla="*/ 2501345 h 3106203"/>
              <a:gd name="connsiteX1241" fmla="*/ 1219700 w 11411436"/>
              <a:gd name="connsiteY1241" fmla="*/ 2493737 h 3106203"/>
              <a:gd name="connsiteX1242" fmla="*/ 1155506 w 11411436"/>
              <a:gd name="connsiteY1242" fmla="*/ 2471387 h 3106203"/>
              <a:gd name="connsiteX1243" fmla="*/ 1335251 w 11411436"/>
              <a:gd name="connsiteY1243" fmla="*/ 2463779 h 3106203"/>
              <a:gd name="connsiteX1244" fmla="*/ 1280566 w 11411436"/>
              <a:gd name="connsiteY1244" fmla="*/ 2421934 h 3106203"/>
              <a:gd name="connsiteX1245" fmla="*/ 1264398 w 11411436"/>
              <a:gd name="connsiteY1245" fmla="*/ 2441905 h 3106203"/>
              <a:gd name="connsiteX1246" fmla="*/ 1209713 w 11411436"/>
              <a:gd name="connsiteY1246" fmla="*/ 2446661 h 3106203"/>
              <a:gd name="connsiteX1247" fmla="*/ 1203533 w 11411436"/>
              <a:gd name="connsiteY1247" fmla="*/ 2411948 h 3106203"/>
              <a:gd name="connsiteX1248" fmla="*/ 988599 w 11411436"/>
              <a:gd name="connsiteY1248" fmla="*/ 2362494 h 3106203"/>
              <a:gd name="connsiteX1249" fmla="*/ 1010948 w 11411436"/>
              <a:gd name="connsiteY1249" fmla="*/ 2333012 h 3106203"/>
              <a:gd name="connsiteX1250" fmla="*/ 1110330 w 11411436"/>
              <a:gd name="connsiteY1250" fmla="*/ 2328257 h 3106203"/>
              <a:gd name="connsiteX1251" fmla="*/ 1094164 w 11411436"/>
              <a:gd name="connsiteY1251" fmla="*/ 2315893 h 3106203"/>
              <a:gd name="connsiteX1252" fmla="*/ 1186888 w 11411436"/>
              <a:gd name="connsiteY1252" fmla="*/ 2298775 h 3106203"/>
              <a:gd name="connsiteX1253" fmla="*/ 1203057 w 11411436"/>
              <a:gd name="connsiteY1253" fmla="*/ 2311138 h 3106203"/>
              <a:gd name="connsiteX1254" fmla="*/ 1356649 w 11411436"/>
              <a:gd name="connsiteY1254" fmla="*/ 2251698 h 3106203"/>
              <a:gd name="connsiteX1255" fmla="*/ 1225405 w 11411436"/>
              <a:gd name="connsiteY1255" fmla="*/ 2244090 h 3106203"/>
              <a:gd name="connsiteX1256" fmla="*/ 1048989 w 11411436"/>
              <a:gd name="connsiteY1256" fmla="*/ 2214608 h 3106203"/>
              <a:gd name="connsiteX1257" fmla="*/ 1241098 w 11411436"/>
              <a:gd name="connsiteY1257" fmla="*/ 2162777 h 3106203"/>
              <a:gd name="connsiteX1258" fmla="*/ 878754 w 11411436"/>
              <a:gd name="connsiteY1258" fmla="*/ 2049128 h 3106203"/>
              <a:gd name="connsiteX1259" fmla="*/ 910614 w 11411436"/>
              <a:gd name="connsiteY1259" fmla="*/ 2096204 h 3106203"/>
              <a:gd name="connsiteX1260" fmla="*/ 807902 w 11411436"/>
              <a:gd name="connsiteY1260" fmla="*/ 2032009 h 3106203"/>
              <a:gd name="connsiteX1261" fmla="*/ 653835 w 11411436"/>
              <a:gd name="connsiteY1261" fmla="*/ 2002527 h 3106203"/>
              <a:gd name="connsiteX1262" fmla="*/ 685694 w 11411436"/>
              <a:gd name="connsiteY1262" fmla="*/ 1973045 h 3106203"/>
              <a:gd name="connsiteX1263" fmla="*/ 971005 w 11411436"/>
              <a:gd name="connsiteY1263" fmla="*/ 1908850 h 3106203"/>
              <a:gd name="connsiteX1264" fmla="*/ 932488 w 11411436"/>
              <a:gd name="connsiteY1264" fmla="*/ 1884123 h 3106203"/>
              <a:gd name="connsiteX1265" fmla="*/ 794588 w 11411436"/>
              <a:gd name="connsiteY1265" fmla="*/ 1884123 h 3106203"/>
              <a:gd name="connsiteX1266" fmla="*/ 807427 w 11411436"/>
              <a:gd name="connsiteY1266" fmla="*/ 1867005 h 3106203"/>
              <a:gd name="connsiteX1267" fmla="*/ 285310 w 11411436"/>
              <a:gd name="connsiteY1267" fmla="*/ 1688686 h 3106203"/>
              <a:gd name="connsiteX1268" fmla="*/ 285310 w 11411436"/>
              <a:gd name="connsiteY1268" fmla="*/ 1676322 h 3106203"/>
              <a:gd name="connsiteX1269" fmla="*/ 494062 w 11411436"/>
              <a:gd name="connsiteY1269" fmla="*/ 1611652 h 3106203"/>
              <a:gd name="connsiteX1270" fmla="*/ 663821 w 11411436"/>
              <a:gd name="connsiteY1270" fmla="*/ 1634001 h 3106203"/>
              <a:gd name="connsiteX1271" fmla="*/ 570620 w 11411436"/>
              <a:gd name="connsiteY1271" fmla="*/ 1545080 h 3106203"/>
              <a:gd name="connsiteX1272" fmla="*/ 493586 w 11411436"/>
              <a:gd name="connsiteY1272" fmla="*/ 1463290 h 3106203"/>
              <a:gd name="connsiteX1273" fmla="*/ 718029 w 11411436"/>
              <a:gd name="connsiteY1273" fmla="*/ 1532716 h 3106203"/>
              <a:gd name="connsiteX1274" fmla="*/ 724211 w 11411436"/>
              <a:gd name="connsiteY1274" fmla="*/ 1515597 h 3106203"/>
              <a:gd name="connsiteX1275" fmla="*/ 262961 w 11411436"/>
              <a:gd name="connsiteY1275" fmla="*/ 1384355 h 3106203"/>
              <a:gd name="connsiteX1276" fmla="*/ 410371 w 11411436"/>
              <a:gd name="connsiteY1276" fmla="*/ 1349642 h 3106203"/>
              <a:gd name="connsiteX1277" fmla="*/ 592969 w 11411436"/>
              <a:gd name="connsiteY1277" fmla="*/ 1362005 h 3106203"/>
              <a:gd name="connsiteX1278" fmla="*/ 670003 w 11411436"/>
              <a:gd name="connsiteY1278" fmla="*/ 1344411 h 3106203"/>
              <a:gd name="connsiteX1279" fmla="*/ 670003 w 11411436"/>
              <a:gd name="connsiteY1279" fmla="*/ 1337278 h 3106203"/>
              <a:gd name="connsiteX1280" fmla="*/ 647654 w 11411436"/>
              <a:gd name="connsiteY1280" fmla="*/ 1302566 h 3106203"/>
              <a:gd name="connsiteX1281" fmla="*/ 538760 w 11411436"/>
              <a:gd name="connsiteY1281" fmla="*/ 1255489 h 3106203"/>
              <a:gd name="connsiteX1282" fmla="*/ 410371 w 11411436"/>
              <a:gd name="connsiteY1282" fmla="*/ 1230762 h 3106203"/>
              <a:gd name="connsiteX1283" fmla="*/ 423209 w 11411436"/>
              <a:gd name="connsiteY1283" fmla="*/ 1213644 h 3106203"/>
              <a:gd name="connsiteX1284" fmla="*/ 125061 w 11411436"/>
              <a:gd name="connsiteY1284" fmla="*/ 1141841 h 3106203"/>
              <a:gd name="connsiteX1285" fmla="*/ 38517 w 11411436"/>
              <a:gd name="connsiteY1285" fmla="*/ 1137086 h 3106203"/>
              <a:gd name="connsiteX1286" fmla="*/ 64195 w 11411436"/>
              <a:gd name="connsiteY1286" fmla="*/ 1154204 h 3106203"/>
              <a:gd name="connsiteX1287" fmla="*/ 0 w 11411436"/>
              <a:gd name="connsiteY1287" fmla="*/ 1147071 h 3106203"/>
              <a:gd name="connsiteX1288" fmla="*/ 31860 w 11411436"/>
              <a:gd name="connsiteY1288" fmla="*/ 1112359 h 3106203"/>
              <a:gd name="connsiteX1289" fmla="*/ 345700 w 11411436"/>
              <a:gd name="connsiteY1289" fmla="*/ 1107604 h 3106203"/>
              <a:gd name="connsiteX1290" fmla="*/ 614843 w 11411436"/>
              <a:gd name="connsiteY1290" fmla="*/ 1137086 h 3106203"/>
              <a:gd name="connsiteX1291" fmla="*/ 409895 w 11411436"/>
              <a:gd name="connsiteY1291" fmla="*/ 1040555 h 3106203"/>
              <a:gd name="connsiteX1292" fmla="*/ 531627 w 11411436"/>
              <a:gd name="connsiteY1292" fmla="*/ 1028192 h 3106203"/>
              <a:gd name="connsiteX1293" fmla="*/ 631011 w 11411436"/>
              <a:gd name="connsiteY1293" fmla="*/ 1057674 h 3106203"/>
              <a:gd name="connsiteX1294" fmla="*/ 631011 w 11411436"/>
              <a:gd name="connsiteY1294" fmla="*/ 1052919 h 3106203"/>
              <a:gd name="connsiteX1295" fmla="*/ 730393 w 11411436"/>
              <a:gd name="connsiteY1295" fmla="*/ 1077646 h 3106203"/>
              <a:gd name="connsiteX1296" fmla="*/ 730393 w 11411436"/>
              <a:gd name="connsiteY1296" fmla="*/ 1070038 h 3106203"/>
              <a:gd name="connsiteX1297" fmla="*/ 794588 w 11411436"/>
              <a:gd name="connsiteY1297" fmla="*/ 1047688 h 3106203"/>
              <a:gd name="connsiteX1298" fmla="*/ 730393 w 11411436"/>
              <a:gd name="connsiteY1298" fmla="*/ 998234 h 3106203"/>
              <a:gd name="connsiteX1299" fmla="*/ 131243 w 11411436"/>
              <a:gd name="connsiteY1299" fmla="*/ 909313 h 3106203"/>
              <a:gd name="connsiteX1300" fmla="*/ 493111 w 11411436"/>
              <a:gd name="connsiteY1300" fmla="*/ 938795 h 3106203"/>
              <a:gd name="connsiteX1301" fmla="*/ 669528 w 11411436"/>
              <a:gd name="connsiteY1301" fmla="*/ 958766 h 3106203"/>
              <a:gd name="connsiteX1302" fmla="*/ 422734 w 11411436"/>
              <a:gd name="connsiteY1302" fmla="*/ 886963 h 3106203"/>
              <a:gd name="connsiteX1303" fmla="*/ 730393 w 11411436"/>
              <a:gd name="connsiteY1303" fmla="*/ 958766 h 3106203"/>
              <a:gd name="connsiteX1304" fmla="*/ 778420 w 11411436"/>
              <a:gd name="connsiteY1304" fmla="*/ 909313 h 3106203"/>
              <a:gd name="connsiteX1305" fmla="*/ 461251 w 11411436"/>
              <a:gd name="connsiteY1305" fmla="*/ 849873 h 3106203"/>
              <a:gd name="connsiteX1306" fmla="*/ 477894 w 11411436"/>
              <a:gd name="connsiteY1306" fmla="*/ 834181 h 3106203"/>
              <a:gd name="connsiteX1307" fmla="*/ 631486 w 11411436"/>
              <a:gd name="connsiteY1307" fmla="*/ 821818 h 3106203"/>
              <a:gd name="connsiteX1308" fmla="*/ 939145 w 11411436"/>
              <a:gd name="connsiteY1308" fmla="*/ 858908 h 3106203"/>
              <a:gd name="connsiteX1309" fmla="*/ 807902 w 11411436"/>
              <a:gd name="connsiteY1309" fmla="*/ 816587 h 3106203"/>
              <a:gd name="connsiteX1310" fmla="*/ 922977 w 11411436"/>
              <a:gd name="connsiteY1310" fmla="*/ 833705 h 3106203"/>
              <a:gd name="connsiteX1311" fmla="*/ 939145 w 11411436"/>
              <a:gd name="connsiteY1311" fmla="*/ 811356 h 3106203"/>
              <a:gd name="connsiteX1312" fmla="*/ 554452 w 11411436"/>
              <a:gd name="connsiteY1312" fmla="*/ 710071 h 3106203"/>
              <a:gd name="connsiteX1313" fmla="*/ 532103 w 11411436"/>
              <a:gd name="connsiteY1313" fmla="*/ 680589 h 3106203"/>
              <a:gd name="connsiteX1314" fmla="*/ 663346 w 11411436"/>
              <a:gd name="connsiteY1314" fmla="*/ 692952 h 3106203"/>
              <a:gd name="connsiteX1315" fmla="*/ 845944 w 11411436"/>
              <a:gd name="connsiteY1315" fmla="*/ 710071 h 3106203"/>
              <a:gd name="connsiteX1316" fmla="*/ 961019 w 11411436"/>
              <a:gd name="connsiteY1316" fmla="*/ 744784 h 3106203"/>
              <a:gd name="connsiteX1317" fmla="*/ 1806961 w 11411436"/>
              <a:gd name="connsiteY1317" fmla="*/ 858432 h 3106203"/>
              <a:gd name="connsiteX1318" fmla="*/ 1800779 w 11411436"/>
              <a:gd name="connsiteY1318" fmla="*/ 850824 h 3106203"/>
              <a:gd name="connsiteX1319" fmla="*/ 3185014 w 11411436"/>
              <a:gd name="connsiteY1319" fmla="*/ 875551 h 3106203"/>
              <a:gd name="connsiteX1320" fmla="*/ 3316257 w 11411436"/>
              <a:gd name="connsiteY1320" fmla="*/ 846069 h 3106203"/>
              <a:gd name="connsiteX1321" fmla="*/ 3306747 w 11411436"/>
              <a:gd name="connsiteY1321" fmla="*/ 828950 h 3106203"/>
              <a:gd name="connsiteX1322" fmla="*/ 3076121 w 11411436"/>
              <a:gd name="connsiteY1322" fmla="*/ 858908 h 3106203"/>
              <a:gd name="connsiteX1323" fmla="*/ 3037602 w 11411436"/>
              <a:gd name="connsiteY1323" fmla="*/ 846544 h 3106203"/>
              <a:gd name="connsiteX1324" fmla="*/ 2431791 w 11411436"/>
              <a:gd name="connsiteY1324" fmla="*/ 816587 h 3106203"/>
              <a:gd name="connsiteX1325" fmla="*/ 2069926 w 11411436"/>
              <a:gd name="connsiteY1325" fmla="*/ 781874 h 3106203"/>
              <a:gd name="connsiteX1326" fmla="*/ 2077538 w 11411436"/>
              <a:gd name="connsiteY1326" fmla="*/ 786154 h 3106203"/>
              <a:gd name="connsiteX1327" fmla="*/ 1948200 w 11411436"/>
              <a:gd name="connsiteY1327" fmla="*/ 781874 h 3106203"/>
              <a:gd name="connsiteX1328" fmla="*/ 2130793 w 11411436"/>
              <a:gd name="connsiteY1328" fmla="*/ 811356 h 3106203"/>
              <a:gd name="connsiteX1329" fmla="*/ 2130793 w 11411436"/>
              <a:gd name="connsiteY1329" fmla="*/ 821342 h 3106203"/>
              <a:gd name="connsiteX1330" fmla="*/ 2399935 w 11411436"/>
              <a:gd name="connsiteY1330" fmla="*/ 863187 h 3106203"/>
              <a:gd name="connsiteX1331" fmla="*/ 2063271 w 11411436"/>
              <a:gd name="connsiteY1331" fmla="*/ 840838 h 3106203"/>
              <a:gd name="connsiteX1332" fmla="*/ 2053759 w 11411436"/>
              <a:gd name="connsiteY1332" fmla="*/ 857957 h 3106203"/>
              <a:gd name="connsiteX1333" fmla="*/ 2037591 w 11411436"/>
              <a:gd name="connsiteY1333" fmla="*/ 840838 h 3106203"/>
              <a:gd name="connsiteX1334" fmla="*/ 1739436 w 11411436"/>
              <a:gd name="connsiteY1334" fmla="*/ 820866 h 3106203"/>
              <a:gd name="connsiteX1335" fmla="*/ 1601541 w 11411436"/>
              <a:gd name="connsiteY1335" fmla="*/ 803748 h 3106203"/>
              <a:gd name="connsiteX1336" fmla="*/ 1262021 w 11411436"/>
              <a:gd name="connsiteY1336" fmla="*/ 739553 h 3106203"/>
              <a:gd name="connsiteX1337" fmla="*/ 845468 w 11411436"/>
              <a:gd name="connsiteY1337" fmla="*/ 638268 h 3106203"/>
              <a:gd name="connsiteX1338" fmla="*/ 447936 w 11411436"/>
              <a:gd name="connsiteY1338" fmla="*/ 608310 h 3106203"/>
              <a:gd name="connsiteX1339" fmla="*/ 717078 w 11411436"/>
              <a:gd name="connsiteY1339" fmla="*/ 608310 h 3106203"/>
              <a:gd name="connsiteX1340" fmla="*/ 601529 w 11411436"/>
              <a:gd name="connsiteY1340" fmla="*/ 583583 h 3106203"/>
              <a:gd name="connsiteX1341" fmla="*/ 854503 w 11411436"/>
              <a:gd name="connsiteY1341" fmla="*/ 561234 h 3106203"/>
              <a:gd name="connsiteX1342" fmla="*/ 345225 w 11411436"/>
              <a:gd name="connsiteY1342" fmla="*/ 472312 h 3106203"/>
              <a:gd name="connsiteX1343" fmla="*/ 838811 w 11411436"/>
              <a:gd name="connsiteY1343" fmla="*/ 459949 h 3106203"/>
              <a:gd name="connsiteX1344" fmla="*/ 1037577 w 11411436"/>
              <a:gd name="connsiteY1344" fmla="*/ 459949 h 3106203"/>
              <a:gd name="connsiteX1345" fmla="*/ 1076094 w 11411436"/>
              <a:gd name="connsiteY1345" fmla="*/ 494661 h 3106203"/>
              <a:gd name="connsiteX1346" fmla="*/ 1107954 w 11411436"/>
              <a:gd name="connsiteY1346" fmla="*/ 484676 h 3106203"/>
              <a:gd name="connsiteX1347" fmla="*/ 2486002 w 11411436"/>
              <a:gd name="connsiteY1347" fmla="*/ 655386 h 3106203"/>
              <a:gd name="connsiteX1348" fmla="*/ 2806502 w 11411436"/>
              <a:gd name="connsiteY1348" fmla="*/ 680113 h 3106203"/>
              <a:gd name="connsiteX1349" fmla="*/ 3745653 w 11411436"/>
              <a:gd name="connsiteY1349" fmla="*/ 578828 h 3106203"/>
              <a:gd name="connsiteX1350" fmla="*/ 3454158 w 11411436"/>
              <a:gd name="connsiteY1350" fmla="*/ 633513 h 3106203"/>
              <a:gd name="connsiteX1351" fmla="*/ 3575893 w 11411436"/>
              <a:gd name="connsiteY1351" fmla="*/ 650631 h 3106203"/>
              <a:gd name="connsiteX1352" fmla="*/ 3201181 w 11411436"/>
              <a:gd name="connsiteY1352" fmla="*/ 680113 h 3106203"/>
              <a:gd name="connsiteX1353" fmla="*/ 3024764 w 11411436"/>
              <a:gd name="connsiteY1353" fmla="*/ 709595 h 3106203"/>
              <a:gd name="connsiteX1354" fmla="*/ 2877359 w 11411436"/>
              <a:gd name="connsiteY1354" fmla="*/ 709595 h 3106203"/>
              <a:gd name="connsiteX1355" fmla="*/ 2883536 w 11411436"/>
              <a:gd name="connsiteY1355" fmla="*/ 726714 h 3106203"/>
              <a:gd name="connsiteX1356" fmla="*/ 3666717 w 11411436"/>
              <a:gd name="connsiteY1356" fmla="*/ 687246 h 3106203"/>
              <a:gd name="connsiteX1357" fmla="*/ 3508368 w 11411436"/>
              <a:gd name="connsiteY1357" fmla="*/ 714351 h 3106203"/>
              <a:gd name="connsiteX1358" fmla="*/ 3344789 w 11411436"/>
              <a:gd name="connsiteY1358" fmla="*/ 731469 h 3106203"/>
              <a:gd name="connsiteX1359" fmla="*/ 3229238 w 11411436"/>
              <a:gd name="connsiteY1359" fmla="*/ 751441 h 3106203"/>
              <a:gd name="connsiteX1360" fmla="*/ 2816012 w 11411436"/>
              <a:gd name="connsiteY1360" fmla="*/ 768560 h 3106203"/>
              <a:gd name="connsiteX1361" fmla="*/ 2799844 w 11411436"/>
              <a:gd name="connsiteY1361" fmla="*/ 785678 h 3106203"/>
              <a:gd name="connsiteX1362" fmla="*/ 2486002 w 11411436"/>
              <a:gd name="connsiteY1362" fmla="*/ 773315 h 3106203"/>
              <a:gd name="connsiteX1363" fmla="*/ 2469831 w 11411436"/>
              <a:gd name="connsiteY1363" fmla="*/ 785678 h 3106203"/>
              <a:gd name="connsiteX1364" fmla="*/ 2476018 w 11411436"/>
              <a:gd name="connsiteY1364" fmla="*/ 790433 h 3106203"/>
              <a:gd name="connsiteX1365" fmla="*/ 2815538 w 11411436"/>
              <a:gd name="connsiteY1365" fmla="*/ 810405 h 3106203"/>
              <a:gd name="connsiteX1366" fmla="*/ 2831706 w 11411436"/>
              <a:gd name="connsiteY1366" fmla="*/ 820391 h 3106203"/>
              <a:gd name="connsiteX1367" fmla="*/ 4799368 w 11411436"/>
              <a:gd name="connsiteY1367" fmla="*/ 560758 h 3106203"/>
              <a:gd name="connsiteX1368" fmla="*/ 5052346 w 11411436"/>
              <a:gd name="connsiteY1368" fmla="*/ 518913 h 3106203"/>
              <a:gd name="connsiteX1369" fmla="*/ 4959618 w 11411436"/>
              <a:gd name="connsiteY1369" fmla="*/ 560758 h 3106203"/>
              <a:gd name="connsiteX1370" fmla="*/ 4985294 w 11411436"/>
              <a:gd name="connsiteY1370" fmla="*/ 573122 h 3106203"/>
              <a:gd name="connsiteX1371" fmla="*/ 4991476 w 11411436"/>
              <a:gd name="connsiteY1371" fmla="*/ 560758 h 3106203"/>
              <a:gd name="connsiteX1372" fmla="*/ 5052346 w 11411436"/>
              <a:gd name="connsiteY1372" fmla="*/ 560758 h 3106203"/>
              <a:gd name="connsiteX1373" fmla="*/ 6045698 w 11411436"/>
              <a:gd name="connsiteY1373" fmla="*/ 365321 h 3106203"/>
              <a:gd name="connsiteX1374" fmla="*/ 5984832 w 11411436"/>
              <a:gd name="connsiteY1374" fmla="*/ 365321 h 3106203"/>
              <a:gd name="connsiteX1375" fmla="*/ 5968664 w 11411436"/>
              <a:gd name="connsiteY1375" fmla="*/ 352957 h 3106203"/>
              <a:gd name="connsiteX1376" fmla="*/ 5936805 w 11411436"/>
              <a:gd name="connsiteY1376" fmla="*/ 375307 h 3106203"/>
              <a:gd name="connsiteX1377" fmla="*/ 5715689 w 11411436"/>
              <a:gd name="connsiteY1377" fmla="*/ 400034 h 3106203"/>
              <a:gd name="connsiteX1378" fmla="*/ 6590642 w 11411436"/>
              <a:gd name="connsiteY1378" fmla="*/ 234078 h 3106203"/>
              <a:gd name="connsiteX1379" fmla="*/ 6574473 w 11411436"/>
              <a:gd name="connsiteY1379" fmla="*/ 256427 h 3106203"/>
              <a:gd name="connsiteX1380" fmla="*/ 7420419 w 11411436"/>
              <a:gd name="connsiteY1380" fmla="*/ 149911 h 3106203"/>
              <a:gd name="connsiteX1381" fmla="*/ 7991040 w 11411436"/>
              <a:gd name="connsiteY1381" fmla="*/ 85717 h 3106203"/>
              <a:gd name="connsiteX1382" fmla="*/ 7991040 w 11411436"/>
              <a:gd name="connsiteY1382" fmla="*/ 115199 h 3106203"/>
              <a:gd name="connsiteX1383" fmla="*/ 8029557 w 11411436"/>
              <a:gd name="connsiteY1383" fmla="*/ 102835 h 3106203"/>
              <a:gd name="connsiteX1384" fmla="*/ 8151289 w 11411436"/>
              <a:gd name="connsiteY1384" fmla="*/ 68122 h 3106203"/>
              <a:gd name="connsiteX1385" fmla="*/ 8090423 w 11411436"/>
              <a:gd name="connsiteY1385" fmla="*/ 90472 h 3106203"/>
              <a:gd name="connsiteX1386" fmla="*/ 8145107 w 11411436"/>
              <a:gd name="connsiteY1386" fmla="*/ 102835 h 3106203"/>
              <a:gd name="connsiteX1387" fmla="*/ 8128940 w 11411436"/>
              <a:gd name="connsiteY1387" fmla="*/ 90472 h 3106203"/>
              <a:gd name="connsiteX1388" fmla="*/ 8176968 w 11411436"/>
              <a:gd name="connsiteY1388" fmla="*/ 90472 h 3106203"/>
              <a:gd name="connsiteX1389" fmla="*/ 8176968 w 11411436"/>
              <a:gd name="connsiteY1389" fmla="*/ 108066 h 3106203"/>
              <a:gd name="connsiteX1390" fmla="*/ 8484626 w 11411436"/>
              <a:gd name="connsiteY1390" fmla="*/ 90947 h 3106203"/>
              <a:gd name="connsiteX1391" fmla="*/ 8830804 w 11411436"/>
              <a:gd name="connsiteY1391" fmla="*/ 68598 h 3106203"/>
              <a:gd name="connsiteX1392" fmla="*/ 8836985 w 11411436"/>
              <a:gd name="connsiteY1392" fmla="*/ 85717 h 3106203"/>
              <a:gd name="connsiteX1393" fmla="*/ 8875502 w 11411436"/>
              <a:gd name="connsiteY1393" fmla="*/ 68598 h 3106203"/>
              <a:gd name="connsiteX1394" fmla="*/ 8875502 w 11411436"/>
              <a:gd name="connsiteY1394" fmla="*/ 77633 h 3106203"/>
              <a:gd name="connsiteX1395" fmla="*/ 9147974 w 11411436"/>
              <a:gd name="connsiteY1395" fmla="*/ 74780 h 3106203"/>
              <a:gd name="connsiteX1396" fmla="*/ 9125148 w 11411436"/>
              <a:gd name="connsiteY1396" fmla="*/ 65269 h 3106203"/>
              <a:gd name="connsiteX1397" fmla="*/ 9151302 w 11411436"/>
              <a:gd name="connsiteY1397" fmla="*/ 48151 h 3106203"/>
              <a:gd name="connsiteX1398" fmla="*/ 8715253 w 11411436"/>
              <a:gd name="connsiteY1398" fmla="*/ 43395 h 3106203"/>
              <a:gd name="connsiteX1399" fmla="*/ 8660568 w 11411436"/>
              <a:gd name="connsiteY1399" fmla="*/ 55759 h 3106203"/>
              <a:gd name="connsiteX1400" fmla="*/ 8667226 w 11411436"/>
              <a:gd name="connsiteY1400" fmla="*/ 48151 h 3106203"/>
              <a:gd name="connsiteX1401" fmla="*/ 8638219 w 11411436"/>
              <a:gd name="connsiteY1401" fmla="*/ 38165 h 3106203"/>
              <a:gd name="connsiteX1402" fmla="*/ 9019465 w 11411436"/>
              <a:gd name="connsiteY1402" fmla="*/ 23186 h 3106203"/>
              <a:gd name="connsiteX1403" fmla="*/ 10491072 w 11411436"/>
              <a:gd name="connsiteY1403" fmla="*/ 18788 h 3106203"/>
              <a:gd name="connsiteX1404" fmla="*/ 10545519 w 11411436"/>
              <a:gd name="connsiteY1404" fmla="*/ 26277 h 3106203"/>
              <a:gd name="connsiteX1405" fmla="*/ 10436625 w 11411436"/>
              <a:gd name="connsiteY1405" fmla="*/ 26277 h 3106203"/>
              <a:gd name="connsiteX1406" fmla="*/ 10491072 w 11411436"/>
              <a:gd name="connsiteY1406" fmla="*/ 18788 h 3106203"/>
              <a:gd name="connsiteX1407" fmla="*/ 7113710 w 11411436"/>
              <a:gd name="connsiteY1407" fmla="*/ 1550 h 3106203"/>
              <a:gd name="connsiteX1408" fmla="*/ 7113710 w 11411436"/>
              <a:gd name="connsiteY1408" fmla="*/ 13914 h 3106203"/>
              <a:gd name="connsiteX1409" fmla="*/ 7091361 w 11411436"/>
              <a:gd name="connsiteY1409" fmla="*/ 13914 h 3106203"/>
              <a:gd name="connsiteX1410" fmla="*/ 7113710 w 11411436"/>
              <a:gd name="connsiteY1410" fmla="*/ 1550 h 3106203"/>
              <a:gd name="connsiteX1411" fmla="*/ 10420175 w 11411436"/>
              <a:gd name="connsiteY1411" fmla="*/ 800 h 3106203"/>
              <a:gd name="connsiteX1412" fmla="*/ 10436625 w 11411436"/>
              <a:gd name="connsiteY1412" fmla="*/ 1550 h 3106203"/>
              <a:gd name="connsiteX1413" fmla="*/ 10398108 w 11411436"/>
              <a:gd name="connsiteY1413" fmla="*/ 26277 h 3106203"/>
              <a:gd name="connsiteX1414" fmla="*/ 10420175 w 11411436"/>
              <a:gd name="connsiteY1414" fmla="*/ 800 h 310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Lst>
            <a:rect l="l" t="t" r="r" b="b"/>
            <a:pathLst>
              <a:path w="11411436" h="3106203">
                <a:moveTo>
                  <a:pt x="2922024" y="3094791"/>
                </a:moveTo>
                <a:lnTo>
                  <a:pt x="2999058" y="3101448"/>
                </a:lnTo>
                <a:cubicBezTo>
                  <a:pt x="2969576" y="3109056"/>
                  <a:pt x="2945324" y="3101448"/>
                  <a:pt x="2922024" y="3094791"/>
                </a:cubicBezTo>
                <a:close/>
                <a:moveTo>
                  <a:pt x="2889036" y="3086588"/>
                </a:moveTo>
                <a:cubicBezTo>
                  <a:pt x="2900032" y="3088134"/>
                  <a:pt x="2910850" y="3091462"/>
                  <a:pt x="2922024" y="3094791"/>
                </a:cubicBezTo>
                <a:lnTo>
                  <a:pt x="2854976" y="3089084"/>
                </a:lnTo>
                <a:cubicBezTo>
                  <a:pt x="2866864" y="3085280"/>
                  <a:pt x="2878039" y="3085043"/>
                  <a:pt x="2889036" y="3086588"/>
                </a:cubicBezTo>
                <a:close/>
                <a:moveTo>
                  <a:pt x="4553049" y="3042008"/>
                </a:moveTo>
                <a:cubicBezTo>
                  <a:pt x="4406114" y="3086231"/>
                  <a:pt x="4242536" y="3096217"/>
                  <a:pt x="4075629" y="3106203"/>
                </a:cubicBezTo>
                <a:close/>
                <a:moveTo>
                  <a:pt x="2052163" y="2985102"/>
                </a:moveTo>
                <a:cubicBezTo>
                  <a:pt x="2090880" y="2982985"/>
                  <a:pt x="2134212" y="3000995"/>
                  <a:pt x="2163099" y="3012051"/>
                </a:cubicBezTo>
                <a:cubicBezTo>
                  <a:pt x="2115072" y="2994932"/>
                  <a:pt x="2095575" y="3014428"/>
                  <a:pt x="2054205" y="3024414"/>
                </a:cubicBezTo>
                <a:lnTo>
                  <a:pt x="2063715" y="3007296"/>
                </a:lnTo>
                <a:lnTo>
                  <a:pt x="2015689" y="2994932"/>
                </a:lnTo>
                <a:cubicBezTo>
                  <a:pt x="2026863" y="2988750"/>
                  <a:pt x="2039257" y="2985808"/>
                  <a:pt x="2052163" y="2985102"/>
                </a:cubicBezTo>
                <a:close/>
                <a:moveTo>
                  <a:pt x="3563022" y="2982569"/>
                </a:moveTo>
                <a:lnTo>
                  <a:pt x="3592029" y="2982569"/>
                </a:lnTo>
                <a:lnTo>
                  <a:pt x="3585847" y="2994932"/>
                </a:lnTo>
                <a:close/>
                <a:moveTo>
                  <a:pt x="1929145" y="2982093"/>
                </a:moveTo>
                <a:cubicBezTo>
                  <a:pt x="1951493" y="2983044"/>
                  <a:pt x="1975746" y="2980667"/>
                  <a:pt x="1993340" y="2987324"/>
                </a:cubicBezTo>
                <a:cubicBezTo>
                  <a:pt x="1975746" y="2990652"/>
                  <a:pt x="1951019" y="2986373"/>
                  <a:pt x="1929145" y="2982093"/>
                </a:cubicBezTo>
                <a:close/>
                <a:moveTo>
                  <a:pt x="3794124" y="2964974"/>
                </a:moveTo>
                <a:lnTo>
                  <a:pt x="3845003" y="2964974"/>
                </a:lnTo>
                <a:lnTo>
                  <a:pt x="3784138" y="2970205"/>
                </a:lnTo>
                <a:close/>
                <a:moveTo>
                  <a:pt x="3140288" y="2964974"/>
                </a:moveTo>
                <a:lnTo>
                  <a:pt x="3168819" y="2982568"/>
                </a:lnTo>
                <a:lnTo>
                  <a:pt x="3130777" y="2970205"/>
                </a:lnTo>
                <a:close/>
                <a:moveTo>
                  <a:pt x="2169280" y="2923129"/>
                </a:moveTo>
                <a:lnTo>
                  <a:pt x="2169280" y="2935492"/>
                </a:lnTo>
                <a:cubicBezTo>
                  <a:pt x="2153114" y="2933115"/>
                  <a:pt x="2130765" y="2940248"/>
                  <a:pt x="2114596" y="2927884"/>
                </a:cubicBezTo>
                <a:close/>
                <a:moveTo>
                  <a:pt x="5200703" y="2917898"/>
                </a:moveTo>
                <a:cubicBezTo>
                  <a:pt x="4998608" y="2960219"/>
                  <a:pt x="4790331" y="3009673"/>
                  <a:pt x="4575873" y="3036777"/>
                </a:cubicBezTo>
                <a:cubicBezTo>
                  <a:pt x="4787478" y="2997309"/>
                  <a:pt x="4986244" y="2947856"/>
                  <a:pt x="5200703" y="2917898"/>
                </a:cubicBezTo>
                <a:close/>
                <a:moveTo>
                  <a:pt x="3280091" y="2898522"/>
                </a:moveTo>
                <a:cubicBezTo>
                  <a:pt x="3306125" y="2898522"/>
                  <a:pt x="3334062" y="2901018"/>
                  <a:pt x="3354747" y="2906010"/>
                </a:cubicBezTo>
                <a:cubicBezTo>
                  <a:pt x="3322887" y="2923129"/>
                  <a:pt x="3268203" y="2896025"/>
                  <a:pt x="3216847" y="2906010"/>
                </a:cubicBezTo>
                <a:cubicBezTo>
                  <a:pt x="3229924" y="2901018"/>
                  <a:pt x="3254056" y="2898522"/>
                  <a:pt x="3280091" y="2898522"/>
                </a:cubicBezTo>
                <a:close/>
                <a:moveTo>
                  <a:pt x="2460773" y="2898402"/>
                </a:moveTo>
                <a:cubicBezTo>
                  <a:pt x="2508802" y="2943101"/>
                  <a:pt x="2595346" y="2915521"/>
                  <a:pt x="2662868" y="2923129"/>
                </a:cubicBezTo>
                <a:cubicBezTo>
                  <a:pt x="2755594" y="2970205"/>
                  <a:pt x="2903007" y="2925506"/>
                  <a:pt x="2992877" y="2964974"/>
                </a:cubicBezTo>
                <a:cubicBezTo>
                  <a:pt x="2944851" y="2952611"/>
                  <a:pt x="2893494" y="2987324"/>
                  <a:pt x="2861636" y="2957366"/>
                </a:cubicBezTo>
                <a:cubicBezTo>
                  <a:pt x="2858307" y="2962121"/>
                  <a:pt x="2852125" y="2964974"/>
                  <a:pt x="2855454" y="2969730"/>
                </a:cubicBezTo>
                <a:cubicBezTo>
                  <a:pt x="2816938" y="2989701"/>
                  <a:pt x="2791259" y="2959744"/>
                  <a:pt x="2785076" y="2957366"/>
                </a:cubicBezTo>
                <a:cubicBezTo>
                  <a:pt x="2775566" y="2959744"/>
                  <a:pt x="2759399" y="2952611"/>
                  <a:pt x="2756070" y="2964974"/>
                </a:cubicBezTo>
                <a:cubicBezTo>
                  <a:pt x="2759399" y="2967352"/>
                  <a:pt x="2765581" y="2969730"/>
                  <a:pt x="2762252" y="2977338"/>
                </a:cubicBezTo>
                <a:lnTo>
                  <a:pt x="2739903" y="2977338"/>
                </a:lnTo>
                <a:cubicBezTo>
                  <a:pt x="2720881" y="2969730"/>
                  <a:pt x="2720881" y="2969730"/>
                  <a:pt x="2717554" y="2957366"/>
                </a:cubicBezTo>
                <a:cubicBezTo>
                  <a:pt x="2627681" y="2937394"/>
                  <a:pt x="2496438" y="2945003"/>
                  <a:pt x="2422733" y="2952611"/>
                </a:cubicBezTo>
                <a:cubicBezTo>
                  <a:pt x="2361867" y="2927884"/>
                  <a:pt x="2294819" y="2917898"/>
                  <a:pt x="2217785" y="2923129"/>
                </a:cubicBezTo>
                <a:cubicBezTo>
                  <a:pt x="2265337" y="2873675"/>
                  <a:pt x="2380887" y="2915521"/>
                  <a:pt x="2447935" y="2910765"/>
                </a:cubicBezTo>
                <a:close/>
                <a:moveTo>
                  <a:pt x="3566412" y="2893588"/>
                </a:moveTo>
                <a:cubicBezTo>
                  <a:pt x="3614261" y="2892697"/>
                  <a:pt x="3661932" y="2893885"/>
                  <a:pt x="3709484" y="2893647"/>
                </a:cubicBezTo>
                <a:cubicBezTo>
                  <a:pt x="3613903" y="2898402"/>
                  <a:pt x="3519751" y="2899353"/>
                  <a:pt x="3422270" y="2906011"/>
                </a:cubicBezTo>
                <a:cubicBezTo>
                  <a:pt x="3470535" y="2897452"/>
                  <a:pt x="3518563" y="2894480"/>
                  <a:pt x="3566412" y="2893588"/>
                </a:cubicBezTo>
                <a:close/>
                <a:moveTo>
                  <a:pt x="3877339" y="2881283"/>
                </a:moveTo>
                <a:cubicBezTo>
                  <a:pt x="3821230" y="2891269"/>
                  <a:pt x="3765594" y="2893646"/>
                  <a:pt x="3709483" y="2893646"/>
                </a:cubicBezTo>
                <a:cubicBezTo>
                  <a:pt x="3764643" y="2891269"/>
                  <a:pt x="3819803" y="2887465"/>
                  <a:pt x="3877339" y="2881283"/>
                </a:cubicBezTo>
                <a:close/>
                <a:moveTo>
                  <a:pt x="1871133" y="2868445"/>
                </a:moveTo>
                <a:cubicBezTo>
                  <a:pt x="1906320" y="2863689"/>
                  <a:pt x="1931999" y="2878430"/>
                  <a:pt x="1961006" y="2880808"/>
                </a:cubicBezTo>
                <a:cubicBezTo>
                  <a:pt x="1938657" y="2883186"/>
                  <a:pt x="1893959" y="2886039"/>
                  <a:pt x="1871133" y="2868445"/>
                </a:cubicBezTo>
                <a:close/>
                <a:moveTo>
                  <a:pt x="2206157" y="2865647"/>
                </a:moveTo>
                <a:lnTo>
                  <a:pt x="2225419" y="2866067"/>
                </a:lnTo>
                <a:cubicBezTo>
                  <a:pt x="2220662" y="2864878"/>
                  <a:pt x="2214246" y="2866067"/>
                  <a:pt x="2208243" y="2866364"/>
                </a:cubicBezTo>
                <a:close/>
                <a:moveTo>
                  <a:pt x="2667470" y="2858161"/>
                </a:moveTo>
                <a:cubicBezTo>
                  <a:pt x="2662656" y="2857270"/>
                  <a:pt x="2657901" y="2858221"/>
                  <a:pt x="2652908" y="2863689"/>
                </a:cubicBezTo>
                <a:lnTo>
                  <a:pt x="2682390" y="2863689"/>
                </a:lnTo>
                <a:cubicBezTo>
                  <a:pt x="2688096" y="2866067"/>
                  <a:pt x="2693802" y="2867493"/>
                  <a:pt x="2700935" y="2863689"/>
                </a:cubicBezTo>
                <a:lnTo>
                  <a:pt x="2682390" y="2863689"/>
                </a:lnTo>
                <a:cubicBezTo>
                  <a:pt x="2677159" y="2861787"/>
                  <a:pt x="2672285" y="2859053"/>
                  <a:pt x="2667470" y="2858161"/>
                </a:cubicBezTo>
                <a:close/>
                <a:moveTo>
                  <a:pt x="3691414" y="2851326"/>
                </a:moveTo>
                <a:lnTo>
                  <a:pt x="3739442" y="2851326"/>
                </a:lnTo>
                <a:lnTo>
                  <a:pt x="3684757" y="2858934"/>
                </a:lnTo>
                <a:close/>
                <a:moveTo>
                  <a:pt x="2569693" y="2851326"/>
                </a:moveTo>
                <a:cubicBezTo>
                  <a:pt x="2563511" y="2863689"/>
                  <a:pt x="2550672" y="2856556"/>
                  <a:pt x="2537833" y="2858934"/>
                </a:cubicBezTo>
                <a:lnTo>
                  <a:pt x="2569693" y="2863689"/>
                </a:lnTo>
                <a:close/>
                <a:moveTo>
                  <a:pt x="3492648" y="2846571"/>
                </a:moveTo>
                <a:lnTo>
                  <a:pt x="3499305" y="2858934"/>
                </a:lnTo>
                <a:lnTo>
                  <a:pt x="3393264" y="2851326"/>
                </a:lnTo>
                <a:close/>
                <a:moveTo>
                  <a:pt x="3284371" y="2838962"/>
                </a:moveTo>
                <a:lnTo>
                  <a:pt x="3306720" y="2838962"/>
                </a:lnTo>
                <a:lnTo>
                  <a:pt x="3284371" y="2851325"/>
                </a:lnTo>
                <a:close/>
                <a:moveTo>
                  <a:pt x="2630558" y="2838962"/>
                </a:moveTo>
                <a:lnTo>
                  <a:pt x="2739926" y="2851326"/>
                </a:lnTo>
                <a:lnTo>
                  <a:pt x="2662893" y="2838962"/>
                </a:lnTo>
                <a:close/>
                <a:moveTo>
                  <a:pt x="2223993" y="2834207"/>
                </a:moveTo>
                <a:cubicBezTo>
                  <a:pt x="2310536" y="2848948"/>
                  <a:pt x="2422284" y="2853703"/>
                  <a:pt x="2493135" y="2851326"/>
                </a:cubicBezTo>
                <a:cubicBezTo>
                  <a:pt x="2409921" y="2836585"/>
                  <a:pt x="2284857" y="2831830"/>
                  <a:pt x="2223993" y="2834207"/>
                </a:cubicBezTo>
                <a:close/>
                <a:moveTo>
                  <a:pt x="2058693" y="2821309"/>
                </a:moveTo>
                <a:cubicBezTo>
                  <a:pt x="2048883" y="2819823"/>
                  <a:pt x="2041158" y="2819467"/>
                  <a:pt x="2038067" y="2821844"/>
                </a:cubicBezTo>
                <a:cubicBezTo>
                  <a:pt x="2055660" y="2823270"/>
                  <a:pt x="2073732" y="2825648"/>
                  <a:pt x="2091801" y="2827550"/>
                </a:cubicBezTo>
                <a:cubicBezTo>
                  <a:pt x="2080392" y="2825410"/>
                  <a:pt x="2068504" y="2822795"/>
                  <a:pt x="2058693" y="2821309"/>
                </a:cubicBezTo>
                <a:close/>
                <a:moveTo>
                  <a:pt x="1922520" y="2816613"/>
                </a:moveTo>
                <a:cubicBezTo>
                  <a:pt x="1922520" y="2838962"/>
                  <a:pt x="2028081" y="2844193"/>
                  <a:pt x="2076107" y="2858459"/>
                </a:cubicBezTo>
                <a:cubicBezTo>
                  <a:pt x="2072780" y="2831354"/>
                  <a:pt x="2021899" y="2858459"/>
                  <a:pt x="1992895" y="2833732"/>
                </a:cubicBezTo>
                <a:lnTo>
                  <a:pt x="2009063" y="2816613"/>
                </a:lnTo>
                <a:close/>
                <a:moveTo>
                  <a:pt x="3361405" y="2809480"/>
                </a:moveTo>
                <a:lnTo>
                  <a:pt x="3393265" y="2809480"/>
                </a:lnTo>
                <a:lnTo>
                  <a:pt x="3383754" y="2821844"/>
                </a:lnTo>
                <a:cubicBezTo>
                  <a:pt x="3377572" y="2819466"/>
                  <a:pt x="3374244" y="2807102"/>
                  <a:pt x="3361405" y="2809480"/>
                </a:cubicBezTo>
                <a:close/>
                <a:moveTo>
                  <a:pt x="1819831" y="2808306"/>
                </a:moveTo>
                <a:cubicBezTo>
                  <a:pt x="1814956" y="2809629"/>
                  <a:pt x="1810766" y="2813522"/>
                  <a:pt x="1807438" y="2821368"/>
                </a:cubicBezTo>
                <a:cubicBezTo>
                  <a:pt x="1828360" y="2831354"/>
                  <a:pt x="1853091" y="2828501"/>
                  <a:pt x="1877345" y="2828501"/>
                </a:cubicBezTo>
                <a:cubicBezTo>
                  <a:pt x="1855231" y="2823509"/>
                  <a:pt x="1834454" y="2804339"/>
                  <a:pt x="1819831" y="2808306"/>
                </a:cubicBezTo>
                <a:close/>
                <a:moveTo>
                  <a:pt x="3300539" y="2804725"/>
                </a:moveTo>
                <a:lnTo>
                  <a:pt x="3284371" y="2821843"/>
                </a:lnTo>
                <a:lnTo>
                  <a:pt x="3284371" y="2809480"/>
                </a:lnTo>
                <a:cubicBezTo>
                  <a:pt x="3290553" y="2807102"/>
                  <a:pt x="3293881" y="2801872"/>
                  <a:pt x="3300539" y="2804725"/>
                </a:cubicBezTo>
                <a:close/>
                <a:moveTo>
                  <a:pt x="4322423" y="2804250"/>
                </a:moveTo>
                <a:lnTo>
                  <a:pt x="4124133" y="2828977"/>
                </a:lnTo>
                <a:lnTo>
                  <a:pt x="4130314" y="2821844"/>
                </a:lnTo>
                <a:close/>
                <a:moveTo>
                  <a:pt x="3563025" y="2791886"/>
                </a:moveTo>
                <a:cubicBezTo>
                  <a:pt x="3592032" y="2791886"/>
                  <a:pt x="3636731" y="2791886"/>
                  <a:pt x="3652898" y="2791886"/>
                </a:cubicBezTo>
                <a:cubicBezTo>
                  <a:pt x="3628171" y="2807578"/>
                  <a:pt x="3593934" y="2804725"/>
                  <a:pt x="3559221" y="2803774"/>
                </a:cubicBezTo>
                <a:cubicBezTo>
                  <a:pt x="3563025" y="2802823"/>
                  <a:pt x="3566354" y="2801872"/>
                  <a:pt x="3569207" y="2799494"/>
                </a:cubicBezTo>
                <a:close/>
                <a:moveTo>
                  <a:pt x="3976721" y="2757173"/>
                </a:moveTo>
                <a:lnTo>
                  <a:pt x="3976721" y="2769537"/>
                </a:lnTo>
                <a:cubicBezTo>
                  <a:pt x="3886850" y="2784753"/>
                  <a:pt x="3736114" y="2789508"/>
                  <a:pt x="3691415" y="2787131"/>
                </a:cubicBezTo>
                <a:close/>
                <a:moveTo>
                  <a:pt x="2031410" y="2732446"/>
                </a:moveTo>
                <a:cubicBezTo>
                  <a:pt x="2143631" y="2772390"/>
                  <a:pt x="2252525" y="2757173"/>
                  <a:pt x="2377585" y="2769537"/>
                </a:cubicBezTo>
                <a:cubicBezTo>
                  <a:pt x="2297222" y="2764782"/>
                  <a:pt x="2156471" y="2727691"/>
                  <a:pt x="2031410" y="2732446"/>
                </a:cubicBezTo>
                <a:close/>
                <a:moveTo>
                  <a:pt x="3534020" y="2729118"/>
                </a:moveTo>
                <a:cubicBezTo>
                  <a:pt x="3564453" y="2743383"/>
                  <a:pt x="3612480" y="2721510"/>
                  <a:pt x="3630551" y="2744810"/>
                </a:cubicBezTo>
                <a:lnTo>
                  <a:pt x="3515000" y="2744810"/>
                </a:lnTo>
                <a:lnTo>
                  <a:pt x="3537349" y="2732447"/>
                </a:lnTo>
                <a:close/>
                <a:moveTo>
                  <a:pt x="1909681" y="2727691"/>
                </a:moveTo>
                <a:lnTo>
                  <a:pt x="1948200" y="2740055"/>
                </a:lnTo>
                <a:lnTo>
                  <a:pt x="1970548" y="2740055"/>
                </a:lnTo>
                <a:close/>
                <a:moveTo>
                  <a:pt x="2952521" y="2727394"/>
                </a:moveTo>
                <a:cubicBezTo>
                  <a:pt x="2959356" y="2727097"/>
                  <a:pt x="2965776" y="2727691"/>
                  <a:pt x="2970531" y="2732446"/>
                </a:cubicBezTo>
                <a:cubicBezTo>
                  <a:pt x="2957692" y="2730068"/>
                  <a:pt x="2932017" y="2737677"/>
                  <a:pt x="2932017" y="2727691"/>
                </a:cubicBezTo>
                <a:cubicBezTo>
                  <a:pt x="2938433" y="2728880"/>
                  <a:pt x="2945688" y="2727691"/>
                  <a:pt x="2952521" y="2727394"/>
                </a:cubicBezTo>
                <a:close/>
                <a:moveTo>
                  <a:pt x="4177865" y="2726265"/>
                </a:moveTo>
                <a:cubicBezTo>
                  <a:pt x="4158369" y="2734349"/>
                  <a:pt x="4137921" y="2746712"/>
                  <a:pt x="4107964" y="2740055"/>
                </a:cubicBezTo>
                <a:cubicBezTo>
                  <a:pt x="4126034" y="2722936"/>
                  <a:pt x="4153138" y="2727216"/>
                  <a:pt x="4177865" y="2726265"/>
                </a:cubicBezTo>
                <a:close/>
                <a:moveTo>
                  <a:pt x="3524510" y="2720083"/>
                </a:moveTo>
                <a:lnTo>
                  <a:pt x="3534021" y="2729118"/>
                </a:lnTo>
                <a:cubicBezTo>
                  <a:pt x="3530217" y="2727216"/>
                  <a:pt x="3526413" y="2724838"/>
                  <a:pt x="3523084" y="2721509"/>
                </a:cubicBezTo>
                <a:cubicBezTo>
                  <a:pt x="3523560" y="2721034"/>
                  <a:pt x="3524035" y="2720558"/>
                  <a:pt x="3524510" y="2720083"/>
                </a:cubicBezTo>
                <a:close/>
                <a:moveTo>
                  <a:pt x="1662857" y="2710573"/>
                </a:moveTo>
                <a:lnTo>
                  <a:pt x="1640509" y="2720083"/>
                </a:lnTo>
                <a:lnTo>
                  <a:pt x="1640509" y="2715328"/>
                </a:lnTo>
                <a:close/>
                <a:moveTo>
                  <a:pt x="4876876" y="2702964"/>
                </a:moveTo>
                <a:lnTo>
                  <a:pt x="4909211" y="2702964"/>
                </a:lnTo>
                <a:lnTo>
                  <a:pt x="4870694" y="2710572"/>
                </a:lnTo>
                <a:close/>
                <a:moveTo>
                  <a:pt x="1746094" y="2702964"/>
                </a:moveTo>
                <a:lnTo>
                  <a:pt x="1777956" y="2715328"/>
                </a:lnTo>
                <a:lnTo>
                  <a:pt x="1768444" y="2702964"/>
                </a:lnTo>
                <a:close/>
                <a:moveTo>
                  <a:pt x="1586301" y="2702964"/>
                </a:moveTo>
                <a:lnTo>
                  <a:pt x="1614831" y="2715327"/>
                </a:lnTo>
                <a:lnTo>
                  <a:pt x="1601992" y="2715327"/>
                </a:lnTo>
                <a:close/>
                <a:moveTo>
                  <a:pt x="3141064" y="2697734"/>
                </a:moveTo>
                <a:cubicBezTo>
                  <a:pt x="3148256" y="2698091"/>
                  <a:pt x="3156221" y="2699398"/>
                  <a:pt x="3162641" y="2698209"/>
                </a:cubicBezTo>
                <a:lnTo>
                  <a:pt x="3162641" y="2702964"/>
                </a:lnTo>
                <a:lnTo>
                  <a:pt x="3124123" y="2702964"/>
                </a:lnTo>
                <a:cubicBezTo>
                  <a:pt x="3127453" y="2697972"/>
                  <a:pt x="3133872" y="2697378"/>
                  <a:pt x="3141064" y="2697734"/>
                </a:cubicBezTo>
                <a:close/>
                <a:moveTo>
                  <a:pt x="3223566" y="2697258"/>
                </a:moveTo>
                <a:cubicBezTo>
                  <a:pt x="3229926" y="2697258"/>
                  <a:pt x="3236346" y="2699160"/>
                  <a:pt x="3239675" y="2702964"/>
                </a:cubicBezTo>
                <a:lnTo>
                  <a:pt x="3207815" y="2702964"/>
                </a:lnTo>
                <a:cubicBezTo>
                  <a:pt x="3210907" y="2699160"/>
                  <a:pt x="3217207" y="2697258"/>
                  <a:pt x="3223566" y="2697258"/>
                </a:cubicBezTo>
                <a:close/>
                <a:moveTo>
                  <a:pt x="1986715" y="2661119"/>
                </a:moveTo>
                <a:cubicBezTo>
                  <a:pt x="2073258" y="2675860"/>
                  <a:pt x="2175492" y="2705342"/>
                  <a:pt x="2255855" y="2685846"/>
                </a:cubicBezTo>
                <a:cubicBezTo>
                  <a:pt x="2153143" y="2681091"/>
                  <a:pt x="2079443" y="2663496"/>
                  <a:pt x="1986715" y="2661119"/>
                </a:cubicBezTo>
                <a:close/>
                <a:moveTo>
                  <a:pt x="4124133" y="2651133"/>
                </a:moveTo>
                <a:lnTo>
                  <a:pt x="4124133" y="2673482"/>
                </a:lnTo>
                <a:lnTo>
                  <a:pt x="4107964" y="2661119"/>
                </a:lnTo>
                <a:cubicBezTo>
                  <a:pt x="4021420" y="2685846"/>
                  <a:pt x="3960554" y="2681091"/>
                  <a:pt x="3870681" y="2698209"/>
                </a:cubicBezTo>
                <a:lnTo>
                  <a:pt x="3909198" y="2710573"/>
                </a:lnTo>
                <a:cubicBezTo>
                  <a:pt x="3890178" y="2708195"/>
                  <a:pt x="3822660" y="2715328"/>
                  <a:pt x="3800311" y="2702964"/>
                </a:cubicBezTo>
                <a:cubicBezTo>
                  <a:pt x="3710438" y="2735300"/>
                  <a:pt x="3598216" y="2692979"/>
                  <a:pt x="3515000" y="2710573"/>
                </a:cubicBezTo>
                <a:cubicBezTo>
                  <a:pt x="3517377" y="2715328"/>
                  <a:pt x="3520230" y="2718656"/>
                  <a:pt x="3523084" y="2721985"/>
                </a:cubicBezTo>
                <a:cubicBezTo>
                  <a:pt x="3513574" y="2732446"/>
                  <a:pt x="3501685" y="2731020"/>
                  <a:pt x="3492651" y="2740530"/>
                </a:cubicBezTo>
                <a:cubicBezTo>
                  <a:pt x="3483139" y="2732922"/>
                  <a:pt x="3476482" y="2720558"/>
                  <a:pt x="3460790" y="2720558"/>
                </a:cubicBezTo>
                <a:lnTo>
                  <a:pt x="3460790" y="2745285"/>
                </a:lnTo>
                <a:lnTo>
                  <a:pt x="3454610" y="2728167"/>
                </a:lnTo>
                <a:cubicBezTo>
                  <a:pt x="3428931" y="2738153"/>
                  <a:pt x="3409910" y="2703440"/>
                  <a:pt x="3393742" y="2732922"/>
                </a:cubicBezTo>
                <a:lnTo>
                  <a:pt x="3432260" y="2745285"/>
                </a:lnTo>
                <a:cubicBezTo>
                  <a:pt x="3301016" y="2745285"/>
                  <a:pt x="3105580" y="2752894"/>
                  <a:pt x="2977189" y="2715803"/>
                </a:cubicBezTo>
                <a:lnTo>
                  <a:pt x="3031873" y="2711048"/>
                </a:lnTo>
                <a:cubicBezTo>
                  <a:pt x="3108907" y="2748139"/>
                  <a:pt x="3214473" y="2713426"/>
                  <a:pt x="3294835" y="2715803"/>
                </a:cubicBezTo>
                <a:lnTo>
                  <a:pt x="3256318" y="2698685"/>
                </a:lnTo>
                <a:cubicBezTo>
                  <a:pt x="3544006" y="2695356"/>
                  <a:pt x="3835493" y="2688223"/>
                  <a:pt x="4124133" y="2651133"/>
                </a:cubicBezTo>
                <a:close/>
                <a:moveTo>
                  <a:pt x="1378025" y="2643525"/>
                </a:moveTo>
                <a:lnTo>
                  <a:pt x="1416065" y="2643525"/>
                </a:lnTo>
                <a:lnTo>
                  <a:pt x="1422724" y="2661119"/>
                </a:lnTo>
                <a:close/>
                <a:moveTo>
                  <a:pt x="4370926" y="2579330"/>
                </a:moveTo>
                <a:lnTo>
                  <a:pt x="4383289" y="2591693"/>
                </a:lnTo>
                <a:lnTo>
                  <a:pt x="4322423" y="2596448"/>
                </a:lnTo>
                <a:close/>
                <a:moveTo>
                  <a:pt x="4293891" y="2512282"/>
                </a:moveTo>
                <a:lnTo>
                  <a:pt x="4261556" y="2524645"/>
                </a:lnTo>
                <a:lnTo>
                  <a:pt x="4261556" y="2519890"/>
                </a:lnTo>
                <a:close/>
                <a:moveTo>
                  <a:pt x="4332409" y="2507527"/>
                </a:moveTo>
                <a:lnTo>
                  <a:pt x="4354758" y="2507527"/>
                </a:lnTo>
                <a:lnTo>
                  <a:pt x="4322423" y="2512282"/>
                </a:lnTo>
                <a:close/>
                <a:moveTo>
                  <a:pt x="1230162" y="2502772"/>
                </a:moveTo>
                <a:cubicBezTo>
                  <a:pt x="1230162" y="2509904"/>
                  <a:pt x="1243000" y="2512282"/>
                  <a:pt x="1246329" y="2519890"/>
                </a:cubicBezTo>
                <a:cubicBezTo>
                  <a:pt x="1252986" y="2512282"/>
                  <a:pt x="1272007" y="2509904"/>
                  <a:pt x="1255839" y="2502772"/>
                </a:cubicBezTo>
                <a:close/>
                <a:moveTo>
                  <a:pt x="5268228" y="2477569"/>
                </a:moveTo>
                <a:lnTo>
                  <a:pt x="5262046" y="2494688"/>
                </a:lnTo>
                <a:cubicBezTo>
                  <a:pt x="5220200" y="2489933"/>
                  <a:pt x="5201180" y="2546519"/>
                  <a:pt x="5153152" y="2519415"/>
                </a:cubicBezTo>
                <a:cubicBezTo>
                  <a:pt x="5095615" y="2536533"/>
                  <a:pt x="5024762" y="2554127"/>
                  <a:pt x="4976735" y="2571246"/>
                </a:cubicBezTo>
                <a:cubicBezTo>
                  <a:pt x="4884010" y="2588365"/>
                  <a:pt x="4781297" y="2608336"/>
                  <a:pt x="4685242" y="2630686"/>
                </a:cubicBezTo>
                <a:cubicBezTo>
                  <a:pt x="4653383" y="2628308"/>
                  <a:pt x="4630559" y="2657790"/>
                  <a:pt x="4640544" y="2672531"/>
                </a:cubicBezTo>
                <a:cubicBezTo>
                  <a:pt x="4541162" y="2652559"/>
                  <a:pt x="4480295" y="2684895"/>
                  <a:pt x="4384240" y="2689650"/>
                </a:cubicBezTo>
                <a:lnTo>
                  <a:pt x="4384240" y="2680615"/>
                </a:lnTo>
                <a:lnTo>
                  <a:pt x="4408967" y="2680615"/>
                </a:lnTo>
                <a:cubicBezTo>
                  <a:pt x="4437974" y="2682993"/>
                  <a:pt x="4463176" y="2660643"/>
                  <a:pt x="4447484" y="2655888"/>
                </a:cubicBezTo>
                <a:cubicBezTo>
                  <a:pt x="4479344" y="2660643"/>
                  <a:pt x="4527846" y="2665874"/>
                  <a:pt x="4546867" y="2643525"/>
                </a:cubicBezTo>
                <a:cubicBezTo>
                  <a:pt x="4690949" y="2635916"/>
                  <a:pt x="4832178" y="2566966"/>
                  <a:pt x="4976259" y="2561736"/>
                </a:cubicBezTo>
                <a:lnTo>
                  <a:pt x="4970077" y="2554127"/>
                </a:lnTo>
                <a:cubicBezTo>
                  <a:pt x="5062803" y="2529400"/>
                  <a:pt x="5159333" y="2482324"/>
                  <a:pt x="5268228" y="2477569"/>
                </a:cubicBezTo>
                <a:close/>
                <a:moveTo>
                  <a:pt x="8143205" y="2440479"/>
                </a:moveTo>
                <a:cubicBezTo>
                  <a:pt x="8088521" y="2447612"/>
                  <a:pt x="8030032" y="2460451"/>
                  <a:pt x="7985333" y="2453318"/>
                </a:cubicBezTo>
                <a:close/>
                <a:moveTo>
                  <a:pt x="5613928" y="2423360"/>
                </a:moveTo>
                <a:cubicBezTo>
                  <a:pt x="5597761" y="2450464"/>
                  <a:pt x="5498377" y="2472814"/>
                  <a:pt x="5453679" y="2472814"/>
                </a:cubicBezTo>
                <a:close/>
                <a:moveTo>
                  <a:pt x="5200703" y="2406241"/>
                </a:moveTo>
                <a:lnTo>
                  <a:pt x="5162186" y="2413374"/>
                </a:lnTo>
                <a:lnTo>
                  <a:pt x="5152676" y="2413374"/>
                </a:lnTo>
                <a:close/>
                <a:moveTo>
                  <a:pt x="4454143" y="2383892"/>
                </a:moveTo>
                <a:cubicBezTo>
                  <a:pt x="4319571" y="2391025"/>
                  <a:pt x="4181673" y="2408619"/>
                  <a:pt x="4063268" y="2435724"/>
                </a:cubicBezTo>
                <a:cubicBezTo>
                  <a:pt x="4200692" y="2433346"/>
                  <a:pt x="4332411" y="2398633"/>
                  <a:pt x="4454143" y="2383892"/>
                </a:cubicBezTo>
                <a:close/>
                <a:moveTo>
                  <a:pt x="4652909" y="2346326"/>
                </a:moveTo>
                <a:lnTo>
                  <a:pt x="4493613" y="2380088"/>
                </a:lnTo>
                <a:cubicBezTo>
                  <a:pt x="4537836" y="2374382"/>
                  <a:pt x="4621999" y="2381039"/>
                  <a:pt x="4652909" y="2346326"/>
                </a:cubicBezTo>
                <a:close/>
                <a:moveTo>
                  <a:pt x="6261582" y="2299726"/>
                </a:moveTo>
                <a:cubicBezTo>
                  <a:pt x="6068997" y="2309712"/>
                  <a:pt x="5876888" y="2391501"/>
                  <a:pt x="5729478" y="2413375"/>
                </a:cubicBezTo>
                <a:cubicBezTo>
                  <a:pt x="5883546" y="2331586"/>
                  <a:pt x="6081837" y="2312089"/>
                  <a:pt x="6261582" y="2299726"/>
                </a:cubicBezTo>
                <a:close/>
                <a:moveTo>
                  <a:pt x="999514" y="2294970"/>
                </a:moveTo>
                <a:cubicBezTo>
                  <a:pt x="1019010" y="2289740"/>
                  <a:pt x="1035178" y="2299726"/>
                  <a:pt x="1038031" y="2304956"/>
                </a:cubicBezTo>
                <a:cubicBezTo>
                  <a:pt x="1021863" y="2309711"/>
                  <a:pt x="1012353" y="2297348"/>
                  <a:pt x="999514" y="2294970"/>
                </a:cubicBezTo>
                <a:close/>
                <a:moveTo>
                  <a:pt x="916299" y="2257880"/>
                </a:moveTo>
                <a:lnTo>
                  <a:pt x="948634" y="2270244"/>
                </a:lnTo>
                <a:lnTo>
                  <a:pt x="932467" y="2270244"/>
                </a:lnTo>
                <a:close/>
                <a:moveTo>
                  <a:pt x="7075192" y="2240286"/>
                </a:moveTo>
                <a:lnTo>
                  <a:pt x="7100871" y="2240286"/>
                </a:lnTo>
                <a:lnTo>
                  <a:pt x="7068535" y="2245517"/>
                </a:lnTo>
                <a:close/>
                <a:moveTo>
                  <a:pt x="5668613" y="2223167"/>
                </a:moveTo>
                <a:lnTo>
                  <a:pt x="5690965" y="2223167"/>
                </a:lnTo>
                <a:lnTo>
                  <a:pt x="5652449" y="2235530"/>
                </a:lnTo>
                <a:close/>
                <a:moveTo>
                  <a:pt x="7123220" y="2186077"/>
                </a:moveTo>
                <a:lnTo>
                  <a:pt x="7084703" y="2193210"/>
                </a:lnTo>
                <a:lnTo>
                  <a:pt x="7062354" y="2193210"/>
                </a:lnTo>
                <a:close/>
                <a:moveTo>
                  <a:pt x="6892594" y="2181322"/>
                </a:moveTo>
                <a:lnTo>
                  <a:pt x="6892594" y="2186077"/>
                </a:lnTo>
                <a:lnTo>
                  <a:pt x="6815560" y="2193686"/>
                </a:lnTo>
                <a:cubicBezTo>
                  <a:pt x="6834580" y="2181322"/>
                  <a:pt x="6870244" y="2193686"/>
                  <a:pt x="6892594" y="2181322"/>
                </a:cubicBezTo>
                <a:close/>
                <a:moveTo>
                  <a:pt x="823574" y="2168958"/>
                </a:moveTo>
                <a:lnTo>
                  <a:pt x="855434" y="2168958"/>
                </a:lnTo>
                <a:cubicBezTo>
                  <a:pt x="849252" y="2190832"/>
                  <a:pt x="881112" y="2188454"/>
                  <a:pt x="893951" y="2198440"/>
                </a:cubicBezTo>
                <a:lnTo>
                  <a:pt x="884440" y="2206048"/>
                </a:lnTo>
                <a:close/>
                <a:moveTo>
                  <a:pt x="6959642" y="2168482"/>
                </a:moveTo>
                <a:lnTo>
                  <a:pt x="6959642" y="2180846"/>
                </a:lnTo>
                <a:lnTo>
                  <a:pt x="6908286" y="2180846"/>
                </a:lnTo>
                <a:cubicBezTo>
                  <a:pt x="6924453" y="2176091"/>
                  <a:pt x="6937293" y="2163727"/>
                  <a:pt x="6959642" y="2168482"/>
                </a:cubicBezTo>
                <a:close/>
                <a:moveTo>
                  <a:pt x="7315329" y="2156119"/>
                </a:moveTo>
                <a:cubicBezTo>
                  <a:pt x="7280141" y="2180846"/>
                  <a:pt x="7215946" y="2188454"/>
                  <a:pt x="7167919" y="2180846"/>
                </a:cubicBezTo>
                <a:close/>
                <a:moveTo>
                  <a:pt x="7062354" y="2156119"/>
                </a:moveTo>
                <a:cubicBezTo>
                  <a:pt x="7059025" y="2176091"/>
                  <a:pt x="7014326" y="2168482"/>
                  <a:pt x="7008145" y="2163727"/>
                </a:cubicBezTo>
                <a:close/>
                <a:moveTo>
                  <a:pt x="937327" y="2124742"/>
                </a:moveTo>
                <a:cubicBezTo>
                  <a:pt x="956987" y="2127974"/>
                  <a:pt x="970629" y="2145182"/>
                  <a:pt x="961000" y="2163727"/>
                </a:cubicBezTo>
                <a:cubicBezTo>
                  <a:pt x="941979" y="2156119"/>
                  <a:pt x="919154" y="2139000"/>
                  <a:pt x="916301" y="2126637"/>
                </a:cubicBezTo>
                <a:cubicBezTo>
                  <a:pt x="923552" y="2124141"/>
                  <a:pt x="930774" y="2123665"/>
                  <a:pt x="937327" y="2124742"/>
                </a:cubicBezTo>
                <a:close/>
                <a:moveTo>
                  <a:pt x="6512181" y="2003954"/>
                </a:moveTo>
                <a:cubicBezTo>
                  <a:pt x="6449888" y="2008709"/>
                  <a:pt x="6392350" y="2015366"/>
                  <a:pt x="6331960" y="2020121"/>
                </a:cubicBezTo>
                <a:cubicBezTo>
                  <a:pt x="6391875" y="2048177"/>
                  <a:pt x="6454644" y="2010611"/>
                  <a:pt x="6512181" y="2003954"/>
                </a:cubicBezTo>
                <a:close/>
                <a:moveTo>
                  <a:pt x="10573767" y="1994117"/>
                </a:moveTo>
                <a:cubicBezTo>
                  <a:pt x="10579250" y="1993314"/>
                  <a:pt x="10584630" y="1996583"/>
                  <a:pt x="10590217" y="2007758"/>
                </a:cubicBezTo>
                <a:cubicBezTo>
                  <a:pt x="10561211" y="2005380"/>
                  <a:pt x="10538861" y="2030107"/>
                  <a:pt x="10513183" y="2015366"/>
                </a:cubicBezTo>
                <a:lnTo>
                  <a:pt x="10513183" y="2007758"/>
                </a:lnTo>
                <a:cubicBezTo>
                  <a:pt x="10539931" y="2035576"/>
                  <a:pt x="10557317" y="1996524"/>
                  <a:pt x="10573767" y="1994117"/>
                </a:cubicBezTo>
                <a:close/>
                <a:moveTo>
                  <a:pt x="6706667" y="1931200"/>
                </a:moveTo>
                <a:cubicBezTo>
                  <a:pt x="6709996" y="1935955"/>
                  <a:pt x="6703814" y="1938808"/>
                  <a:pt x="6700486" y="1943563"/>
                </a:cubicBezTo>
                <a:lnTo>
                  <a:pt x="6745185" y="1931200"/>
                </a:lnTo>
                <a:close/>
                <a:moveTo>
                  <a:pt x="6898777" y="1918836"/>
                </a:moveTo>
                <a:lnTo>
                  <a:pt x="6777044" y="1926444"/>
                </a:lnTo>
                <a:lnTo>
                  <a:pt x="6767534" y="1931200"/>
                </a:lnTo>
                <a:close/>
                <a:moveTo>
                  <a:pt x="7772301" y="1895060"/>
                </a:moveTo>
                <a:lnTo>
                  <a:pt x="7745197" y="1901242"/>
                </a:lnTo>
                <a:cubicBezTo>
                  <a:pt x="7751378" y="1895060"/>
                  <a:pt x="7761840" y="1895060"/>
                  <a:pt x="7772301" y="1895060"/>
                </a:cubicBezTo>
                <a:close/>
                <a:moveTo>
                  <a:pt x="7799406" y="1888879"/>
                </a:moveTo>
                <a:cubicBezTo>
                  <a:pt x="7792749" y="1895061"/>
                  <a:pt x="7782287" y="1895061"/>
                  <a:pt x="7772301" y="1895061"/>
                </a:cubicBezTo>
                <a:close/>
                <a:moveTo>
                  <a:pt x="6985320" y="1888879"/>
                </a:moveTo>
                <a:cubicBezTo>
                  <a:pt x="6979139" y="1891256"/>
                  <a:pt x="6962971" y="1911228"/>
                  <a:pt x="6953461" y="1896487"/>
                </a:cubicBezTo>
                <a:cubicBezTo>
                  <a:pt x="6943951" y="1916458"/>
                  <a:pt x="6985320" y="1896487"/>
                  <a:pt x="6991502" y="1901242"/>
                </a:cubicBezTo>
                <a:close/>
                <a:moveTo>
                  <a:pt x="10138476" y="1866529"/>
                </a:moveTo>
                <a:cubicBezTo>
                  <a:pt x="9981556" y="1876515"/>
                  <a:pt x="9837474" y="1916458"/>
                  <a:pt x="9677224" y="1908850"/>
                </a:cubicBezTo>
                <a:cubicBezTo>
                  <a:pt x="9821306" y="1876515"/>
                  <a:pt x="9978227" y="1871760"/>
                  <a:pt x="10138476" y="1866529"/>
                </a:cubicBezTo>
                <a:close/>
                <a:moveTo>
                  <a:pt x="7584472" y="1795202"/>
                </a:moveTo>
                <a:cubicBezTo>
                  <a:pt x="7603492" y="1807565"/>
                  <a:pt x="7639156" y="1795202"/>
                  <a:pt x="7661506" y="1807565"/>
                </a:cubicBezTo>
                <a:cubicBezTo>
                  <a:pt x="7639156" y="1814698"/>
                  <a:pt x="7597311" y="1819929"/>
                  <a:pt x="7584472" y="1795202"/>
                </a:cubicBezTo>
                <a:close/>
                <a:moveTo>
                  <a:pt x="8126139" y="1777415"/>
                </a:moveTo>
                <a:cubicBezTo>
                  <a:pt x="8130010" y="1776598"/>
                  <a:pt x="8134171" y="1776420"/>
                  <a:pt x="8138926" y="1777608"/>
                </a:cubicBezTo>
                <a:lnTo>
                  <a:pt x="8138926" y="1789971"/>
                </a:lnTo>
                <a:cubicBezTo>
                  <a:pt x="8122758" y="1787594"/>
                  <a:pt x="8094227" y="1794727"/>
                  <a:pt x="8090898" y="1782363"/>
                </a:cubicBezTo>
                <a:cubicBezTo>
                  <a:pt x="8105520" y="1788069"/>
                  <a:pt x="8114525" y="1779867"/>
                  <a:pt x="8126139" y="1777415"/>
                </a:cubicBezTo>
                <a:close/>
                <a:moveTo>
                  <a:pt x="9713987" y="1769866"/>
                </a:moveTo>
                <a:cubicBezTo>
                  <a:pt x="9755149" y="1769138"/>
                  <a:pt x="9794795" y="1769167"/>
                  <a:pt x="9830816" y="1770475"/>
                </a:cubicBezTo>
                <a:cubicBezTo>
                  <a:pt x="9692915" y="1792825"/>
                  <a:pt x="9516974" y="1780461"/>
                  <a:pt x="9359578" y="1782839"/>
                </a:cubicBezTo>
                <a:cubicBezTo>
                  <a:pt x="9453374" y="1781056"/>
                  <a:pt x="9590501" y="1772050"/>
                  <a:pt x="9713987" y="1769866"/>
                </a:cubicBezTo>
                <a:close/>
                <a:moveTo>
                  <a:pt x="8337691" y="1765244"/>
                </a:moveTo>
                <a:lnTo>
                  <a:pt x="8420907" y="1765244"/>
                </a:lnTo>
                <a:lnTo>
                  <a:pt x="8331510" y="1770475"/>
                </a:lnTo>
                <a:close/>
                <a:moveTo>
                  <a:pt x="8574975" y="1748125"/>
                </a:moveTo>
                <a:lnTo>
                  <a:pt x="8584485" y="1752880"/>
                </a:lnTo>
                <a:lnTo>
                  <a:pt x="8552150" y="1752880"/>
                </a:lnTo>
                <a:close/>
                <a:moveTo>
                  <a:pt x="8661043" y="1711036"/>
                </a:moveTo>
                <a:cubicBezTo>
                  <a:pt x="8571170" y="1715791"/>
                  <a:pt x="8491283" y="1728154"/>
                  <a:pt x="8398557" y="1723399"/>
                </a:cubicBezTo>
                <a:cubicBezTo>
                  <a:pt x="8485102" y="1721021"/>
                  <a:pt x="8577827" y="1706280"/>
                  <a:pt x="8661043" y="1711036"/>
                </a:cubicBezTo>
                <a:close/>
                <a:moveTo>
                  <a:pt x="8677211" y="1693916"/>
                </a:moveTo>
                <a:lnTo>
                  <a:pt x="8760426" y="1711035"/>
                </a:lnTo>
                <a:lnTo>
                  <a:pt x="8738077" y="1711035"/>
                </a:lnTo>
                <a:cubicBezTo>
                  <a:pt x="8712399" y="1715790"/>
                  <a:pt x="8667701" y="1708657"/>
                  <a:pt x="8677211" y="1693916"/>
                </a:cubicBezTo>
                <a:close/>
                <a:moveTo>
                  <a:pt x="9090911" y="1681077"/>
                </a:moveTo>
                <a:lnTo>
                  <a:pt x="9090911" y="1688685"/>
                </a:lnTo>
                <a:lnTo>
                  <a:pt x="8953011" y="1693441"/>
                </a:lnTo>
                <a:cubicBezTo>
                  <a:pt x="8978689" y="1666336"/>
                  <a:pt x="9042884" y="1701049"/>
                  <a:pt x="9090911" y="1681077"/>
                </a:cubicBezTo>
                <a:close/>
                <a:moveTo>
                  <a:pt x="486929" y="1664434"/>
                </a:moveTo>
                <a:cubicBezTo>
                  <a:pt x="573473" y="1758111"/>
                  <a:pt x="740379" y="1775705"/>
                  <a:pt x="845944" y="1829914"/>
                </a:cubicBezTo>
                <a:lnTo>
                  <a:pt x="862111" y="1829914"/>
                </a:lnTo>
                <a:lnTo>
                  <a:pt x="862111" y="1807565"/>
                </a:lnTo>
                <a:cubicBezTo>
                  <a:pt x="737050" y="1762866"/>
                  <a:pt x="634339" y="1678700"/>
                  <a:pt x="486929" y="1664434"/>
                </a:cubicBezTo>
                <a:close/>
                <a:moveTo>
                  <a:pt x="9683406" y="1659204"/>
                </a:moveTo>
                <a:lnTo>
                  <a:pt x="9683406" y="1671568"/>
                </a:lnTo>
                <a:cubicBezTo>
                  <a:pt x="9628721" y="1679176"/>
                  <a:pt x="9590204" y="1673945"/>
                  <a:pt x="9535995" y="1688686"/>
                </a:cubicBezTo>
                <a:cubicBezTo>
                  <a:pt x="9535995" y="1715791"/>
                  <a:pt x="9571183" y="1678700"/>
                  <a:pt x="9574512" y="1701050"/>
                </a:cubicBezTo>
                <a:cubicBezTo>
                  <a:pt x="9312027" y="1693441"/>
                  <a:pt x="9049065" y="1733385"/>
                  <a:pt x="8815111" y="1735762"/>
                </a:cubicBezTo>
                <a:cubicBezTo>
                  <a:pt x="9093764" y="1706280"/>
                  <a:pt x="9398095" y="1693917"/>
                  <a:pt x="9683406" y="1659204"/>
                </a:cubicBezTo>
                <a:close/>
                <a:moveTo>
                  <a:pt x="9710748" y="1651714"/>
                </a:moveTo>
                <a:cubicBezTo>
                  <a:pt x="9715503" y="1651714"/>
                  <a:pt x="9720258" y="1654211"/>
                  <a:pt x="9721922" y="1659203"/>
                </a:cubicBezTo>
                <a:lnTo>
                  <a:pt x="9699573" y="1659203"/>
                </a:lnTo>
                <a:cubicBezTo>
                  <a:pt x="9701237" y="1654211"/>
                  <a:pt x="9705993" y="1651714"/>
                  <a:pt x="9710748" y="1651714"/>
                </a:cubicBezTo>
                <a:close/>
                <a:moveTo>
                  <a:pt x="9545506" y="1634477"/>
                </a:moveTo>
                <a:lnTo>
                  <a:pt x="9552163" y="1646841"/>
                </a:lnTo>
                <a:lnTo>
                  <a:pt x="9414263" y="1651596"/>
                </a:lnTo>
                <a:close/>
                <a:moveTo>
                  <a:pt x="9869333" y="1634001"/>
                </a:moveTo>
                <a:lnTo>
                  <a:pt x="9869333" y="1646364"/>
                </a:lnTo>
                <a:cubicBezTo>
                  <a:pt x="9856494" y="1643987"/>
                  <a:pt x="9830816" y="1651595"/>
                  <a:pt x="9830816" y="1641609"/>
                </a:cubicBezTo>
                <a:close/>
                <a:moveTo>
                  <a:pt x="9728105" y="1612128"/>
                </a:moveTo>
                <a:cubicBezTo>
                  <a:pt x="9721923" y="1614506"/>
                  <a:pt x="9699573" y="1641610"/>
                  <a:pt x="9683406" y="1622114"/>
                </a:cubicBezTo>
                <a:close/>
                <a:moveTo>
                  <a:pt x="11189369" y="1562674"/>
                </a:moveTo>
                <a:lnTo>
                  <a:pt x="11221705" y="1569807"/>
                </a:lnTo>
                <a:lnTo>
                  <a:pt x="11128503" y="1569807"/>
                </a:lnTo>
                <a:close/>
                <a:moveTo>
                  <a:pt x="10737627" y="1545080"/>
                </a:moveTo>
                <a:lnTo>
                  <a:pt x="10759977" y="1545080"/>
                </a:lnTo>
                <a:lnTo>
                  <a:pt x="10728117" y="1552688"/>
                </a:lnTo>
                <a:close/>
                <a:moveTo>
                  <a:pt x="608661" y="1545080"/>
                </a:moveTo>
                <a:lnTo>
                  <a:pt x="756071" y="1592156"/>
                </a:lnTo>
                <a:lnTo>
                  <a:pt x="624829" y="1545080"/>
                </a:lnTo>
                <a:close/>
                <a:moveTo>
                  <a:pt x="7767071" y="1540324"/>
                </a:moveTo>
                <a:cubicBezTo>
                  <a:pt x="7690512" y="1560296"/>
                  <a:pt x="7591129" y="1545079"/>
                  <a:pt x="7552612" y="1575037"/>
                </a:cubicBezTo>
                <a:cubicBezTo>
                  <a:pt x="7507914" y="1560296"/>
                  <a:pt x="7418041" y="1582645"/>
                  <a:pt x="7414712" y="1575037"/>
                </a:cubicBezTo>
                <a:cubicBezTo>
                  <a:pt x="7526934" y="1555065"/>
                  <a:pt x="7654848" y="1542702"/>
                  <a:pt x="7767071" y="1540324"/>
                </a:cubicBezTo>
                <a:close/>
                <a:moveTo>
                  <a:pt x="7574962" y="1532716"/>
                </a:moveTo>
                <a:cubicBezTo>
                  <a:pt x="7562123" y="1546981"/>
                  <a:pt x="7545004" y="1539849"/>
                  <a:pt x="7535494" y="1539373"/>
                </a:cubicBezTo>
                <a:close/>
                <a:moveTo>
                  <a:pt x="7821756" y="1527961"/>
                </a:moveTo>
                <a:lnTo>
                  <a:pt x="7831266" y="1532716"/>
                </a:lnTo>
                <a:lnTo>
                  <a:pt x="7792749" y="1532716"/>
                </a:lnTo>
                <a:close/>
                <a:moveTo>
                  <a:pt x="776667" y="1527426"/>
                </a:moveTo>
                <a:cubicBezTo>
                  <a:pt x="769505" y="1527515"/>
                  <a:pt x="762491" y="1529031"/>
                  <a:pt x="756071" y="1532716"/>
                </a:cubicBezTo>
                <a:cubicBezTo>
                  <a:pt x="775567" y="1545080"/>
                  <a:pt x="810755" y="1532716"/>
                  <a:pt x="833105" y="1545080"/>
                </a:cubicBezTo>
                <a:cubicBezTo>
                  <a:pt x="820979" y="1539731"/>
                  <a:pt x="798154" y="1527159"/>
                  <a:pt x="776667" y="1527426"/>
                </a:cubicBezTo>
                <a:close/>
                <a:moveTo>
                  <a:pt x="10523169" y="1523206"/>
                </a:moveTo>
                <a:lnTo>
                  <a:pt x="10561686" y="1523206"/>
                </a:lnTo>
                <a:cubicBezTo>
                  <a:pt x="10564539" y="1540325"/>
                  <a:pt x="10516512" y="1540325"/>
                  <a:pt x="10523169" y="1523206"/>
                </a:cubicBezTo>
                <a:close/>
                <a:moveTo>
                  <a:pt x="9452780" y="1503234"/>
                </a:moveTo>
                <a:lnTo>
                  <a:pt x="8574975" y="1557443"/>
                </a:lnTo>
                <a:lnTo>
                  <a:pt x="8584485" y="1569806"/>
                </a:lnTo>
                <a:cubicBezTo>
                  <a:pt x="8891670" y="1560296"/>
                  <a:pt x="9212168" y="1515597"/>
                  <a:pt x="9497479" y="1515597"/>
                </a:cubicBezTo>
                <a:close/>
                <a:moveTo>
                  <a:pt x="9869333" y="1480885"/>
                </a:moveTo>
                <a:cubicBezTo>
                  <a:pt x="9747601" y="1513220"/>
                  <a:pt x="9638707" y="1463766"/>
                  <a:pt x="9523157" y="1503234"/>
                </a:cubicBezTo>
                <a:cubicBezTo>
                  <a:pt x="9600190" y="1540324"/>
                  <a:pt x="9677224" y="1486115"/>
                  <a:pt x="9753782" y="1503234"/>
                </a:cubicBezTo>
                <a:cubicBezTo>
                  <a:pt x="9782789" y="1493248"/>
                  <a:pt x="9840327" y="1498003"/>
                  <a:pt x="9869333" y="1480885"/>
                </a:cubicBezTo>
                <a:close/>
                <a:moveTo>
                  <a:pt x="10522694" y="1468521"/>
                </a:moveTo>
                <a:lnTo>
                  <a:pt x="10490834" y="1473276"/>
                </a:lnTo>
                <a:lnTo>
                  <a:pt x="10513184" y="1473276"/>
                </a:lnTo>
                <a:close/>
                <a:moveTo>
                  <a:pt x="10836952" y="1438446"/>
                </a:moveTo>
                <a:cubicBezTo>
                  <a:pt x="10849018" y="1438446"/>
                  <a:pt x="10861025" y="1440229"/>
                  <a:pt x="10868871" y="1443795"/>
                </a:cubicBezTo>
                <a:lnTo>
                  <a:pt x="10804676" y="1443795"/>
                </a:lnTo>
                <a:cubicBezTo>
                  <a:pt x="10812759" y="1440229"/>
                  <a:pt x="10824885" y="1438446"/>
                  <a:pt x="10836952" y="1438446"/>
                </a:cubicBezTo>
                <a:close/>
                <a:moveTo>
                  <a:pt x="7590655" y="1426200"/>
                </a:moveTo>
                <a:lnTo>
                  <a:pt x="7584473" y="1433808"/>
                </a:lnTo>
                <a:lnTo>
                  <a:pt x="7613004" y="1426200"/>
                </a:lnTo>
                <a:close/>
                <a:moveTo>
                  <a:pt x="8943575" y="1416437"/>
                </a:moveTo>
                <a:cubicBezTo>
                  <a:pt x="8941628" y="1416958"/>
                  <a:pt x="8939578" y="1418473"/>
                  <a:pt x="8937319" y="1421445"/>
                </a:cubicBezTo>
                <a:cubicBezTo>
                  <a:pt x="8937319" y="1428102"/>
                  <a:pt x="8949207" y="1427151"/>
                  <a:pt x="8961095" y="1426200"/>
                </a:cubicBezTo>
                <a:cubicBezTo>
                  <a:pt x="8954319" y="1422277"/>
                  <a:pt x="8949415" y="1414877"/>
                  <a:pt x="8943575" y="1416437"/>
                </a:cubicBezTo>
                <a:close/>
                <a:moveTo>
                  <a:pt x="9754258" y="1404326"/>
                </a:moveTo>
                <a:lnTo>
                  <a:pt x="9754258" y="1409081"/>
                </a:lnTo>
                <a:lnTo>
                  <a:pt x="9715741" y="1409081"/>
                </a:lnTo>
                <a:close/>
                <a:moveTo>
                  <a:pt x="8844118" y="1391963"/>
                </a:moveTo>
                <a:cubicBezTo>
                  <a:pt x="8846971" y="1439039"/>
                  <a:pt x="8779923" y="1401949"/>
                  <a:pt x="8744734" y="1409082"/>
                </a:cubicBezTo>
                <a:lnTo>
                  <a:pt x="8744734" y="1396718"/>
                </a:lnTo>
                <a:close/>
                <a:moveTo>
                  <a:pt x="9259422" y="1385068"/>
                </a:moveTo>
                <a:cubicBezTo>
                  <a:pt x="9280642" y="1385663"/>
                  <a:pt x="9302278" y="1389348"/>
                  <a:pt x="9321536" y="1396718"/>
                </a:cubicBezTo>
                <a:cubicBezTo>
                  <a:pt x="9286348" y="1386733"/>
                  <a:pt x="9234993" y="1416690"/>
                  <a:pt x="9199804" y="1391963"/>
                </a:cubicBezTo>
                <a:cubicBezTo>
                  <a:pt x="9217399" y="1386970"/>
                  <a:pt x="9238203" y="1384474"/>
                  <a:pt x="9259422" y="1385068"/>
                </a:cubicBezTo>
                <a:close/>
                <a:moveTo>
                  <a:pt x="7921138" y="1379599"/>
                </a:moveTo>
                <a:lnTo>
                  <a:pt x="7952998" y="1396718"/>
                </a:lnTo>
                <a:lnTo>
                  <a:pt x="7946816" y="1396718"/>
                </a:lnTo>
                <a:close/>
                <a:moveTo>
                  <a:pt x="10006758" y="1374845"/>
                </a:moveTo>
                <a:cubicBezTo>
                  <a:pt x="9997723" y="1374369"/>
                  <a:pt x="9933528" y="1421445"/>
                  <a:pt x="9914032" y="1379600"/>
                </a:cubicBezTo>
                <a:close/>
                <a:moveTo>
                  <a:pt x="10145133" y="1367236"/>
                </a:moveTo>
                <a:lnTo>
                  <a:pt x="10222167" y="1367236"/>
                </a:lnTo>
                <a:cubicBezTo>
                  <a:pt x="10208852" y="1391963"/>
                  <a:pt x="10160824" y="1371991"/>
                  <a:pt x="10145133" y="1367236"/>
                </a:cubicBezTo>
                <a:close/>
                <a:moveTo>
                  <a:pt x="9292530" y="1354873"/>
                </a:moveTo>
                <a:lnTo>
                  <a:pt x="9343886" y="1354873"/>
                </a:lnTo>
                <a:lnTo>
                  <a:pt x="9369564" y="1362006"/>
                </a:lnTo>
                <a:close/>
                <a:moveTo>
                  <a:pt x="8337691" y="1349642"/>
                </a:moveTo>
                <a:cubicBezTo>
                  <a:pt x="8228798" y="1374369"/>
                  <a:pt x="8167932" y="1379124"/>
                  <a:pt x="8052381" y="1366761"/>
                </a:cubicBezTo>
                <a:close/>
                <a:moveTo>
                  <a:pt x="10206000" y="1337278"/>
                </a:moveTo>
                <a:lnTo>
                  <a:pt x="10215510" y="1344886"/>
                </a:lnTo>
                <a:lnTo>
                  <a:pt x="10122308" y="1344886"/>
                </a:lnTo>
                <a:close/>
                <a:moveTo>
                  <a:pt x="8885963" y="1324439"/>
                </a:moveTo>
                <a:lnTo>
                  <a:pt x="8844118" y="1332523"/>
                </a:lnTo>
                <a:cubicBezTo>
                  <a:pt x="8856481" y="1326341"/>
                  <a:pt x="8871698" y="1325865"/>
                  <a:pt x="8885963" y="1324439"/>
                </a:cubicBezTo>
                <a:close/>
                <a:moveTo>
                  <a:pt x="10391926" y="1315405"/>
                </a:moveTo>
                <a:lnTo>
                  <a:pt x="10408094" y="1337754"/>
                </a:lnTo>
                <a:cubicBezTo>
                  <a:pt x="10398583" y="1337754"/>
                  <a:pt x="10389073" y="1340132"/>
                  <a:pt x="10382416" y="1332999"/>
                </a:cubicBezTo>
                <a:cubicBezTo>
                  <a:pt x="10376235" y="1337754"/>
                  <a:pt x="10363395" y="1345363"/>
                  <a:pt x="10369577" y="1355348"/>
                </a:cubicBezTo>
                <a:lnTo>
                  <a:pt x="10292543" y="1355348"/>
                </a:lnTo>
                <a:lnTo>
                  <a:pt x="10292543" y="1354873"/>
                </a:lnTo>
                <a:cubicBezTo>
                  <a:pt x="10311564" y="1352495"/>
                  <a:pt x="10347228" y="1342509"/>
                  <a:pt x="10343899" y="1320160"/>
                </a:cubicBezTo>
                <a:cubicBezTo>
                  <a:pt x="10360066" y="1320160"/>
                  <a:pt x="10379088" y="1322538"/>
                  <a:pt x="10391926" y="1315405"/>
                </a:cubicBezTo>
                <a:close/>
                <a:moveTo>
                  <a:pt x="9843654" y="1137086"/>
                </a:moveTo>
                <a:lnTo>
                  <a:pt x="9882172" y="1137086"/>
                </a:lnTo>
                <a:lnTo>
                  <a:pt x="9837473" y="1141841"/>
                </a:lnTo>
                <a:close/>
                <a:moveTo>
                  <a:pt x="3987186" y="1102848"/>
                </a:moveTo>
                <a:cubicBezTo>
                  <a:pt x="3857845" y="1129953"/>
                  <a:pt x="3726632" y="1152778"/>
                  <a:pt x="3592060" y="1171798"/>
                </a:cubicBezTo>
                <a:cubicBezTo>
                  <a:pt x="3732338" y="1164666"/>
                  <a:pt x="3861173" y="1132806"/>
                  <a:pt x="3987186" y="1102848"/>
                </a:cubicBezTo>
                <a:close/>
                <a:moveTo>
                  <a:pt x="823594" y="1070513"/>
                </a:moveTo>
                <a:cubicBezTo>
                  <a:pt x="807427" y="1092862"/>
                  <a:pt x="785077" y="1053394"/>
                  <a:pt x="768910" y="1082877"/>
                </a:cubicBezTo>
                <a:cubicBezTo>
                  <a:pt x="794588" y="1107604"/>
                  <a:pt x="845944" y="1080499"/>
                  <a:pt x="871621" y="1107604"/>
                </a:cubicBezTo>
                <a:cubicBezTo>
                  <a:pt x="884460" y="1077646"/>
                  <a:pt x="836433" y="1092387"/>
                  <a:pt x="823594" y="1070513"/>
                </a:cubicBezTo>
                <a:close/>
                <a:moveTo>
                  <a:pt x="3163720" y="1064153"/>
                </a:moveTo>
                <a:cubicBezTo>
                  <a:pt x="3173587" y="1063261"/>
                  <a:pt x="3183097" y="1064569"/>
                  <a:pt x="3191655" y="1070037"/>
                </a:cubicBezTo>
                <a:cubicBezTo>
                  <a:pt x="3172634" y="1071939"/>
                  <a:pt x="3152189" y="1068611"/>
                  <a:pt x="3133643" y="1071464"/>
                </a:cubicBezTo>
                <a:cubicBezTo>
                  <a:pt x="3143629" y="1068135"/>
                  <a:pt x="3153853" y="1065044"/>
                  <a:pt x="3163720" y="1064153"/>
                </a:cubicBezTo>
                <a:close/>
                <a:moveTo>
                  <a:pt x="3268215" y="1058150"/>
                </a:moveTo>
                <a:lnTo>
                  <a:pt x="3268215" y="1065283"/>
                </a:lnTo>
                <a:lnTo>
                  <a:pt x="3229697" y="1065283"/>
                </a:lnTo>
                <a:close/>
                <a:moveTo>
                  <a:pt x="2999088" y="1035801"/>
                </a:moveTo>
                <a:cubicBezTo>
                  <a:pt x="3004792" y="1034850"/>
                  <a:pt x="3010497" y="1035801"/>
                  <a:pt x="3015730" y="1035801"/>
                </a:cubicBezTo>
                <a:cubicBezTo>
                  <a:pt x="3010023" y="1037703"/>
                  <a:pt x="3004318" y="1040080"/>
                  <a:pt x="2999088" y="1041031"/>
                </a:cubicBezTo>
                <a:close/>
                <a:moveTo>
                  <a:pt x="3563036" y="1023437"/>
                </a:moveTo>
                <a:lnTo>
                  <a:pt x="3563036" y="1035800"/>
                </a:lnTo>
                <a:lnTo>
                  <a:pt x="3486478" y="1035800"/>
                </a:lnTo>
                <a:close/>
                <a:moveTo>
                  <a:pt x="1640534" y="1011073"/>
                </a:moveTo>
                <a:cubicBezTo>
                  <a:pt x="1704729" y="1018206"/>
                  <a:pt x="1781759" y="1018206"/>
                  <a:pt x="1832643" y="1035800"/>
                </a:cubicBezTo>
                <a:cubicBezTo>
                  <a:pt x="1858322" y="1011073"/>
                  <a:pt x="1903499" y="1052919"/>
                  <a:pt x="1948200" y="1048164"/>
                </a:cubicBezTo>
                <a:cubicBezTo>
                  <a:pt x="1944872" y="1040555"/>
                  <a:pt x="1951054" y="1038178"/>
                  <a:pt x="1954380" y="1035800"/>
                </a:cubicBezTo>
                <a:cubicBezTo>
                  <a:pt x="1854993" y="1018682"/>
                  <a:pt x="1743239" y="1018682"/>
                  <a:pt x="1640534" y="1011073"/>
                </a:cubicBezTo>
                <a:close/>
                <a:moveTo>
                  <a:pt x="1993371" y="1005843"/>
                </a:moveTo>
                <a:cubicBezTo>
                  <a:pt x="2001930" y="1013926"/>
                  <a:pt x="2013341" y="1015353"/>
                  <a:pt x="2024278" y="1014878"/>
                </a:cubicBezTo>
                <a:cubicBezTo>
                  <a:pt x="2037117" y="1017731"/>
                  <a:pt x="2050905" y="1018682"/>
                  <a:pt x="2063745" y="1011073"/>
                </a:cubicBezTo>
                <a:cubicBezTo>
                  <a:pt x="2057565" y="1007745"/>
                  <a:pt x="2041397" y="1013926"/>
                  <a:pt x="2024278" y="1014878"/>
                </a:cubicBezTo>
                <a:cubicBezTo>
                  <a:pt x="2012390" y="1012024"/>
                  <a:pt x="2001455" y="1007269"/>
                  <a:pt x="1993371" y="1005843"/>
                </a:cubicBezTo>
                <a:close/>
                <a:moveTo>
                  <a:pt x="1514520" y="993004"/>
                </a:moveTo>
                <a:cubicBezTo>
                  <a:pt x="1518326" y="993955"/>
                  <a:pt x="1521178" y="996332"/>
                  <a:pt x="1525457" y="998234"/>
                </a:cubicBezTo>
                <a:cubicBezTo>
                  <a:pt x="1509289" y="1010598"/>
                  <a:pt x="1489794" y="1003465"/>
                  <a:pt x="1470773" y="1005843"/>
                </a:cubicBezTo>
                <a:cubicBezTo>
                  <a:pt x="1509289" y="1020584"/>
                  <a:pt x="1566828" y="1025814"/>
                  <a:pt x="1614856" y="1028192"/>
                </a:cubicBezTo>
                <a:cubicBezTo>
                  <a:pt x="1612003" y="1025814"/>
                  <a:pt x="1605345" y="1022961"/>
                  <a:pt x="1608673" y="1018206"/>
                </a:cubicBezTo>
                <a:lnTo>
                  <a:pt x="1614856" y="1010598"/>
                </a:lnTo>
                <a:cubicBezTo>
                  <a:pt x="1602492" y="1001087"/>
                  <a:pt x="1563500" y="989200"/>
                  <a:pt x="1514520" y="993004"/>
                </a:cubicBezTo>
                <a:close/>
                <a:moveTo>
                  <a:pt x="4469836" y="968752"/>
                </a:moveTo>
                <a:cubicBezTo>
                  <a:pt x="4450813" y="961620"/>
                  <a:pt x="4373781" y="991102"/>
                  <a:pt x="4322424" y="993479"/>
                </a:cubicBezTo>
                <a:cubicBezTo>
                  <a:pt x="4377109" y="995857"/>
                  <a:pt x="4412296" y="981116"/>
                  <a:pt x="4469836" y="968752"/>
                </a:cubicBezTo>
                <a:close/>
                <a:moveTo>
                  <a:pt x="10491310" y="946879"/>
                </a:moveTo>
                <a:cubicBezTo>
                  <a:pt x="10465632" y="944025"/>
                  <a:pt x="10443283" y="956389"/>
                  <a:pt x="10414276" y="951634"/>
                </a:cubicBezTo>
                <a:cubicBezTo>
                  <a:pt x="10439478" y="966375"/>
                  <a:pt x="10465157" y="949256"/>
                  <a:pt x="10491310" y="946879"/>
                </a:cubicBezTo>
                <a:close/>
                <a:moveTo>
                  <a:pt x="1124596" y="934040"/>
                </a:moveTo>
                <a:cubicBezTo>
                  <a:pt x="1185462" y="954011"/>
                  <a:pt x="1243000" y="939270"/>
                  <a:pt x="1293880" y="968277"/>
                </a:cubicBezTo>
                <a:cubicBezTo>
                  <a:pt x="1287223" y="975885"/>
                  <a:pt x="1277712" y="975885"/>
                  <a:pt x="1268202" y="975885"/>
                </a:cubicBezTo>
                <a:cubicBezTo>
                  <a:pt x="1291027" y="993479"/>
                  <a:pt x="1322887" y="990626"/>
                  <a:pt x="1345237" y="998234"/>
                </a:cubicBezTo>
                <a:cubicBezTo>
                  <a:pt x="1368062" y="990626"/>
                  <a:pt x="1412759" y="993004"/>
                  <a:pt x="1438438" y="975885"/>
                </a:cubicBezTo>
                <a:cubicBezTo>
                  <a:pt x="1345712" y="944025"/>
                  <a:pt x="1223980" y="938795"/>
                  <a:pt x="1124596" y="934040"/>
                </a:cubicBezTo>
                <a:close/>
                <a:moveTo>
                  <a:pt x="822205" y="931685"/>
                </a:moveTo>
                <a:cubicBezTo>
                  <a:pt x="814084" y="930058"/>
                  <a:pt x="805049" y="930355"/>
                  <a:pt x="794588" y="934040"/>
                </a:cubicBezTo>
                <a:cubicBezTo>
                  <a:pt x="807427" y="929284"/>
                  <a:pt x="817412" y="938795"/>
                  <a:pt x="823594" y="946403"/>
                </a:cubicBezTo>
                <a:cubicBezTo>
                  <a:pt x="817412" y="948781"/>
                  <a:pt x="814084" y="958766"/>
                  <a:pt x="801245" y="958766"/>
                </a:cubicBezTo>
                <a:lnTo>
                  <a:pt x="884460" y="958766"/>
                </a:lnTo>
                <a:cubicBezTo>
                  <a:pt x="862706" y="958766"/>
                  <a:pt x="846568" y="936566"/>
                  <a:pt x="822205" y="931685"/>
                </a:cubicBezTo>
                <a:close/>
                <a:moveTo>
                  <a:pt x="10933125" y="926907"/>
                </a:moveTo>
                <a:cubicBezTo>
                  <a:pt x="10941149" y="926907"/>
                  <a:pt x="10949233" y="929285"/>
                  <a:pt x="10952562" y="934040"/>
                </a:cubicBezTo>
                <a:lnTo>
                  <a:pt x="10914045" y="934040"/>
                </a:lnTo>
                <a:cubicBezTo>
                  <a:pt x="10917136" y="929285"/>
                  <a:pt x="10925100" y="926907"/>
                  <a:pt x="10933125" y="926907"/>
                </a:cubicBezTo>
                <a:close/>
                <a:moveTo>
                  <a:pt x="11036253" y="905509"/>
                </a:moveTo>
                <a:cubicBezTo>
                  <a:pt x="11029834" y="904320"/>
                  <a:pt x="11021037" y="905509"/>
                  <a:pt x="11012656" y="905806"/>
                </a:cubicBezTo>
                <a:lnTo>
                  <a:pt x="11011594" y="905552"/>
                </a:lnTo>
                <a:close/>
                <a:moveTo>
                  <a:pt x="1017129" y="871866"/>
                </a:moveTo>
                <a:cubicBezTo>
                  <a:pt x="983487" y="872222"/>
                  <a:pt x="948180" y="878404"/>
                  <a:pt x="922502" y="886963"/>
                </a:cubicBezTo>
                <a:lnTo>
                  <a:pt x="921347" y="889271"/>
                </a:lnTo>
                <a:lnTo>
                  <a:pt x="920600" y="889341"/>
                </a:lnTo>
                <a:lnTo>
                  <a:pt x="917830" y="890105"/>
                </a:lnTo>
                <a:lnTo>
                  <a:pt x="902829" y="891439"/>
                </a:lnTo>
                <a:lnTo>
                  <a:pt x="899201" y="891243"/>
                </a:lnTo>
                <a:cubicBezTo>
                  <a:pt x="897775" y="891719"/>
                  <a:pt x="895873" y="892194"/>
                  <a:pt x="893971" y="892194"/>
                </a:cubicBezTo>
                <a:cubicBezTo>
                  <a:pt x="895873" y="891719"/>
                  <a:pt x="897775" y="891719"/>
                  <a:pt x="899677" y="891719"/>
                </a:cubicBezTo>
                <a:lnTo>
                  <a:pt x="902829" y="891439"/>
                </a:lnTo>
                <a:lnTo>
                  <a:pt x="911327" y="891897"/>
                </a:lnTo>
                <a:lnTo>
                  <a:pt x="917830" y="890105"/>
                </a:lnTo>
                <a:lnTo>
                  <a:pt x="921075" y="889816"/>
                </a:lnTo>
                <a:lnTo>
                  <a:pt x="921347" y="889271"/>
                </a:lnTo>
                <a:lnTo>
                  <a:pt x="1011007" y="880901"/>
                </a:lnTo>
                <a:cubicBezTo>
                  <a:pt x="1040192" y="879831"/>
                  <a:pt x="1069437" y="881971"/>
                  <a:pt x="1101772" y="891719"/>
                </a:cubicBezTo>
                <a:cubicBezTo>
                  <a:pt x="1082751" y="876978"/>
                  <a:pt x="1050772" y="871509"/>
                  <a:pt x="1017129" y="871866"/>
                </a:cubicBezTo>
                <a:close/>
                <a:moveTo>
                  <a:pt x="4630084" y="862712"/>
                </a:moveTo>
                <a:lnTo>
                  <a:pt x="4629521" y="863308"/>
                </a:lnTo>
                <a:lnTo>
                  <a:pt x="4628640" y="863376"/>
                </a:lnTo>
                <a:close/>
                <a:moveTo>
                  <a:pt x="679499" y="815636"/>
                </a:moveTo>
                <a:lnTo>
                  <a:pt x="708030" y="815636"/>
                </a:lnTo>
                <a:lnTo>
                  <a:pt x="669513" y="820391"/>
                </a:lnTo>
                <a:close/>
                <a:moveTo>
                  <a:pt x="3515026" y="815160"/>
                </a:moveTo>
                <a:lnTo>
                  <a:pt x="3447978" y="820391"/>
                </a:lnTo>
                <a:lnTo>
                  <a:pt x="3393292" y="840363"/>
                </a:lnTo>
                <a:close/>
                <a:moveTo>
                  <a:pt x="3662437" y="790909"/>
                </a:moveTo>
                <a:cubicBezTo>
                  <a:pt x="3640088" y="793286"/>
                  <a:pt x="3592060" y="786154"/>
                  <a:pt x="3569711" y="803272"/>
                </a:cubicBezTo>
                <a:close/>
                <a:moveTo>
                  <a:pt x="1262496" y="790909"/>
                </a:moveTo>
                <a:lnTo>
                  <a:pt x="1256315" y="798517"/>
                </a:lnTo>
                <a:lnTo>
                  <a:pt x="1278663" y="803272"/>
                </a:lnTo>
                <a:close/>
                <a:moveTo>
                  <a:pt x="473126" y="754190"/>
                </a:moveTo>
                <a:cubicBezTo>
                  <a:pt x="490066" y="755751"/>
                  <a:pt x="503797" y="777238"/>
                  <a:pt x="515922" y="773315"/>
                </a:cubicBezTo>
                <a:cubicBezTo>
                  <a:pt x="490244" y="783301"/>
                  <a:pt x="467895" y="750965"/>
                  <a:pt x="455056" y="760951"/>
                </a:cubicBezTo>
                <a:cubicBezTo>
                  <a:pt x="461475" y="755364"/>
                  <a:pt x="467479" y="753670"/>
                  <a:pt x="473126" y="754190"/>
                </a:cubicBezTo>
                <a:close/>
                <a:moveTo>
                  <a:pt x="10700597" y="738602"/>
                </a:moveTo>
                <a:cubicBezTo>
                  <a:pt x="10706601" y="738245"/>
                  <a:pt x="10712188" y="738840"/>
                  <a:pt x="10715279" y="743832"/>
                </a:cubicBezTo>
                <a:lnTo>
                  <a:pt x="10683419" y="743832"/>
                </a:lnTo>
                <a:lnTo>
                  <a:pt x="10683419" y="739077"/>
                </a:lnTo>
                <a:cubicBezTo>
                  <a:pt x="10688174" y="740266"/>
                  <a:pt x="10694594" y="738959"/>
                  <a:pt x="10700597" y="738602"/>
                </a:cubicBezTo>
                <a:close/>
                <a:moveTo>
                  <a:pt x="2806978" y="713875"/>
                </a:moveTo>
                <a:cubicBezTo>
                  <a:pt x="2825523" y="726239"/>
                  <a:pt x="2859287" y="720057"/>
                  <a:pt x="2868324" y="722910"/>
                </a:cubicBezTo>
                <a:cubicBezTo>
                  <a:pt x="2854533" y="706267"/>
                  <a:pt x="2827902" y="718630"/>
                  <a:pt x="2806978" y="713875"/>
                </a:cubicBezTo>
                <a:close/>
                <a:moveTo>
                  <a:pt x="1461264" y="701987"/>
                </a:moveTo>
                <a:cubicBezTo>
                  <a:pt x="1631024" y="751441"/>
                  <a:pt x="1842627" y="756196"/>
                  <a:pt x="2038067" y="768560"/>
                </a:cubicBezTo>
                <a:cubicBezTo>
                  <a:pt x="1845482" y="746210"/>
                  <a:pt x="1653373" y="689148"/>
                  <a:pt x="1461264" y="701987"/>
                </a:cubicBezTo>
                <a:close/>
                <a:moveTo>
                  <a:pt x="5591580" y="701512"/>
                </a:moveTo>
                <a:lnTo>
                  <a:pt x="5601092" y="709120"/>
                </a:lnTo>
                <a:cubicBezTo>
                  <a:pt x="5600618" y="709596"/>
                  <a:pt x="5600140" y="709596"/>
                  <a:pt x="5599666" y="710071"/>
                </a:cubicBezTo>
                <a:cubicBezTo>
                  <a:pt x="5596812" y="707694"/>
                  <a:pt x="5593959" y="704841"/>
                  <a:pt x="5591580" y="701512"/>
                </a:cubicBezTo>
                <a:close/>
                <a:moveTo>
                  <a:pt x="6353239" y="700204"/>
                </a:moveTo>
                <a:cubicBezTo>
                  <a:pt x="6348484" y="701036"/>
                  <a:pt x="6344561" y="702939"/>
                  <a:pt x="6341470" y="705316"/>
                </a:cubicBezTo>
                <a:lnTo>
                  <a:pt x="6317669" y="708677"/>
                </a:lnTo>
                <a:lnTo>
                  <a:pt x="6314841" y="708169"/>
                </a:lnTo>
                <a:lnTo>
                  <a:pt x="6293439" y="712099"/>
                </a:lnTo>
                <a:lnTo>
                  <a:pt x="6076309" y="742763"/>
                </a:lnTo>
                <a:cubicBezTo>
                  <a:pt x="5989468" y="757147"/>
                  <a:pt x="5904469" y="774504"/>
                  <a:pt x="5822205" y="798042"/>
                </a:cubicBezTo>
                <a:cubicBezTo>
                  <a:pt x="5905421" y="785678"/>
                  <a:pt x="5953448" y="800419"/>
                  <a:pt x="6023349" y="760000"/>
                </a:cubicBezTo>
                <a:cubicBezTo>
                  <a:pt x="6071376" y="771888"/>
                  <a:pt x="6170760" y="767133"/>
                  <a:pt x="6215458" y="730043"/>
                </a:cubicBezTo>
                <a:cubicBezTo>
                  <a:pt x="6225444" y="735273"/>
                  <a:pt x="6222116" y="742406"/>
                  <a:pt x="6222116" y="750014"/>
                </a:cubicBezTo>
                <a:cubicBezTo>
                  <a:pt x="6222116" y="732896"/>
                  <a:pt x="6236500" y="724336"/>
                  <a:pt x="6255283" y="719106"/>
                </a:cubicBezTo>
                <a:lnTo>
                  <a:pt x="6293439" y="712099"/>
                </a:lnTo>
                <a:lnTo>
                  <a:pt x="6317669" y="708677"/>
                </a:lnTo>
                <a:lnTo>
                  <a:pt x="6324767" y="709952"/>
                </a:lnTo>
                <a:cubicBezTo>
                  <a:pt x="6327680" y="711735"/>
                  <a:pt x="6330295" y="714351"/>
                  <a:pt x="6332910" y="716728"/>
                </a:cubicBezTo>
                <a:cubicBezTo>
                  <a:pt x="6332910" y="718630"/>
                  <a:pt x="6332910" y="720532"/>
                  <a:pt x="6333386" y="721959"/>
                </a:cubicBezTo>
                <a:cubicBezTo>
                  <a:pt x="6322450" y="725763"/>
                  <a:pt x="6313415" y="734798"/>
                  <a:pt x="6299149" y="730518"/>
                </a:cubicBezTo>
                <a:cubicBezTo>
                  <a:pt x="6311988" y="750490"/>
                  <a:pt x="6321498" y="723385"/>
                  <a:pt x="6337666" y="725763"/>
                </a:cubicBezTo>
                <a:cubicBezTo>
                  <a:pt x="6335288" y="725287"/>
                  <a:pt x="6334338" y="723861"/>
                  <a:pt x="6333386" y="721959"/>
                </a:cubicBezTo>
                <a:cubicBezTo>
                  <a:pt x="6334813" y="721483"/>
                  <a:pt x="6336239" y="721008"/>
                  <a:pt x="6337666" y="721008"/>
                </a:cubicBezTo>
                <a:cubicBezTo>
                  <a:pt x="6336239" y="720057"/>
                  <a:pt x="6334813" y="718630"/>
                  <a:pt x="6333386" y="717204"/>
                </a:cubicBezTo>
                <a:cubicBezTo>
                  <a:pt x="6334338" y="713400"/>
                  <a:pt x="6336715" y="708644"/>
                  <a:pt x="6341470" y="705316"/>
                </a:cubicBezTo>
                <a:cubicBezTo>
                  <a:pt x="6350980" y="703889"/>
                  <a:pt x="6360491" y="702938"/>
                  <a:pt x="6370001" y="701512"/>
                </a:cubicBezTo>
                <a:cubicBezTo>
                  <a:pt x="6363581" y="699610"/>
                  <a:pt x="6357994" y="699372"/>
                  <a:pt x="6353239" y="700204"/>
                </a:cubicBezTo>
                <a:close/>
                <a:moveTo>
                  <a:pt x="11354329" y="696118"/>
                </a:moveTo>
                <a:cubicBezTo>
                  <a:pt x="11375237" y="692596"/>
                  <a:pt x="11389324" y="713281"/>
                  <a:pt x="11411436" y="720057"/>
                </a:cubicBezTo>
                <a:cubicBezTo>
                  <a:pt x="11384332" y="720532"/>
                  <a:pt x="11349618" y="723385"/>
                  <a:pt x="11330598" y="709120"/>
                </a:cubicBezTo>
                <a:cubicBezTo>
                  <a:pt x="11339633" y="701155"/>
                  <a:pt x="11347360" y="697292"/>
                  <a:pt x="11354329" y="696118"/>
                </a:cubicBezTo>
                <a:close/>
                <a:moveTo>
                  <a:pt x="10946239" y="696081"/>
                </a:moveTo>
                <a:cubicBezTo>
                  <a:pt x="10978893" y="695479"/>
                  <a:pt x="11011883" y="706980"/>
                  <a:pt x="11035777" y="709120"/>
                </a:cubicBezTo>
                <a:cubicBezTo>
                  <a:pt x="10991079" y="713876"/>
                  <a:pt x="10949233" y="696757"/>
                  <a:pt x="10914045" y="701512"/>
                </a:cubicBezTo>
                <a:cubicBezTo>
                  <a:pt x="10924506" y="697827"/>
                  <a:pt x="10935354" y="696281"/>
                  <a:pt x="10946239" y="696081"/>
                </a:cubicBezTo>
                <a:close/>
                <a:moveTo>
                  <a:pt x="1470773" y="672030"/>
                </a:moveTo>
                <a:lnTo>
                  <a:pt x="1509289" y="679638"/>
                </a:lnTo>
                <a:lnTo>
                  <a:pt x="1499779" y="672030"/>
                </a:lnTo>
                <a:close/>
                <a:moveTo>
                  <a:pt x="1255839" y="672030"/>
                </a:moveTo>
                <a:cubicBezTo>
                  <a:pt x="1268677" y="679638"/>
                  <a:pt x="1326216" y="689148"/>
                  <a:pt x="1355223" y="696756"/>
                </a:cubicBezTo>
                <a:cubicBezTo>
                  <a:pt x="1349040" y="679638"/>
                  <a:pt x="1278663" y="682015"/>
                  <a:pt x="1255839" y="672030"/>
                </a:cubicBezTo>
                <a:close/>
                <a:moveTo>
                  <a:pt x="862098" y="672030"/>
                </a:moveTo>
                <a:lnTo>
                  <a:pt x="910125" y="691526"/>
                </a:lnTo>
                <a:lnTo>
                  <a:pt x="884447" y="691526"/>
                </a:lnTo>
                <a:close/>
                <a:moveTo>
                  <a:pt x="5613932" y="649680"/>
                </a:moveTo>
                <a:lnTo>
                  <a:pt x="5607752" y="672029"/>
                </a:lnTo>
                <a:lnTo>
                  <a:pt x="5591580" y="662043"/>
                </a:lnTo>
                <a:close/>
                <a:moveTo>
                  <a:pt x="1201631" y="642547"/>
                </a:moveTo>
                <a:lnTo>
                  <a:pt x="1217798" y="654911"/>
                </a:lnTo>
                <a:lnTo>
                  <a:pt x="1240146" y="654911"/>
                </a:lnTo>
                <a:close/>
                <a:moveTo>
                  <a:pt x="10830829" y="624953"/>
                </a:moveTo>
                <a:lnTo>
                  <a:pt x="10936394" y="624953"/>
                </a:lnTo>
                <a:cubicBezTo>
                  <a:pt x="10952561" y="639694"/>
                  <a:pt x="10904534" y="642072"/>
                  <a:pt x="10930212" y="662043"/>
                </a:cubicBezTo>
                <a:cubicBezTo>
                  <a:pt x="10888366" y="662043"/>
                  <a:pt x="10853178" y="639694"/>
                  <a:pt x="10830829" y="624953"/>
                </a:cubicBezTo>
                <a:close/>
                <a:moveTo>
                  <a:pt x="4075631" y="624953"/>
                </a:moveTo>
                <a:lnTo>
                  <a:pt x="4091796" y="624953"/>
                </a:lnTo>
                <a:lnTo>
                  <a:pt x="4063268" y="637316"/>
                </a:lnTo>
                <a:close/>
                <a:moveTo>
                  <a:pt x="1047563" y="612590"/>
                </a:moveTo>
                <a:lnTo>
                  <a:pt x="1146946" y="642072"/>
                </a:lnTo>
                <a:cubicBezTo>
                  <a:pt x="1146946" y="620198"/>
                  <a:pt x="1089408" y="622576"/>
                  <a:pt x="1047563" y="612590"/>
                </a:cubicBezTo>
                <a:close/>
                <a:moveTo>
                  <a:pt x="5282900" y="611498"/>
                </a:moveTo>
                <a:cubicBezTo>
                  <a:pt x="5289863" y="610094"/>
                  <a:pt x="5297472" y="610094"/>
                  <a:pt x="5306269" y="612590"/>
                </a:cubicBezTo>
                <a:cubicBezTo>
                  <a:pt x="5283920" y="627331"/>
                  <a:pt x="5245402" y="634939"/>
                  <a:pt x="5223052" y="632562"/>
                </a:cubicBezTo>
                <a:cubicBezTo>
                  <a:pt x="5246949" y="632562"/>
                  <a:pt x="5262017" y="615711"/>
                  <a:pt x="5282900" y="611498"/>
                </a:cubicBezTo>
                <a:close/>
                <a:moveTo>
                  <a:pt x="915725" y="588933"/>
                </a:moveTo>
                <a:cubicBezTo>
                  <a:pt x="887670" y="588933"/>
                  <a:pt x="858783" y="591430"/>
                  <a:pt x="833105" y="590241"/>
                </a:cubicBezTo>
                <a:cubicBezTo>
                  <a:pt x="836433" y="620198"/>
                  <a:pt x="868293" y="595471"/>
                  <a:pt x="893971" y="612590"/>
                </a:cubicBezTo>
                <a:cubicBezTo>
                  <a:pt x="897299" y="607359"/>
                  <a:pt x="890642" y="604982"/>
                  <a:pt x="884460" y="602604"/>
                </a:cubicBezTo>
                <a:cubicBezTo>
                  <a:pt x="922977" y="565514"/>
                  <a:pt x="948655" y="619723"/>
                  <a:pt x="993354" y="602604"/>
                </a:cubicBezTo>
                <a:cubicBezTo>
                  <a:pt x="971004" y="591430"/>
                  <a:pt x="943781" y="588933"/>
                  <a:pt x="915725" y="588933"/>
                </a:cubicBezTo>
                <a:close/>
                <a:moveTo>
                  <a:pt x="9681444" y="557608"/>
                </a:moveTo>
                <a:cubicBezTo>
                  <a:pt x="9696245" y="556360"/>
                  <a:pt x="9710748" y="556954"/>
                  <a:pt x="9715741" y="565513"/>
                </a:cubicBezTo>
                <a:cubicBezTo>
                  <a:pt x="9690063" y="565513"/>
                  <a:pt x="9664385" y="567891"/>
                  <a:pt x="9645364" y="560758"/>
                </a:cubicBezTo>
                <a:cubicBezTo>
                  <a:pt x="9651546" y="561947"/>
                  <a:pt x="9666644" y="558856"/>
                  <a:pt x="9681444" y="557608"/>
                </a:cubicBezTo>
                <a:close/>
                <a:moveTo>
                  <a:pt x="6370001" y="543164"/>
                </a:moveTo>
                <a:lnTo>
                  <a:pt x="6331959" y="565513"/>
                </a:lnTo>
                <a:lnTo>
                  <a:pt x="6331959" y="548395"/>
                </a:lnTo>
                <a:close/>
                <a:moveTo>
                  <a:pt x="7587184" y="542169"/>
                </a:moveTo>
                <a:cubicBezTo>
                  <a:pt x="7543430" y="537934"/>
                  <a:pt x="7480215" y="551486"/>
                  <a:pt x="7437062" y="560758"/>
                </a:cubicBezTo>
                <a:lnTo>
                  <a:pt x="7437062" y="565514"/>
                </a:lnTo>
                <a:lnTo>
                  <a:pt x="7392364" y="573122"/>
                </a:lnTo>
                <a:cubicBezTo>
                  <a:pt x="7462740" y="592618"/>
                  <a:pt x="7546431" y="560758"/>
                  <a:pt x="7622989" y="553150"/>
                </a:cubicBezTo>
                <a:cubicBezTo>
                  <a:pt x="7614192" y="546968"/>
                  <a:pt x="7601769" y="543580"/>
                  <a:pt x="7587184" y="542169"/>
                </a:cubicBezTo>
                <a:close/>
                <a:moveTo>
                  <a:pt x="6046649" y="536032"/>
                </a:moveTo>
                <a:lnTo>
                  <a:pt x="6085165" y="536032"/>
                </a:lnTo>
                <a:lnTo>
                  <a:pt x="6037138" y="543165"/>
                </a:lnTo>
                <a:close/>
                <a:moveTo>
                  <a:pt x="9952549" y="518437"/>
                </a:moveTo>
                <a:lnTo>
                  <a:pt x="9997723" y="518437"/>
                </a:lnTo>
                <a:lnTo>
                  <a:pt x="9946367" y="523668"/>
                </a:lnTo>
                <a:close/>
                <a:moveTo>
                  <a:pt x="9869333" y="518437"/>
                </a:moveTo>
                <a:lnTo>
                  <a:pt x="9869333" y="523668"/>
                </a:lnTo>
                <a:lnTo>
                  <a:pt x="9821305" y="523668"/>
                </a:lnTo>
                <a:close/>
                <a:moveTo>
                  <a:pt x="4130315" y="518437"/>
                </a:moveTo>
                <a:cubicBezTo>
                  <a:pt x="3982906" y="557905"/>
                  <a:pt x="3819345" y="607359"/>
                  <a:pt x="3668605" y="612589"/>
                </a:cubicBezTo>
                <a:cubicBezTo>
                  <a:pt x="3822673" y="580254"/>
                  <a:pt x="3982906" y="560758"/>
                  <a:pt x="4130315" y="518437"/>
                </a:cubicBezTo>
                <a:close/>
                <a:moveTo>
                  <a:pt x="10084029" y="517962"/>
                </a:moveTo>
                <a:cubicBezTo>
                  <a:pt x="10090448" y="517962"/>
                  <a:pt x="10096868" y="519864"/>
                  <a:pt x="10099959" y="523668"/>
                </a:cubicBezTo>
                <a:lnTo>
                  <a:pt x="10068099" y="523668"/>
                </a:lnTo>
                <a:cubicBezTo>
                  <a:pt x="10071190" y="519864"/>
                  <a:pt x="10077609" y="517962"/>
                  <a:pt x="10084029" y="517962"/>
                </a:cubicBezTo>
                <a:close/>
                <a:moveTo>
                  <a:pt x="6261107" y="501319"/>
                </a:moveTo>
                <a:lnTo>
                  <a:pt x="6261107" y="506074"/>
                </a:lnTo>
                <a:lnTo>
                  <a:pt x="6229247" y="506074"/>
                </a:lnTo>
                <a:close/>
                <a:moveTo>
                  <a:pt x="2784617" y="494662"/>
                </a:moveTo>
                <a:cubicBezTo>
                  <a:pt x="2815528" y="498466"/>
                  <a:pt x="2851193" y="496089"/>
                  <a:pt x="2877345" y="506074"/>
                </a:cubicBezTo>
                <a:lnTo>
                  <a:pt x="2784617" y="506074"/>
                </a:lnTo>
                <a:cubicBezTo>
                  <a:pt x="2784617" y="501795"/>
                  <a:pt x="2785567" y="497991"/>
                  <a:pt x="2784617" y="494662"/>
                </a:cubicBezTo>
                <a:close/>
                <a:moveTo>
                  <a:pt x="3063270" y="493711"/>
                </a:moveTo>
                <a:lnTo>
                  <a:pt x="3063270" y="501319"/>
                </a:lnTo>
                <a:lnTo>
                  <a:pt x="2992895" y="501319"/>
                </a:lnTo>
                <a:close/>
                <a:moveTo>
                  <a:pt x="2932031" y="493711"/>
                </a:moveTo>
                <a:lnTo>
                  <a:pt x="2932031" y="506074"/>
                </a:lnTo>
                <a:cubicBezTo>
                  <a:pt x="2915861" y="508928"/>
                  <a:pt x="2906351" y="503697"/>
                  <a:pt x="2893510" y="501319"/>
                </a:cubicBezTo>
                <a:cubicBezTo>
                  <a:pt x="2899694" y="488956"/>
                  <a:pt x="2919190" y="496564"/>
                  <a:pt x="2932031" y="493711"/>
                </a:cubicBezTo>
                <a:close/>
                <a:moveTo>
                  <a:pt x="2777957" y="488955"/>
                </a:moveTo>
                <a:cubicBezTo>
                  <a:pt x="2782239" y="489906"/>
                  <a:pt x="2783666" y="492284"/>
                  <a:pt x="2784141" y="494661"/>
                </a:cubicBezTo>
                <a:cubicBezTo>
                  <a:pt x="2780813" y="494186"/>
                  <a:pt x="2777009" y="493710"/>
                  <a:pt x="2773679" y="493235"/>
                </a:cubicBezTo>
                <a:close/>
                <a:moveTo>
                  <a:pt x="3245869" y="484200"/>
                </a:moveTo>
                <a:lnTo>
                  <a:pt x="3268218" y="488955"/>
                </a:lnTo>
                <a:lnTo>
                  <a:pt x="3239687" y="488955"/>
                </a:lnTo>
                <a:close/>
                <a:moveTo>
                  <a:pt x="9215972" y="471361"/>
                </a:moveTo>
                <a:lnTo>
                  <a:pt x="9228811" y="483724"/>
                </a:lnTo>
                <a:cubicBezTo>
                  <a:pt x="9013877" y="496563"/>
                  <a:pt x="8811782" y="508927"/>
                  <a:pt x="8600652" y="493710"/>
                </a:cubicBezTo>
                <a:close/>
                <a:moveTo>
                  <a:pt x="9590680" y="464228"/>
                </a:moveTo>
                <a:cubicBezTo>
                  <a:pt x="9491297" y="476591"/>
                  <a:pt x="9353397" y="491332"/>
                  <a:pt x="9260671" y="476591"/>
                </a:cubicBezTo>
                <a:close/>
                <a:moveTo>
                  <a:pt x="2307199" y="464228"/>
                </a:moveTo>
                <a:cubicBezTo>
                  <a:pt x="2326221" y="464228"/>
                  <a:pt x="2339060" y="471836"/>
                  <a:pt x="2355227" y="476591"/>
                </a:cubicBezTo>
                <a:cubicBezTo>
                  <a:pt x="2476959" y="491332"/>
                  <a:pt x="2618186" y="468983"/>
                  <a:pt x="2729932" y="501318"/>
                </a:cubicBezTo>
                <a:cubicBezTo>
                  <a:pt x="2736588" y="493710"/>
                  <a:pt x="2748952" y="491332"/>
                  <a:pt x="2746099" y="484200"/>
                </a:cubicBezTo>
                <a:cubicBezTo>
                  <a:pt x="2754182" y="488955"/>
                  <a:pt x="2764169" y="491808"/>
                  <a:pt x="2774155" y="493710"/>
                </a:cubicBezTo>
                <a:lnTo>
                  <a:pt x="2762266" y="506549"/>
                </a:lnTo>
                <a:cubicBezTo>
                  <a:pt x="2627697" y="498941"/>
                  <a:pt x="2470775" y="498941"/>
                  <a:pt x="2332878" y="484200"/>
                </a:cubicBezTo>
                <a:cubicBezTo>
                  <a:pt x="2320040" y="484200"/>
                  <a:pt x="2307199" y="474214"/>
                  <a:pt x="2307199" y="464228"/>
                </a:cubicBezTo>
                <a:close/>
                <a:moveTo>
                  <a:pt x="10277862" y="451746"/>
                </a:moveTo>
                <a:cubicBezTo>
                  <a:pt x="10338787" y="451390"/>
                  <a:pt x="10398108" y="455670"/>
                  <a:pt x="10446135" y="471837"/>
                </a:cubicBezTo>
                <a:lnTo>
                  <a:pt x="10099958" y="459473"/>
                </a:lnTo>
                <a:cubicBezTo>
                  <a:pt x="10154405" y="457096"/>
                  <a:pt x="10216936" y="452103"/>
                  <a:pt x="10277862" y="451746"/>
                </a:cubicBezTo>
                <a:close/>
                <a:moveTo>
                  <a:pt x="2070870" y="451657"/>
                </a:moveTo>
                <a:cubicBezTo>
                  <a:pt x="2116520" y="455847"/>
                  <a:pt x="2162171" y="475284"/>
                  <a:pt x="2207819" y="464228"/>
                </a:cubicBezTo>
                <a:lnTo>
                  <a:pt x="2207819" y="476591"/>
                </a:lnTo>
                <a:lnTo>
                  <a:pt x="2025222" y="454242"/>
                </a:lnTo>
                <a:cubicBezTo>
                  <a:pt x="2040436" y="450557"/>
                  <a:pt x="2055651" y="450260"/>
                  <a:pt x="2070870" y="451657"/>
                </a:cubicBezTo>
                <a:close/>
                <a:moveTo>
                  <a:pt x="3183162" y="449607"/>
                </a:moveTo>
                <a:cubicBezTo>
                  <a:pt x="3189997" y="450201"/>
                  <a:pt x="3196417" y="453292"/>
                  <a:pt x="3201172" y="459473"/>
                </a:cubicBezTo>
                <a:cubicBezTo>
                  <a:pt x="3188334" y="457096"/>
                  <a:pt x="3169313" y="464228"/>
                  <a:pt x="3162656" y="454718"/>
                </a:cubicBezTo>
                <a:cubicBezTo>
                  <a:pt x="3169075" y="450914"/>
                  <a:pt x="3176327" y="449012"/>
                  <a:pt x="3183162" y="449607"/>
                </a:cubicBezTo>
                <a:close/>
                <a:moveTo>
                  <a:pt x="8107066" y="434746"/>
                </a:moveTo>
                <a:cubicBezTo>
                  <a:pt x="8107066" y="441879"/>
                  <a:pt x="8119905" y="447110"/>
                  <a:pt x="8129416" y="447110"/>
                </a:cubicBezTo>
                <a:lnTo>
                  <a:pt x="8138926" y="442355"/>
                </a:lnTo>
                <a:cubicBezTo>
                  <a:pt x="8123234" y="444732"/>
                  <a:pt x="8119905" y="434746"/>
                  <a:pt x="8107066" y="434746"/>
                </a:cubicBezTo>
                <a:close/>
                <a:moveTo>
                  <a:pt x="7491746" y="434746"/>
                </a:moveTo>
                <a:lnTo>
                  <a:pt x="7497928" y="441879"/>
                </a:lnTo>
                <a:lnTo>
                  <a:pt x="7469397" y="441879"/>
                </a:lnTo>
                <a:close/>
                <a:moveTo>
                  <a:pt x="1720887" y="434390"/>
                </a:moveTo>
                <a:cubicBezTo>
                  <a:pt x="1733722" y="434390"/>
                  <a:pt x="1746561" y="436887"/>
                  <a:pt x="1756072" y="441879"/>
                </a:cubicBezTo>
                <a:lnTo>
                  <a:pt x="1717559" y="441879"/>
                </a:lnTo>
                <a:lnTo>
                  <a:pt x="1717559" y="454243"/>
                </a:lnTo>
                <a:lnTo>
                  <a:pt x="1685699" y="441879"/>
                </a:lnTo>
                <a:cubicBezTo>
                  <a:pt x="1695209" y="436887"/>
                  <a:pt x="1708048" y="434390"/>
                  <a:pt x="1720887" y="434390"/>
                </a:cubicBezTo>
                <a:close/>
                <a:moveTo>
                  <a:pt x="9389417" y="416736"/>
                </a:moveTo>
                <a:cubicBezTo>
                  <a:pt x="9432690" y="416439"/>
                  <a:pt x="9475130" y="418341"/>
                  <a:pt x="9506989" y="429516"/>
                </a:cubicBezTo>
                <a:cubicBezTo>
                  <a:pt x="9446123" y="427138"/>
                  <a:pt x="9331047" y="437124"/>
                  <a:pt x="9266853" y="417152"/>
                </a:cubicBezTo>
                <a:cubicBezTo>
                  <a:pt x="9302041" y="419530"/>
                  <a:pt x="9346145" y="417033"/>
                  <a:pt x="9389417" y="416736"/>
                </a:cubicBezTo>
                <a:close/>
                <a:moveTo>
                  <a:pt x="7382853" y="412397"/>
                </a:moveTo>
                <a:lnTo>
                  <a:pt x="7382853" y="429516"/>
                </a:lnTo>
                <a:cubicBezTo>
                  <a:pt x="7321986" y="414775"/>
                  <a:pt x="7264449" y="459473"/>
                  <a:pt x="7200254" y="434746"/>
                </a:cubicBezTo>
                <a:close/>
                <a:moveTo>
                  <a:pt x="8376208" y="404789"/>
                </a:moveTo>
                <a:lnTo>
                  <a:pt x="8414726" y="404789"/>
                </a:lnTo>
                <a:lnTo>
                  <a:pt x="8369551" y="412397"/>
                </a:lnTo>
                <a:close/>
                <a:moveTo>
                  <a:pt x="6793211" y="404789"/>
                </a:moveTo>
                <a:lnTo>
                  <a:pt x="6783700" y="412397"/>
                </a:lnTo>
                <a:lnTo>
                  <a:pt x="6767533" y="412397"/>
                </a:lnTo>
                <a:close/>
                <a:moveTo>
                  <a:pt x="7523606" y="400034"/>
                </a:moveTo>
                <a:cubicBezTo>
                  <a:pt x="7507438" y="429516"/>
                  <a:pt x="7446572" y="417153"/>
                  <a:pt x="7414712" y="412397"/>
                </a:cubicBezTo>
                <a:cubicBezTo>
                  <a:pt x="7456558" y="400034"/>
                  <a:pt x="7478907" y="410020"/>
                  <a:pt x="7523606" y="400034"/>
                </a:cubicBezTo>
                <a:close/>
                <a:moveTo>
                  <a:pt x="7699821" y="381830"/>
                </a:moveTo>
                <a:cubicBezTo>
                  <a:pt x="7712593" y="381993"/>
                  <a:pt x="7725343" y="383509"/>
                  <a:pt x="7738063" y="387194"/>
                </a:cubicBezTo>
                <a:cubicBezTo>
                  <a:pt x="7690036" y="401935"/>
                  <a:pt x="7654848" y="381964"/>
                  <a:pt x="7613003" y="404313"/>
                </a:cubicBezTo>
                <a:cubicBezTo>
                  <a:pt x="7600639" y="404789"/>
                  <a:pt x="7581619" y="407166"/>
                  <a:pt x="7584472" y="394803"/>
                </a:cubicBezTo>
                <a:cubicBezTo>
                  <a:pt x="7622989" y="393020"/>
                  <a:pt x="7661505" y="381340"/>
                  <a:pt x="7699821" y="381830"/>
                </a:cubicBezTo>
                <a:close/>
                <a:moveTo>
                  <a:pt x="7876440" y="375307"/>
                </a:moveTo>
                <a:lnTo>
                  <a:pt x="7882622" y="382440"/>
                </a:lnTo>
                <a:lnTo>
                  <a:pt x="7799406" y="382440"/>
                </a:lnTo>
                <a:close/>
                <a:moveTo>
                  <a:pt x="8282561" y="371087"/>
                </a:moveTo>
                <a:cubicBezTo>
                  <a:pt x="8300482" y="366183"/>
                  <a:pt x="8324021" y="378398"/>
                  <a:pt x="8331510" y="387670"/>
                </a:cubicBezTo>
                <a:lnTo>
                  <a:pt x="8267315" y="382439"/>
                </a:lnTo>
                <a:cubicBezTo>
                  <a:pt x="8271238" y="376258"/>
                  <a:pt x="8276588" y="372721"/>
                  <a:pt x="8282561" y="371087"/>
                </a:cubicBezTo>
                <a:close/>
                <a:moveTo>
                  <a:pt x="4216857" y="365321"/>
                </a:moveTo>
                <a:lnTo>
                  <a:pt x="4239208" y="365321"/>
                </a:lnTo>
                <a:lnTo>
                  <a:pt x="4207347" y="370076"/>
                </a:lnTo>
                <a:close/>
                <a:moveTo>
                  <a:pt x="8002733" y="363538"/>
                </a:moveTo>
                <a:cubicBezTo>
                  <a:pt x="8011367" y="363122"/>
                  <a:pt x="8020402" y="363538"/>
                  <a:pt x="8030031" y="365321"/>
                </a:cubicBezTo>
                <a:lnTo>
                  <a:pt x="8030031" y="387670"/>
                </a:lnTo>
                <a:lnTo>
                  <a:pt x="8023850" y="387670"/>
                </a:lnTo>
                <a:cubicBezTo>
                  <a:pt x="8007682" y="350580"/>
                  <a:pt x="7956326" y="387670"/>
                  <a:pt x="7930648" y="375307"/>
                </a:cubicBezTo>
                <a:cubicBezTo>
                  <a:pt x="7954543" y="373524"/>
                  <a:pt x="7976832" y="364786"/>
                  <a:pt x="8002733" y="363538"/>
                </a:cubicBezTo>
                <a:close/>
                <a:moveTo>
                  <a:pt x="8089754" y="363271"/>
                </a:moveTo>
                <a:lnTo>
                  <a:pt x="8090253" y="363330"/>
                </a:lnTo>
                <a:lnTo>
                  <a:pt x="8061891" y="365321"/>
                </a:lnTo>
                <a:cubicBezTo>
                  <a:pt x="8071520" y="363419"/>
                  <a:pt x="8080763" y="362914"/>
                  <a:pt x="8089754" y="363271"/>
                </a:cubicBezTo>
                <a:close/>
                <a:moveTo>
                  <a:pt x="9622539" y="357713"/>
                </a:moveTo>
                <a:lnTo>
                  <a:pt x="9622539" y="365321"/>
                </a:lnTo>
                <a:lnTo>
                  <a:pt x="9513646" y="365321"/>
                </a:lnTo>
                <a:close/>
                <a:moveTo>
                  <a:pt x="8266840" y="357713"/>
                </a:moveTo>
                <a:cubicBezTo>
                  <a:pt x="8272546" y="396230"/>
                  <a:pt x="8202644" y="379111"/>
                  <a:pt x="8161275" y="380538"/>
                </a:cubicBezTo>
                <a:cubicBezTo>
                  <a:pt x="8163652" y="379587"/>
                  <a:pt x="8166029" y="378160"/>
                  <a:pt x="8167456" y="375307"/>
                </a:cubicBezTo>
                <a:cubicBezTo>
                  <a:pt x="8150100" y="373881"/>
                  <a:pt x="8133338" y="369482"/>
                  <a:pt x="8116100" y="366391"/>
                </a:cubicBezTo>
                <a:lnTo>
                  <a:pt x="8090253" y="363330"/>
                </a:lnTo>
                <a:lnTo>
                  <a:pt x="8166862" y="357951"/>
                </a:lnTo>
                <a:cubicBezTo>
                  <a:pt x="8202882" y="357951"/>
                  <a:pt x="8238071" y="359140"/>
                  <a:pt x="8266840" y="357713"/>
                </a:cubicBezTo>
                <a:close/>
                <a:moveTo>
                  <a:pt x="5431331" y="352957"/>
                </a:moveTo>
                <a:lnTo>
                  <a:pt x="5476028" y="352957"/>
                </a:lnTo>
                <a:lnTo>
                  <a:pt x="5399471" y="370076"/>
                </a:lnTo>
                <a:close/>
                <a:moveTo>
                  <a:pt x="9944040" y="346739"/>
                </a:moveTo>
                <a:cubicBezTo>
                  <a:pt x="9951329" y="344666"/>
                  <a:pt x="9959086" y="352958"/>
                  <a:pt x="9968716" y="352958"/>
                </a:cubicBezTo>
                <a:lnTo>
                  <a:pt x="9936856" y="352958"/>
                </a:lnTo>
                <a:cubicBezTo>
                  <a:pt x="9939233" y="349273"/>
                  <a:pt x="9941611" y="347430"/>
                  <a:pt x="9944040" y="346739"/>
                </a:cubicBezTo>
                <a:close/>
                <a:moveTo>
                  <a:pt x="862104" y="345349"/>
                </a:moveTo>
                <a:cubicBezTo>
                  <a:pt x="881125" y="360090"/>
                  <a:pt x="926299" y="340594"/>
                  <a:pt x="932481" y="365321"/>
                </a:cubicBezTo>
                <a:cubicBezTo>
                  <a:pt x="906803" y="360090"/>
                  <a:pt x="871614" y="365321"/>
                  <a:pt x="862104" y="345349"/>
                </a:cubicBezTo>
                <a:close/>
                <a:moveTo>
                  <a:pt x="10228349" y="340594"/>
                </a:moveTo>
                <a:lnTo>
                  <a:pt x="10061442" y="352957"/>
                </a:lnTo>
                <a:lnTo>
                  <a:pt x="10068099" y="345349"/>
                </a:lnTo>
                <a:close/>
                <a:moveTo>
                  <a:pt x="778890" y="328230"/>
                </a:moveTo>
                <a:lnTo>
                  <a:pt x="794582" y="328230"/>
                </a:lnTo>
                <a:lnTo>
                  <a:pt x="807421" y="335363"/>
                </a:lnTo>
                <a:close/>
                <a:moveTo>
                  <a:pt x="604145" y="327814"/>
                </a:moveTo>
                <a:cubicBezTo>
                  <a:pt x="630202" y="329241"/>
                  <a:pt x="653115" y="351531"/>
                  <a:pt x="679507" y="340118"/>
                </a:cubicBezTo>
                <a:lnTo>
                  <a:pt x="653829" y="357237"/>
                </a:lnTo>
                <a:lnTo>
                  <a:pt x="708038" y="382439"/>
                </a:lnTo>
                <a:cubicBezTo>
                  <a:pt x="672849" y="372453"/>
                  <a:pt x="605326" y="365321"/>
                  <a:pt x="576795" y="335363"/>
                </a:cubicBezTo>
                <a:cubicBezTo>
                  <a:pt x="586425" y="329181"/>
                  <a:pt x="595459" y="327339"/>
                  <a:pt x="604145" y="327814"/>
                </a:cubicBezTo>
                <a:close/>
                <a:moveTo>
                  <a:pt x="5569231" y="323000"/>
                </a:moveTo>
                <a:cubicBezTo>
                  <a:pt x="5572558" y="340594"/>
                  <a:pt x="5543551" y="332986"/>
                  <a:pt x="5530712" y="335364"/>
                </a:cubicBezTo>
                <a:cubicBezTo>
                  <a:pt x="5540223" y="323000"/>
                  <a:pt x="5553063" y="320623"/>
                  <a:pt x="5569231" y="323000"/>
                </a:cubicBezTo>
                <a:close/>
                <a:moveTo>
                  <a:pt x="1076564" y="315867"/>
                </a:moveTo>
                <a:cubicBezTo>
                  <a:pt x="1111752" y="325853"/>
                  <a:pt x="1153597" y="313489"/>
                  <a:pt x="1179276" y="340594"/>
                </a:cubicBezTo>
                <a:cubicBezTo>
                  <a:pt x="1144087" y="332986"/>
                  <a:pt x="1098913" y="332986"/>
                  <a:pt x="1076564" y="315867"/>
                </a:cubicBezTo>
                <a:close/>
                <a:moveTo>
                  <a:pt x="4514535" y="311112"/>
                </a:moveTo>
                <a:cubicBezTo>
                  <a:pt x="4495514" y="325853"/>
                  <a:pt x="4441303" y="330608"/>
                  <a:pt x="4421807" y="328231"/>
                </a:cubicBezTo>
                <a:close/>
                <a:moveTo>
                  <a:pt x="9715742" y="305881"/>
                </a:moveTo>
                <a:lnTo>
                  <a:pt x="9584023" y="315867"/>
                </a:lnTo>
                <a:lnTo>
                  <a:pt x="9590680" y="310636"/>
                </a:lnTo>
                <a:close/>
                <a:moveTo>
                  <a:pt x="9744272" y="298273"/>
                </a:moveTo>
                <a:lnTo>
                  <a:pt x="9920689" y="310636"/>
                </a:lnTo>
                <a:lnTo>
                  <a:pt x="9738090" y="305881"/>
                </a:lnTo>
                <a:close/>
                <a:moveTo>
                  <a:pt x="5678125" y="298273"/>
                </a:moveTo>
                <a:cubicBezTo>
                  <a:pt x="5684306" y="305881"/>
                  <a:pt x="5692396" y="309210"/>
                  <a:pt x="5700952" y="309685"/>
                </a:cubicBezTo>
                <a:cubicBezTo>
                  <a:pt x="5678601" y="316343"/>
                  <a:pt x="5650544" y="329182"/>
                  <a:pt x="5630100" y="323000"/>
                </a:cubicBezTo>
                <a:cubicBezTo>
                  <a:pt x="5646264" y="315392"/>
                  <a:pt x="5678125" y="313014"/>
                  <a:pt x="5678125" y="298273"/>
                </a:cubicBezTo>
                <a:close/>
                <a:moveTo>
                  <a:pt x="4723284" y="276399"/>
                </a:moveTo>
                <a:lnTo>
                  <a:pt x="4652432" y="285909"/>
                </a:lnTo>
                <a:lnTo>
                  <a:pt x="4662418" y="281154"/>
                </a:lnTo>
                <a:close/>
                <a:moveTo>
                  <a:pt x="6668150" y="275924"/>
                </a:moveTo>
                <a:cubicBezTo>
                  <a:pt x="6655787" y="280679"/>
                  <a:pt x="6640570" y="281154"/>
                  <a:pt x="6631060" y="292091"/>
                </a:cubicBezTo>
                <a:cubicBezTo>
                  <a:pt x="6630109" y="292091"/>
                  <a:pt x="6628682" y="292091"/>
                  <a:pt x="6627732" y="292091"/>
                </a:cubicBezTo>
                <a:cubicBezTo>
                  <a:pt x="6624403" y="288762"/>
                  <a:pt x="6619172" y="284007"/>
                  <a:pt x="6613466" y="286385"/>
                </a:cubicBezTo>
                <a:cubicBezTo>
                  <a:pt x="6617270" y="289714"/>
                  <a:pt x="6622025" y="291616"/>
                  <a:pt x="6627732" y="292091"/>
                </a:cubicBezTo>
                <a:cubicBezTo>
                  <a:pt x="6628682" y="292567"/>
                  <a:pt x="6629158" y="293042"/>
                  <a:pt x="6629634" y="293518"/>
                </a:cubicBezTo>
                <a:cubicBezTo>
                  <a:pt x="6630109" y="293042"/>
                  <a:pt x="6630585" y="292567"/>
                  <a:pt x="6631060" y="292091"/>
                </a:cubicBezTo>
                <a:cubicBezTo>
                  <a:pt x="6645326" y="292091"/>
                  <a:pt x="6661493" y="285909"/>
                  <a:pt x="6668150" y="275924"/>
                </a:cubicBezTo>
                <a:close/>
                <a:moveTo>
                  <a:pt x="6717664" y="275864"/>
                </a:moveTo>
                <a:cubicBezTo>
                  <a:pt x="6714157" y="276875"/>
                  <a:pt x="6710709" y="279728"/>
                  <a:pt x="6706667" y="281630"/>
                </a:cubicBezTo>
                <a:cubicBezTo>
                  <a:pt x="6698108" y="282105"/>
                  <a:pt x="6689548" y="281630"/>
                  <a:pt x="6684318" y="276399"/>
                </a:cubicBezTo>
                <a:lnTo>
                  <a:pt x="6690500" y="281154"/>
                </a:lnTo>
                <a:cubicBezTo>
                  <a:pt x="6697157" y="284958"/>
                  <a:pt x="6702388" y="283532"/>
                  <a:pt x="6706667" y="281630"/>
                </a:cubicBezTo>
                <a:cubicBezTo>
                  <a:pt x="6714752" y="281154"/>
                  <a:pt x="6722835" y="280203"/>
                  <a:pt x="6729017" y="281154"/>
                </a:cubicBezTo>
                <a:cubicBezTo>
                  <a:pt x="6724737" y="275686"/>
                  <a:pt x="6721171" y="274854"/>
                  <a:pt x="6717664" y="275864"/>
                </a:cubicBezTo>
                <a:close/>
                <a:moveTo>
                  <a:pt x="5826722" y="268033"/>
                </a:moveTo>
                <a:cubicBezTo>
                  <a:pt x="5838609" y="267750"/>
                  <a:pt x="5850260" y="271287"/>
                  <a:pt x="5860721" y="281154"/>
                </a:cubicBezTo>
                <a:lnTo>
                  <a:pt x="5738989" y="305881"/>
                </a:lnTo>
                <a:cubicBezTo>
                  <a:pt x="5753254" y="304098"/>
                  <a:pt x="5791058" y="268880"/>
                  <a:pt x="5826722" y="268033"/>
                </a:cubicBezTo>
                <a:close/>
                <a:moveTo>
                  <a:pt x="6822218" y="246917"/>
                </a:moveTo>
                <a:lnTo>
                  <a:pt x="6761352" y="276399"/>
                </a:lnTo>
                <a:cubicBezTo>
                  <a:pt x="6764205" y="278777"/>
                  <a:pt x="6815561" y="271168"/>
                  <a:pt x="6822218" y="246917"/>
                </a:cubicBezTo>
                <a:close/>
                <a:moveTo>
                  <a:pt x="5959629" y="246917"/>
                </a:moveTo>
                <a:cubicBezTo>
                  <a:pt x="5969615" y="271168"/>
                  <a:pt x="5931098" y="261183"/>
                  <a:pt x="5914930" y="264036"/>
                </a:cubicBezTo>
                <a:close/>
                <a:moveTo>
                  <a:pt x="9104760" y="239190"/>
                </a:moveTo>
                <a:cubicBezTo>
                  <a:pt x="9111596" y="239190"/>
                  <a:pt x="9118016" y="240498"/>
                  <a:pt x="9122771" y="246917"/>
                </a:cubicBezTo>
                <a:cubicBezTo>
                  <a:pt x="9109931" y="244064"/>
                  <a:pt x="9084253" y="251672"/>
                  <a:pt x="9084253" y="239309"/>
                </a:cubicBezTo>
                <a:cubicBezTo>
                  <a:pt x="9090672" y="240498"/>
                  <a:pt x="9097924" y="239190"/>
                  <a:pt x="9104760" y="239190"/>
                </a:cubicBezTo>
                <a:close/>
                <a:moveTo>
                  <a:pt x="5261570" y="204596"/>
                </a:moveTo>
                <a:lnTo>
                  <a:pt x="5267752" y="216959"/>
                </a:lnTo>
                <a:cubicBezTo>
                  <a:pt x="5252059" y="216959"/>
                  <a:pt x="5229235" y="209351"/>
                  <a:pt x="5216871" y="221715"/>
                </a:cubicBezTo>
                <a:cubicBezTo>
                  <a:pt x="5223053" y="201743"/>
                  <a:pt x="5248733" y="216959"/>
                  <a:pt x="5261570" y="204596"/>
                </a:cubicBezTo>
                <a:close/>
                <a:moveTo>
                  <a:pt x="5410408" y="185575"/>
                </a:moveTo>
                <a:cubicBezTo>
                  <a:pt x="5412309" y="185575"/>
                  <a:pt x="5414687" y="185575"/>
                  <a:pt x="5416589" y="185575"/>
                </a:cubicBezTo>
                <a:cubicBezTo>
                  <a:pt x="5416113" y="186051"/>
                  <a:pt x="5415638" y="186526"/>
                  <a:pt x="5415162" y="187002"/>
                </a:cubicBezTo>
                <a:close/>
                <a:moveTo>
                  <a:pt x="5431330" y="167030"/>
                </a:moveTo>
                <a:lnTo>
                  <a:pt x="5469846" y="167030"/>
                </a:lnTo>
                <a:cubicBezTo>
                  <a:pt x="5457007" y="178918"/>
                  <a:pt x="5435133" y="185575"/>
                  <a:pt x="5416589" y="185575"/>
                </a:cubicBezTo>
                <a:cubicBezTo>
                  <a:pt x="5421344" y="179393"/>
                  <a:pt x="5434183" y="176540"/>
                  <a:pt x="5431330" y="167030"/>
                </a:cubicBezTo>
                <a:close/>
                <a:moveTo>
                  <a:pt x="6388367" y="144087"/>
                </a:moveTo>
                <a:cubicBezTo>
                  <a:pt x="6408161" y="145632"/>
                  <a:pt x="6428964" y="152051"/>
                  <a:pt x="6450838" y="149911"/>
                </a:cubicBezTo>
                <a:cubicBezTo>
                  <a:pt x="6382364" y="172736"/>
                  <a:pt x="6298197" y="193184"/>
                  <a:pt x="6216408" y="196988"/>
                </a:cubicBezTo>
                <a:cubicBezTo>
                  <a:pt x="6254925" y="187002"/>
                  <a:pt x="6286785" y="169883"/>
                  <a:pt x="6331959" y="167506"/>
                </a:cubicBezTo>
                <a:cubicBezTo>
                  <a:pt x="6349791" y="145870"/>
                  <a:pt x="6368574" y="142541"/>
                  <a:pt x="6388367" y="144087"/>
                </a:cubicBezTo>
                <a:close/>
                <a:moveTo>
                  <a:pt x="5652449" y="132793"/>
                </a:moveTo>
                <a:lnTo>
                  <a:pt x="5623445" y="145156"/>
                </a:lnTo>
                <a:lnTo>
                  <a:pt x="5623445" y="137548"/>
                </a:lnTo>
                <a:close/>
                <a:moveTo>
                  <a:pt x="6546418" y="127562"/>
                </a:moveTo>
                <a:lnTo>
                  <a:pt x="6514558" y="137548"/>
                </a:lnTo>
                <a:lnTo>
                  <a:pt x="6514558" y="132793"/>
                </a:lnTo>
                <a:close/>
                <a:moveTo>
                  <a:pt x="1330671" y="107650"/>
                </a:moveTo>
                <a:cubicBezTo>
                  <a:pt x="1343094" y="107353"/>
                  <a:pt x="1353558" y="109255"/>
                  <a:pt x="1355220" y="120430"/>
                </a:cubicBezTo>
                <a:cubicBezTo>
                  <a:pt x="1336199" y="110444"/>
                  <a:pt x="1304339" y="120430"/>
                  <a:pt x="1294353" y="108066"/>
                </a:cubicBezTo>
                <a:cubicBezTo>
                  <a:pt x="1303863" y="110444"/>
                  <a:pt x="1318248" y="107947"/>
                  <a:pt x="1330671" y="107650"/>
                </a:cubicBezTo>
                <a:close/>
                <a:moveTo>
                  <a:pt x="7975348" y="98080"/>
                </a:moveTo>
                <a:cubicBezTo>
                  <a:pt x="7936831" y="90947"/>
                  <a:pt x="7930649" y="132793"/>
                  <a:pt x="7892132" y="108066"/>
                </a:cubicBezTo>
                <a:cubicBezTo>
                  <a:pt x="7715715" y="152764"/>
                  <a:pt x="7475579" y="142779"/>
                  <a:pt x="7267303" y="187477"/>
                </a:cubicBezTo>
                <a:cubicBezTo>
                  <a:pt x="7174577" y="204596"/>
                  <a:pt x="7081375" y="224568"/>
                  <a:pt x="6998160" y="216959"/>
                </a:cubicBezTo>
                <a:cubicBezTo>
                  <a:pt x="6988649" y="221715"/>
                  <a:pt x="6981992" y="234078"/>
                  <a:pt x="6969153" y="234078"/>
                </a:cubicBezTo>
                <a:cubicBezTo>
                  <a:pt x="6946804" y="216484"/>
                  <a:pt x="6952986" y="216484"/>
                  <a:pt x="6930636" y="226470"/>
                </a:cubicBezTo>
                <a:cubicBezTo>
                  <a:pt x="6935867" y="240260"/>
                  <a:pt x="6921126" y="245015"/>
                  <a:pt x="6902105" y="247868"/>
                </a:cubicBezTo>
                <a:cubicBezTo>
                  <a:pt x="7253988" y="196988"/>
                  <a:pt x="7601591" y="150387"/>
                  <a:pt x="7968691" y="115674"/>
                </a:cubicBezTo>
                <a:cubicBezTo>
                  <a:pt x="7959180" y="115674"/>
                  <a:pt x="7949670" y="115674"/>
                  <a:pt x="7946341" y="108066"/>
                </a:cubicBezTo>
                <a:close/>
                <a:moveTo>
                  <a:pt x="6758022" y="83815"/>
                </a:moveTo>
                <a:cubicBezTo>
                  <a:pt x="6727589" y="99983"/>
                  <a:pt x="6680513" y="118528"/>
                  <a:pt x="6645800" y="102836"/>
                </a:cubicBezTo>
                <a:cubicBezTo>
                  <a:pt x="6668149" y="82864"/>
                  <a:pt x="6690499" y="117577"/>
                  <a:pt x="6716177" y="98081"/>
                </a:cubicBezTo>
                <a:lnTo>
                  <a:pt x="6716177" y="85717"/>
                </a:lnTo>
                <a:cubicBezTo>
                  <a:pt x="6728540" y="83815"/>
                  <a:pt x="6745184" y="87619"/>
                  <a:pt x="6758022" y="83815"/>
                </a:cubicBezTo>
                <a:close/>
                <a:moveTo>
                  <a:pt x="5998622" y="73353"/>
                </a:moveTo>
                <a:lnTo>
                  <a:pt x="5991964" y="85716"/>
                </a:lnTo>
                <a:lnTo>
                  <a:pt x="5969615" y="78108"/>
                </a:lnTo>
                <a:close/>
                <a:moveTo>
                  <a:pt x="8244966" y="68122"/>
                </a:moveTo>
                <a:lnTo>
                  <a:pt x="8244966" y="85716"/>
                </a:lnTo>
                <a:cubicBezTo>
                  <a:pt x="8232127" y="83339"/>
                  <a:pt x="8206449" y="90471"/>
                  <a:pt x="8206449" y="78108"/>
                </a:cubicBezTo>
                <a:close/>
                <a:moveTo>
                  <a:pt x="9369564" y="60990"/>
                </a:moveTo>
                <a:lnTo>
                  <a:pt x="9369564" y="73353"/>
                </a:lnTo>
                <a:lnTo>
                  <a:pt x="9446599" y="73353"/>
                </a:lnTo>
                <a:close/>
                <a:moveTo>
                  <a:pt x="9252706" y="57067"/>
                </a:moveTo>
                <a:cubicBezTo>
                  <a:pt x="9221917" y="54333"/>
                  <a:pt x="9191484" y="56235"/>
                  <a:pt x="9176980" y="68598"/>
                </a:cubicBezTo>
                <a:cubicBezTo>
                  <a:pt x="9222154" y="78108"/>
                  <a:pt x="9289202" y="70975"/>
                  <a:pt x="9330572" y="73353"/>
                </a:cubicBezTo>
                <a:cubicBezTo>
                  <a:pt x="9314643" y="67172"/>
                  <a:pt x="9283496" y="59801"/>
                  <a:pt x="9252706" y="57067"/>
                </a:cubicBezTo>
                <a:close/>
                <a:moveTo>
                  <a:pt x="9107079" y="56235"/>
                </a:moveTo>
                <a:cubicBezTo>
                  <a:pt x="9108506" y="58613"/>
                  <a:pt x="9109932" y="60515"/>
                  <a:pt x="9111359" y="61941"/>
                </a:cubicBezTo>
                <a:cubicBezTo>
                  <a:pt x="9104701" y="60990"/>
                  <a:pt x="9098044" y="62892"/>
                  <a:pt x="9090911" y="68598"/>
                </a:cubicBezTo>
                <a:close/>
                <a:moveTo>
                  <a:pt x="10099958" y="43872"/>
                </a:moveTo>
                <a:cubicBezTo>
                  <a:pt x="10112797" y="40543"/>
                  <a:pt x="10119930" y="45774"/>
                  <a:pt x="10128965" y="48627"/>
                </a:cubicBezTo>
                <a:cubicBezTo>
                  <a:pt x="10115650" y="49102"/>
                  <a:pt x="10102336" y="50529"/>
                  <a:pt x="10099958" y="43872"/>
                </a:cubicBezTo>
                <a:close/>
                <a:moveTo>
                  <a:pt x="9782788" y="26277"/>
                </a:moveTo>
                <a:lnTo>
                  <a:pt x="9792298" y="31508"/>
                </a:lnTo>
                <a:lnTo>
                  <a:pt x="9622539" y="31508"/>
                </a:lnTo>
                <a:close/>
                <a:moveTo>
                  <a:pt x="9019465" y="23186"/>
                </a:moveTo>
                <a:cubicBezTo>
                  <a:pt x="9142029" y="23186"/>
                  <a:pt x="9261384" y="28179"/>
                  <a:pt x="9381452" y="38165"/>
                </a:cubicBezTo>
                <a:cubicBezTo>
                  <a:pt x="9435661" y="75255"/>
                  <a:pt x="9483689" y="60514"/>
                  <a:pt x="9551212" y="72878"/>
                </a:cubicBezTo>
                <a:cubicBezTo>
                  <a:pt x="9609225" y="75731"/>
                  <a:pt x="9679602" y="95227"/>
                  <a:pt x="9727630" y="78108"/>
                </a:cubicBezTo>
                <a:lnTo>
                  <a:pt x="9727630" y="90947"/>
                </a:lnTo>
                <a:cubicBezTo>
                  <a:pt x="9823684" y="105688"/>
                  <a:pt x="9938759" y="85717"/>
                  <a:pt x="10028631" y="108066"/>
                </a:cubicBezTo>
                <a:cubicBezTo>
                  <a:pt x="9954927" y="118052"/>
                  <a:pt x="9830341" y="90947"/>
                  <a:pt x="9727630" y="108066"/>
                </a:cubicBezTo>
                <a:cubicBezTo>
                  <a:pt x="9730958" y="120905"/>
                  <a:pt x="9724776" y="128038"/>
                  <a:pt x="9721448" y="138023"/>
                </a:cubicBezTo>
                <a:cubicBezTo>
                  <a:pt x="9532192" y="118527"/>
                  <a:pt x="9369089" y="155618"/>
                  <a:pt x="9189343" y="133268"/>
                </a:cubicBezTo>
                <a:cubicBezTo>
                  <a:pt x="9144645" y="150387"/>
                  <a:pt x="9112785" y="98556"/>
                  <a:pt x="9083779" y="133268"/>
                </a:cubicBezTo>
                <a:cubicBezTo>
                  <a:pt x="8872649" y="123282"/>
                  <a:pt x="8622527" y="150387"/>
                  <a:pt x="8414250" y="145632"/>
                </a:cubicBezTo>
                <a:cubicBezTo>
                  <a:pt x="8324853" y="145632"/>
                  <a:pt x="8238309" y="165128"/>
                  <a:pt x="8161275" y="175114"/>
                </a:cubicBezTo>
                <a:cubicBezTo>
                  <a:pt x="7593983" y="187477"/>
                  <a:pt x="6994831" y="279252"/>
                  <a:pt x="6459874" y="370551"/>
                </a:cubicBezTo>
                <a:cubicBezTo>
                  <a:pt x="6344798" y="397656"/>
                  <a:pt x="6210228" y="385293"/>
                  <a:pt x="6107516" y="434746"/>
                </a:cubicBezTo>
                <a:cubicBezTo>
                  <a:pt x="6020972" y="407642"/>
                  <a:pt x="5962958" y="484200"/>
                  <a:pt x="5883071" y="471837"/>
                </a:cubicBezTo>
                <a:cubicBezTo>
                  <a:pt x="5803184" y="498941"/>
                  <a:pt x="5678128" y="461851"/>
                  <a:pt x="5630100" y="523668"/>
                </a:cubicBezTo>
                <a:cubicBezTo>
                  <a:pt x="5607752" y="538885"/>
                  <a:pt x="5534042" y="541262"/>
                  <a:pt x="5537370" y="531276"/>
                </a:cubicBezTo>
                <a:cubicBezTo>
                  <a:pt x="5422296" y="558381"/>
                  <a:pt x="5284395" y="593094"/>
                  <a:pt x="5162664" y="637792"/>
                </a:cubicBezTo>
                <a:cubicBezTo>
                  <a:pt x="5165992" y="644925"/>
                  <a:pt x="5175502" y="642547"/>
                  <a:pt x="5185013" y="642547"/>
                </a:cubicBezTo>
                <a:lnTo>
                  <a:pt x="5140313" y="654911"/>
                </a:lnTo>
                <a:lnTo>
                  <a:pt x="5162664" y="642547"/>
                </a:lnTo>
                <a:cubicBezTo>
                  <a:pt x="5136985" y="634939"/>
                  <a:pt x="5101797" y="644925"/>
                  <a:pt x="5076120" y="654911"/>
                </a:cubicBezTo>
                <a:cubicBezTo>
                  <a:pt x="5082302" y="667274"/>
                  <a:pt x="5120818" y="660142"/>
                  <a:pt x="5107980" y="662519"/>
                </a:cubicBezTo>
                <a:lnTo>
                  <a:pt x="5047116" y="679638"/>
                </a:lnTo>
                <a:lnTo>
                  <a:pt x="5053296" y="662519"/>
                </a:lnTo>
                <a:cubicBezTo>
                  <a:pt x="4559706" y="781399"/>
                  <a:pt x="4040444" y="905033"/>
                  <a:pt x="3515026" y="969228"/>
                </a:cubicBezTo>
                <a:cubicBezTo>
                  <a:pt x="3486494" y="978738"/>
                  <a:pt x="3438466" y="971605"/>
                  <a:pt x="3422299" y="998710"/>
                </a:cubicBezTo>
                <a:lnTo>
                  <a:pt x="3378075" y="992528"/>
                </a:lnTo>
                <a:cubicBezTo>
                  <a:pt x="3297712" y="1031996"/>
                  <a:pt x="3179307" y="1004892"/>
                  <a:pt x="3092765" y="1022010"/>
                </a:cubicBezTo>
                <a:lnTo>
                  <a:pt x="3092765" y="1031996"/>
                </a:lnTo>
                <a:cubicBezTo>
                  <a:pt x="3071841" y="1020584"/>
                  <a:pt x="3049967" y="1027241"/>
                  <a:pt x="3029994" y="1034374"/>
                </a:cubicBezTo>
                <a:cubicBezTo>
                  <a:pt x="3030946" y="1033898"/>
                  <a:pt x="3031421" y="1032947"/>
                  <a:pt x="3031896" y="1031996"/>
                </a:cubicBezTo>
                <a:cubicBezTo>
                  <a:pt x="3022387" y="1022010"/>
                  <a:pt x="3009548" y="1019633"/>
                  <a:pt x="2993380" y="1022010"/>
                </a:cubicBezTo>
                <a:cubicBezTo>
                  <a:pt x="2973884" y="1019633"/>
                  <a:pt x="2977214" y="1034374"/>
                  <a:pt x="2977214" y="1044360"/>
                </a:cubicBezTo>
                <a:cubicBezTo>
                  <a:pt x="2791284" y="1029619"/>
                  <a:pt x="2560658" y="1051968"/>
                  <a:pt x="2400412" y="1027241"/>
                </a:cubicBezTo>
                <a:cubicBezTo>
                  <a:pt x="2380915" y="1054345"/>
                  <a:pt x="2336215" y="1012500"/>
                  <a:pt x="2307206" y="1027241"/>
                </a:cubicBezTo>
                <a:cubicBezTo>
                  <a:pt x="2240162" y="1024863"/>
                  <a:pt x="2144105" y="1005367"/>
                  <a:pt x="2076586" y="1022486"/>
                </a:cubicBezTo>
                <a:cubicBezTo>
                  <a:pt x="2086098" y="1037227"/>
                  <a:pt x="2105591" y="1032472"/>
                  <a:pt x="2124611" y="1032472"/>
                </a:cubicBezTo>
                <a:lnTo>
                  <a:pt x="2115101" y="1061954"/>
                </a:lnTo>
                <a:cubicBezTo>
                  <a:pt x="2131267" y="1076695"/>
                  <a:pt x="2182144" y="1059576"/>
                  <a:pt x="2163131" y="1086681"/>
                </a:cubicBezTo>
                <a:cubicBezTo>
                  <a:pt x="2175967" y="1079072"/>
                  <a:pt x="2192132" y="1079072"/>
                  <a:pt x="2201645" y="1091436"/>
                </a:cubicBezTo>
                <a:cubicBezTo>
                  <a:pt x="2217813" y="1051968"/>
                  <a:pt x="2282006" y="1093813"/>
                  <a:pt x="2301025" y="1081450"/>
                </a:cubicBezTo>
                <a:cubicBezTo>
                  <a:pt x="2467934" y="1123771"/>
                  <a:pt x="2705214" y="1096191"/>
                  <a:pt x="2833135" y="1103799"/>
                </a:cubicBezTo>
                <a:lnTo>
                  <a:pt x="2801271" y="1116163"/>
                </a:lnTo>
                <a:cubicBezTo>
                  <a:pt x="3185966" y="1106177"/>
                  <a:pt x="3544983" y="1071464"/>
                  <a:pt x="3910150" y="1009647"/>
                </a:cubicBezTo>
                <a:cubicBezTo>
                  <a:pt x="3814129" y="997283"/>
                  <a:pt x="3701905" y="1029143"/>
                  <a:pt x="3593011" y="1026765"/>
                </a:cubicBezTo>
                <a:lnTo>
                  <a:pt x="3593011" y="1022010"/>
                </a:lnTo>
                <a:cubicBezTo>
                  <a:pt x="3682409" y="1019633"/>
                  <a:pt x="3788450" y="1000137"/>
                  <a:pt x="3871635" y="992528"/>
                </a:cubicBezTo>
                <a:cubicBezTo>
                  <a:pt x="4067071" y="963046"/>
                  <a:pt x="4275349" y="908362"/>
                  <a:pt x="4470786" y="878880"/>
                </a:cubicBezTo>
                <a:cubicBezTo>
                  <a:pt x="4498842" y="874006"/>
                  <a:pt x="4527908" y="871123"/>
                  <a:pt x="4557226" y="868805"/>
                </a:cubicBezTo>
                <a:lnTo>
                  <a:pt x="4628640" y="863376"/>
                </a:lnTo>
                <a:lnTo>
                  <a:pt x="4598202" y="877349"/>
                </a:lnTo>
                <a:cubicBezTo>
                  <a:pt x="4565325" y="887112"/>
                  <a:pt x="4529038" y="884705"/>
                  <a:pt x="4485528" y="892194"/>
                </a:cubicBezTo>
                <a:lnTo>
                  <a:pt x="4479006" y="902722"/>
                </a:lnTo>
                <a:lnTo>
                  <a:pt x="4476847" y="903088"/>
                </a:lnTo>
                <a:lnTo>
                  <a:pt x="4466269" y="901051"/>
                </a:lnTo>
                <a:cubicBezTo>
                  <a:pt x="4457470" y="897663"/>
                  <a:pt x="4448673" y="893383"/>
                  <a:pt x="4447009" y="904558"/>
                </a:cubicBezTo>
                <a:cubicBezTo>
                  <a:pt x="4280580" y="936417"/>
                  <a:pt x="4146010" y="946403"/>
                  <a:pt x="3985759" y="993479"/>
                </a:cubicBezTo>
                <a:cubicBezTo>
                  <a:pt x="4083477" y="969941"/>
                  <a:pt x="4192491" y="950802"/>
                  <a:pt x="4301086" y="932910"/>
                </a:cubicBezTo>
                <a:lnTo>
                  <a:pt x="4476847" y="903088"/>
                </a:lnTo>
                <a:lnTo>
                  <a:pt x="4478573" y="903421"/>
                </a:lnTo>
                <a:lnTo>
                  <a:pt x="4479006" y="902722"/>
                </a:lnTo>
                <a:lnTo>
                  <a:pt x="4613916" y="879831"/>
                </a:lnTo>
                <a:lnTo>
                  <a:pt x="4629521" y="863308"/>
                </a:lnTo>
                <a:lnTo>
                  <a:pt x="4645183" y="862118"/>
                </a:lnTo>
                <a:cubicBezTo>
                  <a:pt x="4703314" y="856887"/>
                  <a:pt x="4759426" y="848209"/>
                  <a:pt x="4807451" y="824671"/>
                </a:cubicBezTo>
                <a:cubicBezTo>
                  <a:pt x="4858809" y="841789"/>
                  <a:pt x="4923003" y="794713"/>
                  <a:pt x="4961519" y="819440"/>
                </a:cubicBezTo>
                <a:lnTo>
                  <a:pt x="4977687" y="802321"/>
                </a:lnTo>
                <a:cubicBezTo>
                  <a:pt x="5022863" y="772839"/>
                  <a:pt x="5035701" y="831803"/>
                  <a:pt x="5070891" y="802321"/>
                </a:cubicBezTo>
                <a:lnTo>
                  <a:pt x="5064232" y="794713"/>
                </a:lnTo>
                <a:cubicBezTo>
                  <a:pt x="5105602" y="742882"/>
                  <a:pt x="5192147" y="794713"/>
                  <a:pt x="5246830" y="755245"/>
                </a:cubicBezTo>
                <a:cubicBezTo>
                  <a:pt x="5282017" y="728141"/>
                  <a:pt x="5384730" y="760476"/>
                  <a:pt x="5371891" y="713400"/>
                </a:cubicBezTo>
                <a:lnTo>
                  <a:pt x="5384730" y="725763"/>
                </a:lnTo>
                <a:cubicBezTo>
                  <a:pt x="5410408" y="725763"/>
                  <a:pt x="5432757" y="722910"/>
                  <a:pt x="5448925" y="705791"/>
                </a:cubicBezTo>
                <a:cubicBezTo>
                  <a:pt x="5442743" y="695805"/>
                  <a:pt x="5426576" y="703414"/>
                  <a:pt x="5417065" y="701036"/>
                </a:cubicBezTo>
                <a:cubicBezTo>
                  <a:pt x="5471750" y="691050"/>
                  <a:pt x="5519776" y="671078"/>
                  <a:pt x="5577317" y="671078"/>
                </a:cubicBezTo>
                <a:lnTo>
                  <a:pt x="5455582" y="701036"/>
                </a:lnTo>
                <a:cubicBezTo>
                  <a:pt x="5468421" y="718630"/>
                  <a:pt x="5519776" y="711022"/>
                  <a:pt x="5510266" y="735749"/>
                </a:cubicBezTo>
                <a:cubicBezTo>
                  <a:pt x="5538322" y="728616"/>
                  <a:pt x="5573037" y="730518"/>
                  <a:pt x="5601571" y="714351"/>
                </a:cubicBezTo>
                <a:cubicBezTo>
                  <a:pt x="5633906" y="740980"/>
                  <a:pt x="5680030" y="702938"/>
                  <a:pt x="5718542" y="725763"/>
                </a:cubicBezTo>
                <a:cubicBezTo>
                  <a:pt x="5753731" y="721008"/>
                  <a:pt x="5757059" y="688673"/>
                  <a:pt x="5801758" y="701036"/>
                </a:cubicBezTo>
                <a:cubicBezTo>
                  <a:pt x="5843128" y="663946"/>
                  <a:pt x="5923490" y="681064"/>
                  <a:pt x="5971518" y="676309"/>
                </a:cubicBezTo>
                <a:cubicBezTo>
                  <a:pt x="5981028" y="661568"/>
                  <a:pt x="6016216" y="683917"/>
                  <a:pt x="6016216" y="659191"/>
                </a:cubicBezTo>
                <a:cubicBezTo>
                  <a:pt x="6057586" y="651582"/>
                  <a:pt x="6105613" y="666799"/>
                  <a:pt x="6147459" y="646827"/>
                </a:cubicBezTo>
                <a:cubicBezTo>
                  <a:pt x="6166479" y="629233"/>
                  <a:pt x="6195486" y="659191"/>
                  <a:pt x="6208325" y="636841"/>
                </a:cubicBezTo>
                <a:cubicBezTo>
                  <a:pt x="6461776" y="624478"/>
                  <a:pt x="6718080" y="540311"/>
                  <a:pt x="6971055" y="547919"/>
                </a:cubicBezTo>
                <a:lnTo>
                  <a:pt x="6993405" y="527948"/>
                </a:lnTo>
                <a:cubicBezTo>
                  <a:pt x="7448475" y="463277"/>
                  <a:pt x="7910202" y="441404"/>
                  <a:pt x="8345776" y="409068"/>
                </a:cubicBezTo>
                <a:lnTo>
                  <a:pt x="8332937" y="429040"/>
                </a:lnTo>
                <a:cubicBezTo>
                  <a:pt x="8387146" y="441404"/>
                  <a:pt x="8448012" y="429040"/>
                  <a:pt x="8499368" y="416677"/>
                </a:cubicBezTo>
                <a:cubicBezTo>
                  <a:pt x="8496514" y="409068"/>
                  <a:pt x="8486529" y="409068"/>
                  <a:pt x="8477019" y="409068"/>
                </a:cubicBezTo>
                <a:cubicBezTo>
                  <a:pt x="8483676" y="406691"/>
                  <a:pt x="8534556" y="419054"/>
                  <a:pt x="8563562" y="399083"/>
                </a:cubicBezTo>
                <a:lnTo>
                  <a:pt x="8393803" y="391474"/>
                </a:lnTo>
                <a:cubicBezTo>
                  <a:pt x="8409971" y="361517"/>
                  <a:pt x="8361944" y="373880"/>
                  <a:pt x="8345776" y="361517"/>
                </a:cubicBezTo>
                <a:cubicBezTo>
                  <a:pt x="8419481" y="356761"/>
                  <a:pt x="8525046" y="356761"/>
                  <a:pt x="8602079" y="373880"/>
                </a:cubicBezTo>
                <a:cubicBezTo>
                  <a:pt x="8589241" y="376258"/>
                  <a:pt x="8569744" y="368649"/>
                  <a:pt x="8563562" y="378635"/>
                </a:cubicBezTo>
                <a:cubicBezTo>
                  <a:pt x="8669127" y="410970"/>
                  <a:pt x="8816538" y="368649"/>
                  <a:pt x="8932088" y="390999"/>
                </a:cubicBezTo>
                <a:cubicBezTo>
                  <a:pt x="9002941" y="408117"/>
                  <a:pt x="9150351" y="381013"/>
                  <a:pt x="9217399" y="415726"/>
                </a:cubicBezTo>
                <a:cubicBezTo>
                  <a:pt x="9163190" y="410970"/>
                  <a:pt x="9098995" y="422858"/>
                  <a:pt x="9038129" y="428089"/>
                </a:cubicBezTo>
                <a:lnTo>
                  <a:pt x="9038129" y="432844"/>
                </a:lnTo>
                <a:lnTo>
                  <a:pt x="8547870" y="449963"/>
                </a:lnTo>
                <a:cubicBezTo>
                  <a:pt x="8525521" y="452816"/>
                  <a:pt x="8451816" y="445208"/>
                  <a:pt x="8422810" y="457571"/>
                </a:cubicBezTo>
                <a:cubicBezTo>
                  <a:pt x="8409971" y="459949"/>
                  <a:pt x="8403313" y="449963"/>
                  <a:pt x="8393803" y="449963"/>
                </a:cubicBezTo>
                <a:cubicBezTo>
                  <a:pt x="8322951" y="474690"/>
                  <a:pt x="8217386" y="479445"/>
                  <a:pt x="8130842" y="467081"/>
                </a:cubicBezTo>
                <a:cubicBezTo>
                  <a:pt x="8053808" y="499417"/>
                  <a:pt x="7976774" y="481823"/>
                  <a:pt x="7893559" y="504172"/>
                </a:cubicBezTo>
                <a:cubicBezTo>
                  <a:pt x="7896412" y="506549"/>
                  <a:pt x="7903069" y="508927"/>
                  <a:pt x="7899741" y="516535"/>
                </a:cubicBezTo>
                <a:cubicBezTo>
                  <a:pt x="7864552" y="523668"/>
                  <a:pt x="7836021" y="496564"/>
                  <a:pt x="7807014" y="508927"/>
                </a:cubicBezTo>
                <a:cubicBezTo>
                  <a:pt x="7813196" y="513682"/>
                  <a:pt x="7819854" y="516535"/>
                  <a:pt x="7816525" y="521290"/>
                </a:cubicBezTo>
                <a:lnTo>
                  <a:pt x="7630598" y="526046"/>
                </a:lnTo>
                <a:lnTo>
                  <a:pt x="7614430" y="538409"/>
                </a:lnTo>
                <a:lnTo>
                  <a:pt x="7662457" y="563136"/>
                </a:lnTo>
                <a:cubicBezTo>
                  <a:pt x="7793700" y="553626"/>
                  <a:pt x="7998649" y="533654"/>
                  <a:pt x="8162226" y="533654"/>
                </a:cubicBezTo>
                <a:lnTo>
                  <a:pt x="8152716" y="526046"/>
                </a:lnTo>
                <a:cubicBezTo>
                  <a:pt x="8274448" y="530801"/>
                  <a:pt x="8431369" y="543164"/>
                  <a:pt x="8575450" y="538409"/>
                </a:cubicBezTo>
                <a:lnTo>
                  <a:pt x="8498417" y="555528"/>
                </a:lnTo>
                <a:cubicBezTo>
                  <a:pt x="8924480" y="607359"/>
                  <a:pt x="9353873" y="557905"/>
                  <a:pt x="9767097" y="585010"/>
                </a:cubicBezTo>
                <a:lnTo>
                  <a:pt x="9821782" y="604982"/>
                </a:lnTo>
                <a:cubicBezTo>
                  <a:pt x="9828439" y="597373"/>
                  <a:pt x="9841278" y="594996"/>
                  <a:pt x="9837949" y="585010"/>
                </a:cubicBezTo>
                <a:lnTo>
                  <a:pt x="9869809" y="585010"/>
                </a:lnTo>
                <a:cubicBezTo>
                  <a:pt x="9869809" y="592618"/>
                  <a:pt x="9866481" y="600226"/>
                  <a:pt x="9875991" y="604982"/>
                </a:cubicBezTo>
                <a:cubicBezTo>
                  <a:pt x="9888830" y="602128"/>
                  <a:pt x="9908326" y="609737"/>
                  <a:pt x="9914507" y="597373"/>
                </a:cubicBezTo>
                <a:lnTo>
                  <a:pt x="9908326" y="592618"/>
                </a:lnTo>
                <a:cubicBezTo>
                  <a:pt x="9927822" y="592618"/>
                  <a:pt x="9937332" y="590241"/>
                  <a:pt x="9937332" y="604982"/>
                </a:cubicBezTo>
                <a:cubicBezTo>
                  <a:pt x="9975849" y="592618"/>
                  <a:pt x="9982031" y="607359"/>
                  <a:pt x="10007709" y="585010"/>
                </a:cubicBezTo>
                <a:cubicBezTo>
                  <a:pt x="10030058" y="582632"/>
                  <a:pt x="10055736" y="587863"/>
                  <a:pt x="10046226" y="604982"/>
                </a:cubicBezTo>
                <a:cubicBezTo>
                  <a:pt x="10270670" y="582632"/>
                  <a:pt x="10469436" y="642072"/>
                  <a:pt x="10677713" y="622100"/>
                </a:cubicBezTo>
                <a:cubicBezTo>
                  <a:pt x="10668203" y="624478"/>
                  <a:pt x="10668203" y="631611"/>
                  <a:pt x="10668203" y="639219"/>
                </a:cubicBezTo>
                <a:lnTo>
                  <a:pt x="10370053" y="651582"/>
                </a:lnTo>
                <a:lnTo>
                  <a:pt x="10331536" y="673932"/>
                </a:lnTo>
                <a:lnTo>
                  <a:pt x="10453269" y="693428"/>
                </a:lnTo>
                <a:cubicBezTo>
                  <a:pt x="10427590" y="698658"/>
                  <a:pt x="10392403" y="693428"/>
                  <a:pt x="10370053" y="703414"/>
                </a:cubicBezTo>
                <a:cubicBezTo>
                  <a:pt x="10542666" y="740504"/>
                  <a:pt x="10735250" y="686295"/>
                  <a:pt x="10892171" y="703414"/>
                </a:cubicBezTo>
                <a:cubicBezTo>
                  <a:pt x="10808956" y="715777"/>
                  <a:pt x="10712901" y="700561"/>
                  <a:pt x="10645377" y="745259"/>
                </a:cubicBezTo>
                <a:cubicBezTo>
                  <a:pt x="10626357" y="752392"/>
                  <a:pt x="10651559" y="754770"/>
                  <a:pt x="10645377" y="762378"/>
                </a:cubicBezTo>
                <a:cubicBezTo>
                  <a:pt x="10635867" y="762378"/>
                  <a:pt x="10626357" y="762378"/>
                  <a:pt x="10623028" y="769986"/>
                </a:cubicBezTo>
                <a:cubicBezTo>
                  <a:pt x="10625406" y="771413"/>
                  <a:pt x="10627784" y="774266"/>
                  <a:pt x="10632063" y="775217"/>
                </a:cubicBezTo>
                <a:lnTo>
                  <a:pt x="10305858" y="792335"/>
                </a:lnTo>
                <a:cubicBezTo>
                  <a:pt x="10379563" y="812307"/>
                  <a:pt x="10491786" y="797566"/>
                  <a:pt x="10575001" y="812307"/>
                </a:cubicBezTo>
                <a:lnTo>
                  <a:pt x="10437101" y="829426"/>
                </a:lnTo>
                <a:lnTo>
                  <a:pt x="10529827" y="841789"/>
                </a:lnTo>
                <a:cubicBezTo>
                  <a:pt x="10424262" y="846544"/>
                  <a:pt x="10305858" y="826573"/>
                  <a:pt x="10215985" y="858908"/>
                </a:cubicBezTo>
                <a:cubicBezTo>
                  <a:pt x="10376235" y="878404"/>
                  <a:pt x="10571673" y="843691"/>
                  <a:pt x="10754271" y="863663"/>
                </a:cubicBezTo>
                <a:cubicBezTo>
                  <a:pt x="10827977" y="880782"/>
                  <a:pt x="10911668" y="878404"/>
                  <a:pt x="10991554" y="888390"/>
                </a:cubicBezTo>
                <a:lnTo>
                  <a:pt x="10991554" y="900753"/>
                </a:lnTo>
                <a:lnTo>
                  <a:pt x="11011594" y="905552"/>
                </a:lnTo>
                <a:lnTo>
                  <a:pt x="10959078" y="905643"/>
                </a:lnTo>
                <a:cubicBezTo>
                  <a:pt x="10875736" y="903547"/>
                  <a:pt x="10778285" y="898376"/>
                  <a:pt x="10706244" y="922627"/>
                </a:cubicBezTo>
                <a:cubicBezTo>
                  <a:pt x="10754271" y="925480"/>
                  <a:pt x="10846997" y="917872"/>
                  <a:pt x="10876004" y="930235"/>
                </a:cubicBezTo>
                <a:cubicBezTo>
                  <a:pt x="10773292" y="949732"/>
                  <a:pt x="10648230" y="934991"/>
                  <a:pt x="10529827" y="947354"/>
                </a:cubicBezTo>
                <a:lnTo>
                  <a:pt x="10523170" y="969703"/>
                </a:lnTo>
                <a:lnTo>
                  <a:pt x="10798970" y="977312"/>
                </a:lnTo>
                <a:lnTo>
                  <a:pt x="10798970" y="989675"/>
                </a:lnTo>
                <a:cubicBezTo>
                  <a:pt x="10773292" y="976836"/>
                  <a:pt x="10725265" y="982067"/>
                  <a:pt x="10721936" y="1006794"/>
                </a:cubicBezTo>
                <a:cubicBezTo>
                  <a:pt x="10571197" y="1009171"/>
                  <a:pt x="10430444" y="1049115"/>
                  <a:pt x="10283033" y="1041506"/>
                </a:cubicBezTo>
                <a:cubicBezTo>
                  <a:pt x="10283033" y="1066233"/>
                  <a:pt x="10324879" y="1043884"/>
                  <a:pt x="10331060" y="1058625"/>
                </a:cubicBezTo>
                <a:cubicBezTo>
                  <a:pt x="10318222" y="1061478"/>
                  <a:pt x="10305383" y="1053870"/>
                  <a:pt x="10299201" y="1066233"/>
                </a:cubicBezTo>
                <a:lnTo>
                  <a:pt x="10337718" y="1078597"/>
                </a:lnTo>
                <a:cubicBezTo>
                  <a:pt x="10299201" y="1078597"/>
                  <a:pt x="10257831" y="1046262"/>
                  <a:pt x="10215985" y="1070989"/>
                </a:cubicBezTo>
                <a:lnTo>
                  <a:pt x="10238335" y="1083352"/>
                </a:lnTo>
                <a:cubicBezTo>
                  <a:pt x="10196965" y="1108079"/>
                  <a:pt x="10110420" y="1083352"/>
                  <a:pt x="10084743" y="1108079"/>
                </a:cubicBezTo>
                <a:cubicBezTo>
                  <a:pt x="10059064" y="1090485"/>
                  <a:pt x="10033387" y="1110457"/>
                  <a:pt x="10007709" y="1112834"/>
                </a:cubicBezTo>
                <a:lnTo>
                  <a:pt x="10052407" y="1129953"/>
                </a:lnTo>
                <a:cubicBezTo>
                  <a:pt x="10023401" y="1149925"/>
                  <a:pt x="9965863" y="1142316"/>
                  <a:pt x="9936857" y="1137561"/>
                </a:cubicBezTo>
                <a:cubicBezTo>
                  <a:pt x="9959682" y="1139939"/>
                  <a:pt x="9985360" y="1132330"/>
                  <a:pt x="9991541" y="1117589"/>
                </a:cubicBezTo>
                <a:cubicBezTo>
                  <a:pt x="9969192" y="1119967"/>
                  <a:pt x="9908326" y="1119967"/>
                  <a:pt x="9914507" y="1095240"/>
                </a:cubicBezTo>
                <a:cubicBezTo>
                  <a:pt x="9844131" y="1122345"/>
                  <a:pt x="9760916" y="1117114"/>
                  <a:pt x="9683881" y="1124722"/>
                </a:cubicBezTo>
                <a:cubicBezTo>
                  <a:pt x="9699573" y="1142316"/>
                  <a:pt x="9750929" y="1134708"/>
                  <a:pt x="9767097" y="1154680"/>
                </a:cubicBezTo>
                <a:lnTo>
                  <a:pt x="9639183" y="1167043"/>
                </a:lnTo>
                <a:lnTo>
                  <a:pt x="9744747" y="1184162"/>
                </a:lnTo>
                <a:cubicBezTo>
                  <a:pt x="9610177" y="1186539"/>
                  <a:pt x="9495101" y="1174176"/>
                  <a:pt x="9370040" y="1196525"/>
                </a:cubicBezTo>
                <a:cubicBezTo>
                  <a:pt x="9549786" y="1218874"/>
                  <a:pt x="9719545" y="1199378"/>
                  <a:pt x="9914983" y="1214119"/>
                </a:cubicBezTo>
                <a:lnTo>
                  <a:pt x="9937332" y="1236469"/>
                </a:lnTo>
                <a:lnTo>
                  <a:pt x="9946842" y="1219350"/>
                </a:lnTo>
                <a:cubicBezTo>
                  <a:pt x="10030058" y="1244077"/>
                  <a:pt x="10167483" y="1221728"/>
                  <a:pt x="10260684" y="1236469"/>
                </a:cubicBezTo>
                <a:cubicBezTo>
                  <a:pt x="10109945" y="1263573"/>
                  <a:pt x="9962534" y="1231238"/>
                  <a:pt x="9805614" y="1265951"/>
                </a:cubicBezTo>
                <a:cubicBezTo>
                  <a:pt x="10020548" y="1288300"/>
                  <a:pt x="10199818" y="1278314"/>
                  <a:pt x="10420933" y="1265951"/>
                </a:cubicBezTo>
                <a:cubicBezTo>
                  <a:pt x="10465632" y="1235993"/>
                  <a:pt x="10555505" y="1248357"/>
                  <a:pt x="10613043" y="1255965"/>
                </a:cubicBezTo>
                <a:lnTo>
                  <a:pt x="10600203" y="1273084"/>
                </a:lnTo>
                <a:cubicBezTo>
                  <a:pt x="10375759" y="1277839"/>
                  <a:pt x="10113273" y="1310174"/>
                  <a:pt x="9875991" y="1290202"/>
                </a:cubicBezTo>
                <a:cubicBezTo>
                  <a:pt x="9821782" y="1309698"/>
                  <a:pt x="9744747" y="1302566"/>
                  <a:pt x="9683881" y="1294957"/>
                </a:cubicBezTo>
                <a:lnTo>
                  <a:pt x="9690063" y="1290202"/>
                </a:lnTo>
                <a:cubicBezTo>
                  <a:pt x="9440417" y="1260245"/>
                  <a:pt x="9184113" y="1297335"/>
                  <a:pt x="8946829" y="1294957"/>
                </a:cubicBezTo>
                <a:cubicBezTo>
                  <a:pt x="8296322" y="1334425"/>
                  <a:pt x="7575438" y="1366760"/>
                  <a:pt x="6947280" y="1480409"/>
                </a:cubicBezTo>
                <a:cubicBezTo>
                  <a:pt x="7133206" y="1488017"/>
                  <a:pt x="7312477" y="1440941"/>
                  <a:pt x="7498404" y="1433333"/>
                </a:cubicBezTo>
                <a:lnTo>
                  <a:pt x="7498404" y="1420969"/>
                </a:lnTo>
                <a:lnTo>
                  <a:pt x="7623465" y="1413361"/>
                </a:lnTo>
                <a:cubicBezTo>
                  <a:pt x="7719995" y="1448074"/>
                  <a:pt x="7841728" y="1400998"/>
                  <a:pt x="7947293" y="1413361"/>
                </a:cubicBezTo>
                <a:cubicBezTo>
                  <a:pt x="8127038" y="1410984"/>
                  <a:pt x="8380013" y="1346313"/>
                  <a:pt x="8562612" y="1378648"/>
                </a:cubicBezTo>
                <a:lnTo>
                  <a:pt x="8536934" y="1361530"/>
                </a:lnTo>
                <a:lnTo>
                  <a:pt x="8562612" y="1361530"/>
                </a:lnTo>
                <a:cubicBezTo>
                  <a:pt x="8629659" y="1319684"/>
                  <a:pt x="8700512" y="1339656"/>
                  <a:pt x="8783727" y="1332048"/>
                </a:cubicBezTo>
                <a:lnTo>
                  <a:pt x="8783727" y="1344411"/>
                </a:lnTo>
                <a:lnTo>
                  <a:pt x="8700512" y="1349166"/>
                </a:lnTo>
                <a:lnTo>
                  <a:pt x="8716679" y="1373893"/>
                </a:lnTo>
                <a:cubicBezTo>
                  <a:pt x="8684820" y="1373893"/>
                  <a:pt x="8639646" y="1363907"/>
                  <a:pt x="8630135" y="1391012"/>
                </a:cubicBezTo>
                <a:cubicBezTo>
                  <a:pt x="8457047" y="1418116"/>
                  <a:pt x="8219764" y="1381026"/>
                  <a:pt x="8037165" y="1442843"/>
                </a:cubicBezTo>
                <a:cubicBezTo>
                  <a:pt x="8021473" y="1428102"/>
                  <a:pt x="8005306" y="1445221"/>
                  <a:pt x="7992467" y="1455207"/>
                </a:cubicBezTo>
                <a:lnTo>
                  <a:pt x="8075682" y="1472325"/>
                </a:lnTo>
                <a:cubicBezTo>
                  <a:pt x="8001977" y="1479934"/>
                  <a:pt x="7918761" y="1484689"/>
                  <a:pt x="7854566" y="1492297"/>
                </a:cubicBezTo>
                <a:cubicBezTo>
                  <a:pt x="7562598" y="1507038"/>
                  <a:pt x="7283945" y="1549359"/>
                  <a:pt x="7014803" y="1591205"/>
                </a:cubicBezTo>
                <a:cubicBezTo>
                  <a:pt x="7104676" y="1618309"/>
                  <a:pt x="7226408" y="1591205"/>
                  <a:pt x="7300113" y="1591205"/>
                </a:cubicBezTo>
                <a:cubicBezTo>
                  <a:pt x="7258268" y="1611176"/>
                  <a:pt x="7197401" y="1603568"/>
                  <a:pt x="7162213" y="1621162"/>
                </a:cubicBezTo>
                <a:cubicBezTo>
                  <a:pt x="7273960" y="1631148"/>
                  <a:pt x="7370490" y="1606421"/>
                  <a:pt x="7476055" y="1598813"/>
                </a:cubicBezTo>
                <a:lnTo>
                  <a:pt x="7485565" y="1615932"/>
                </a:lnTo>
                <a:cubicBezTo>
                  <a:pt x="7495551" y="1613554"/>
                  <a:pt x="7508389" y="1621162"/>
                  <a:pt x="7514571" y="1611176"/>
                </a:cubicBezTo>
                <a:lnTo>
                  <a:pt x="7498404" y="1598813"/>
                </a:lnTo>
                <a:cubicBezTo>
                  <a:pt x="7520753" y="1603568"/>
                  <a:pt x="7584948" y="1583596"/>
                  <a:pt x="7562598" y="1615932"/>
                </a:cubicBezTo>
                <a:cubicBezTo>
                  <a:pt x="7828888" y="1606421"/>
                  <a:pt x="8104213" y="1561723"/>
                  <a:pt x="8376685" y="1561723"/>
                </a:cubicBezTo>
                <a:lnTo>
                  <a:pt x="8376685" y="1556492"/>
                </a:lnTo>
                <a:lnTo>
                  <a:pt x="9062380" y="1502283"/>
                </a:lnTo>
                <a:cubicBezTo>
                  <a:pt x="8809405" y="1487542"/>
                  <a:pt x="8543116" y="1534618"/>
                  <a:pt x="8277302" y="1509891"/>
                </a:cubicBezTo>
                <a:lnTo>
                  <a:pt x="8254952" y="1497528"/>
                </a:lnTo>
                <a:lnTo>
                  <a:pt x="8238784" y="1514646"/>
                </a:lnTo>
                <a:lnTo>
                  <a:pt x="8052857" y="1509891"/>
                </a:lnTo>
                <a:cubicBezTo>
                  <a:pt x="8016718" y="1533667"/>
                  <a:pt x="7985333" y="1512269"/>
                  <a:pt x="7952523" y="1512744"/>
                </a:cubicBezTo>
                <a:cubicBezTo>
                  <a:pt x="8084241" y="1495150"/>
                  <a:pt x="8240211" y="1492297"/>
                  <a:pt x="8360517" y="1485164"/>
                </a:cubicBezTo>
                <a:lnTo>
                  <a:pt x="8382866" y="1468046"/>
                </a:lnTo>
                <a:cubicBezTo>
                  <a:pt x="8543116" y="1465668"/>
                  <a:pt x="8719532" y="1423823"/>
                  <a:pt x="8876453" y="1438564"/>
                </a:cubicBezTo>
                <a:cubicBezTo>
                  <a:pt x="8885963" y="1420969"/>
                  <a:pt x="8921152" y="1435710"/>
                  <a:pt x="8914970" y="1408606"/>
                </a:cubicBezTo>
                <a:cubicBezTo>
                  <a:pt x="8908789" y="1401473"/>
                  <a:pt x="8899278" y="1403851"/>
                  <a:pt x="8892620" y="1403851"/>
                </a:cubicBezTo>
                <a:lnTo>
                  <a:pt x="8892620" y="1383879"/>
                </a:lnTo>
                <a:cubicBezTo>
                  <a:pt x="8905460" y="1386732"/>
                  <a:pt x="8918299" y="1381501"/>
                  <a:pt x="8931138" y="1379124"/>
                </a:cubicBezTo>
                <a:cubicBezTo>
                  <a:pt x="8956816" y="1403851"/>
                  <a:pt x="9008171" y="1399096"/>
                  <a:pt x="9052870" y="1391487"/>
                </a:cubicBezTo>
                <a:cubicBezTo>
                  <a:pt x="9023864" y="1403851"/>
                  <a:pt x="9062380" y="1428578"/>
                  <a:pt x="9014353" y="1420969"/>
                </a:cubicBezTo>
                <a:lnTo>
                  <a:pt x="9014353" y="1413361"/>
                </a:lnTo>
                <a:cubicBezTo>
                  <a:pt x="9023864" y="1413361"/>
                  <a:pt x="9033374" y="1416214"/>
                  <a:pt x="9036702" y="1408606"/>
                </a:cubicBezTo>
                <a:cubicBezTo>
                  <a:pt x="9023864" y="1381501"/>
                  <a:pt x="9001514" y="1408606"/>
                  <a:pt x="8985347" y="1408606"/>
                </a:cubicBezTo>
                <a:cubicBezTo>
                  <a:pt x="9023388" y="1413837"/>
                  <a:pt x="8969179" y="1420969"/>
                  <a:pt x="8991528" y="1433333"/>
                </a:cubicBezTo>
                <a:cubicBezTo>
                  <a:pt x="9222154" y="1418592"/>
                  <a:pt x="9484640" y="1411459"/>
                  <a:pt x="9699573" y="1413837"/>
                </a:cubicBezTo>
                <a:cubicBezTo>
                  <a:pt x="9686735" y="1416690"/>
                  <a:pt x="9673896" y="1409081"/>
                  <a:pt x="9667714" y="1421445"/>
                </a:cubicBezTo>
                <a:cubicBezTo>
                  <a:pt x="9696720" y="1451403"/>
                  <a:pt x="9744747" y="1409081"/>
                  <a:pt x="9767097" y="1439039"/>
                </a:cubicBezTo>
                <a:cubicBezTo>
                  <a:pt x="9741419" y="1441417"/>
                  <a:pt x="9706231" y="1429053"/>
                  <a:pt x="9690063" y="1451403"/>
                </a:cubicBezTo>
                <a:cubicBezTo>
                  <a:pt x="9814649" y="1486115"/>
                  <a:pt x="9981556" y="1434284"/>
                  <a:pt x="10112798" y="1451403"/>
                </a:cubicBezTo>
                <a:lnTo>
                  <a:pt x="10112798" y="1443794"/>
                </a:lnTo>
                <a:cubicBezTo>
                  <a:pt x="10225020" y="1433808"/>
                  <a:pt x="10356263" y="1436186"/>
                  <a:pt x="10458975" y="1443794"/>
                </a:cubicBezTo>
                <a:cubicBezTo>
                  <a:pt x="10436150" y="1448549"/>
                  <a:pt x="10404291" y="1433808"/>
                  <a:pt x="10391451" y="1456158"/>
                </a:cubicBezTo>
                <a:cubicBezTo>
                  <a:pt x="10433297" y="1446647"/>
                  <a:pt x="10487506" y="1478507"/>
                  <a:pt x="10529351" y="1451403"/>
                </a:cubicBezTo>
                <a:lnTo>
                  <a:pt x="10507002" y="1434284"/>
                </a:lnTo>
                <a:lnTo>
                  <a:pt x="10612567" y="1439515"/>
                </a:lnTo>
                <a:cubicBezTo>
                  <a:pt x="10587364" y="1451878"/>
                  <a:pt x="10571197" y="1437137"/>
                  <a:pt x="10545519" y="1451878"/>
                </a:cubicBezTo>
                <a:cubicBezTo>
                  <a:pt x="10548848" y="1459011"/>
                  <a:pt x="10558358" y="1456633"/>
                  <a:pt x="10567869" y="1456633"/>
                </a:cubicBezTo>
                <a:lnTo>
                  <a:pt x="10567869" y="1481360"/>
                </a:lnTo>
                <a:cubicBezTo>
                  <a:pt x="10615896" y="1498479"/>
                  <a:pt x="10670580" y="1468521"/>
                  <a:pt x="10705768" y="1498479"/>
                </a:cubicBezTo>
                <a:cubicBezTo>
                  <a:pt x="10462304" y="1490870"/>
                  <a:pt x="10167483" y="1510842"/>
                  <a:pt x="9914507" y="1523206"/>
                </a:cubicBezTo>
                <a:cubicBezTo>
                  <a:pt x="9911179" y="1493248"/>
                  <a:pt x="9866481" y="1505612"/>
                  <a:pt x="9853641" y="1503234"/>
                </a:cubicBezTo>
                <a:cubicBezTo>
                  <a:pt x="9856019" y="1505850"/>
                  <a:pt x="9858872" y="1508822"/>
                  <a:pt x="9862142" y="1511318"/>
                </a:cubicBezTo>
                <a:lnTo>
                  <a:pt x="9873055" y="1516509"/>
                </a:lnTo>
                <a:lnTo>
                  <a:pt x="9873138" y="1516548"/>
                </a:lnTo>
                <a:lnTo>
                  <a:pt x="9629197" y="1545080"/>
                </a:lnTo>
                <a:cubicBezTo>
                  <a:pt x="9600666" y="1552688"/>
                  <a:pt x="9574988" y="1515597"/>
                  <a:pt x="9562149" y="1545080"/>
                </a:cubicBezTo>
                <a:lnTo>
                  <a:pt x="9283496" y="1562198"/>
                </a:lnTo>
                <a:lnTo>
                  <a:pt x="9277314" y="1545080"/>
                </a:lnTo>
                <a:lnTo>
                  <a:pt x="9229287" y="1574562"/>
                </a:lnTo>
                <a:lnTo>
                  <a:pt x="8816062" y="1616407"/>
                </a:lnTo>
                <a:cubicBezTo>
                  <a:pt x="8777545" y="1633526"/>
                  <a:pt x="8729518" y="1604044"/>
                  <a:pt x="8716679" y="1641134"/>
                </a:cubicBezTo>
                <a:cubicBezTo>
                  <a:pt x="8688148" y="1643512"/>
                  <a:pt x="8691001" y="1633526"/>
                  <a:pt x="8668652" y="1628771"/>
                </a:cubicBezTo>
                <a:cubicBezTo>
                  <a:pt x="8652485" y="1634001"/>
                  <a:pt x="8671980" y="1646365"/>
                  <a:pt x="8678162" y="1651120"/>
                </a:cubicBezTo>
                <a:cubicBezTo>
                  <a:pt x="8697183" y="1648742"/>
                  <a:pt x="8722861" y="1656351"/>
                  <a:pt x="8739028" y="1646365"/>
                </a:cubicBezTo>
                <a:lnTo>
                  <a:pt x="8729518" y="1641610"/>
                </a:lnTo>
                <a:lnTo>
                  <a:pt x="8755196" y="1641610"/>
                </a:lnTo>
                <a:lnTo>
                  <a:pt x="8755196" y="1634001"/>
                </a:lnTo>
                <a:lnTo>
                  <a:pt x="8768035" y="1634001"/>
                </a:lnTo>
                <a:lnTo>
                  <a:pt x="8768035" y="1641610"/>
                </a:lnTo>
                <a:lnTo>
                  <a:pt x="8806552" y="1634001"/>
                </a:lnTo>
                <a:cubicBezTo>
                  <a:pt x="8931613" y="1626393"/>
                  <a:pt x="9050492" y="1626393"/>
                  <a:pt x="9178407" y="1611652"/>
                </a:cubicBezTo>
                <a:cubicBezTo>
                  <a:pt x="9598289" y="1596911"/>
                  <a:pt x="9909277" y="1519877"/>
                  <a:pt x="10322502" y="1515122"/>
                </a:cubicBezTo>
                <a:cubicBezTo>
                  <a:pt x="10370528" y="1505136"/>
                  <a:pt x="10424737" y="1574562"/>
                  <a:pt x="10453744" y="1515122"/>
                </a:cubicBezTo>
                <a:lnTo>
                  <a:pt x="10492261" y="1532241"/>
                </a:lnTo>
                <a:lnTo>
                  <a:pt x="10453744" y="1539849"/>
                </a:lnTo>
                <a:cubicBezTo>
                  <a:pt x="10479422" y="1562198"/>
                  <a:pt x="10536960" y="1542226"/>
                  <a:pt x="10562638" y="1556967"/>
                </a:cubicBezTo>
                <a:cubicBezTo>
                  <a:pt x="10396207" y="1552212"/>
                  <a:pt x="10232629" y="1591680"/>
                  <a:pt x="10075708" y="1569331"/>
                </a:cubicBezTo>
                <a:lnTo>
                  <a:pt x="10053358" y="1586449"/>
                </a:lnTo>
                <a:cubicBezTo>
                  <a:pt x="9874088" y="1574086"/>
                  <a:pt x="9691490" y="1605946"/>
                  <a:pt x="9515073" y="1603568"/>
                </a:cubicBezTo>
                <a:lnTo>
                  <a:pt x="9569757" y="1615932"/>
                </a:lnTo>
                <a:cubicBezTo>
                  <a:pt x="9367663" y="1630673"/>
                  <a:pt x="9130855" y="1633050"/>
                  <a:pt x="8932088" y="1657777"/>
                </a:cubicBezTo>
                <a:cubicBezTo>
                  <a:pt x="8906411" y="1640658"/>
                  <a:pt x="8874075" y="1665385"/>
                  <a:pt x="8855055" y="1657777"/>
                </a:cubicBezTo>
                <a:cubicBezTo>
                  <a:pt x="8809881" y="1694867"/>
                  <a:pt x="8736175" y="1680126"/>
                  <a:pt x="8678638" y="1692490"/>
                </a:cubicBezTo>
                <a:cubicBezTo>
                  <a:pt x="8345776" y="1697245"/>
                  <a:pt x="8057137" y="1726727"/>
                  <a:pt x="7739967" y="1759062"/>
                </a:cubicBezTo>
                <a:cubicBezTo>
                  <a:pt x="7746148" y="1766671"/>
                  <a:pt x="7756134" y="1779034"/>
                  <a:pt x="7762316" y="1781412"/>
                </a:cubicBezTo>
                <a:lnTo>
                  <a:pt x="7746148" y="1781412"/>
                </a:lnTo>
                <a:lnTo>
                  <a:pt x="7746148" y="1776656"/>
                </a:lnTo>
                <a:cubicBezTo>
                  <a:pt x="7698121" y="1773803"/>
                  <a:pt x="7624416" y="1779034"/>
                  <a:pt x="7585899" y="1793775"/>
                </a:cubicBezTo>
                <a:cubicBezTo>
                  <a:pt x="7444670" y="1803285"/>
                  <a:pt x="7307246" y="1820880"/>
                  <a:pt x="7178856" y="1847984"/>
                </a:cubicBezTo>
                <a:cubicBezTo>
                  <a:pt x="7181709" y="1850362"/>
                  <a:pt x="7188366" y="1853215"/>
                  <a:pt x="7185038" y="1857970"/>
                </a:cubicBezTo>
                <a:cubicBezTo>
                  <a:pt x="7159360" y="1833243"/>
                  <a:pt x="7076144" y="1857970"/>
                  <a:pt x="7024788" y="1857970"/>
                </a:cubicBezTo>
                <a:cubicBezTo>
                  <a:pt x="6995782" y="1860347"/>
                  <a:pt x="6999111" y="1887452"/>
                  <a:pt x="6999111" y="1895060"/>
                </a:cubicBezTo>
                <a:cubicBezTo>
                  <a:pt x="7015278" y="1899815"/>
                  <a:pt x="7050467" y="1907424"/>
                  <a:pt x="7063305" y="1887452"/>
                </a:cubicBezTo>
                <a:cubicBezTo>
                  <a:pt x="7188366" y="1889830"/>
                  <a:pt x="7338630" y="1857494"/>
                  <a:pt x="7454181" y="1852739"/>
                </a:cubicBezTo>
                <a:cubicBezTo>
                  <a:pt x="7162689" y="1892207"/>
                  <a:pt x="6899728" y="1936906"/>
                  <a:pt x="6608235" y="1976374"/>
                </a:cubicBezTo>
                <a:cubicBezTo>
                  <a:pt x="6922077" y="1986360"/>
                  <a:pt x="7239722" y="1916934"/>
                  <a:pt x="7575914" y="1899815"/>
                </a:cubicBezTo>
                <a:cubicBezTo>
                  <a:pt x="7573060" y="1904571"/>
                  <a:pt x="7566403" y="1907424"/>
                  <a:pt x="7569732" y="1912179"/>
                </a:cubicBezTo>
                <a:lnTo>
                  <a:pt x="7531215" y="1907424"/>
                </a:lnTo>
                <a:cubicBezTo>
                  <a:pt x="6909238" y="1988737"/>
                  <a:pt x="6271569" y="2045799"/>
                  <a:pt x="5662913" y="2154693"/>
                </a:cubicBezTo>
                <a:lnTo>
                  <a:pt x="5614885" y="2179420"/>
                </a:lnTo>
                <a:lnTo>
                  <a:pt x="5624394" y="2184175"/>
                </a:lnTo>
                <a:cubicBezTo>
                  <a:pt x="5602045" y="2179420"/>
                  <a:pt x="5595386" y="2204147"/>
                  <a:pt x="5576365" y="2204147"/>
                </a:cubicBezTo>
                <a:cubicBezTo>
                  <a:pt x="5582545" y="2206524"/>
                  <a:pt x="5589205" y="2209377"/>
                  <a:pt x="5585877" y="2214133"/>
                </a:cubicBezTo>
                <a:cubicBezTo>
                  <a:pt x="5467469" y="2211755"/>
                  <a:pt x="5368087" y="2263586"/>
                  <a:pt x="5268704" y="2285936"/>
                </a:cubicBezTo>
                <a:cubicBezTo>
                  <a:pt x="5367610" y="2285936"/>
                  <a:pt x="5460812" y="2241712"/>
                  <a:pt x="5569705" y="2244090"/>
                </a:cubicBezTo>
                <a:cubicBezTo>
                  <a:pt x="5137460" y="2338242"/>
                  <a:pt x="4698084" y="2417654"/>
                  <a:pt x="4262509" y="2506576"/>
                </a:cubicBezTo>
                <a:cubicBezTo>
                  <a:pt x="4233501" y="2521317"/>
                  <a:pt x="4207823" y="2491835"/>
                  <a:pt x="4185477" y="2518939"/>
                </a:cubicBezTo>
                <a:cubicBezTo>
                  <a:pt x="4182148" y="2523694"/>
                  <a:pt x="4188330" y="2526547"/>
                  <a:pt x="4191658" y="2531303"/>
                </a:cubicBezTo>
                <a:cubicBezTo>
                  <a:pt x="4165980" y="2526547"/>
                  <a:pt x="4127463" y="2546044"/>
                  <a:pt x="4108441" y="2531303"/>
                </a:cubicBezTo>
                <a:cubicBezTo>
                  <a:pt x="4092749" y="2528449"/>
                  <a:pt x="4098931" y="2543666"/>
                  <a:pt x="4086092" y="2548421"/>
                </a:cubicBezTo>
                <a:cubicBezTo>
                  <a:pt x="4201642" y="2560785"/>
                  <a:pt x="4310536" y="2526547"/>
                  <a:pt x="4432269" y="2531303"/>
                </a:cubicBezTo>
                <a:lnTo>
                  <a:pt x="4448436" y="2518939"/>
                </a:lnTo>
                <a:cubicBezTo>
                  <a:pt x="4557330" y="2546044"/>
                  <a:pt x="4701888" y="2494212"/>
                  <a:pt x="4807451" y="2494212"/>
                </a:cubicBezTo>
                <a:cubicBezTo>
                  <a:pt x="4861660" y="2494212"/>
                  <a:pt x="4932512" y="2469485"/>
                  <a:pt x="4977211" y="2471863"/>
                </a:cubicBezTo>
                <a:lnTo>
                  <a:pt x="4685720" y="2541288"/>
                </a:lnTo>
                <a:cubicBezTo>
                  <a:pt x="4525471" y="2521317"/>
                  <a:pt x="4345724" y="2573624"/>
                  <a:pt x="4179294" y="2590742"/>
                </a:cubicBezTo>
                <a:cubicBezTo>
                  <a:pt x="4099405" y="2612616"/>
                  <a:pt x="4009536" y="2566015"/>
                  <a:pt x="3939157" y="2607861"/>
                </a:cubicBezTo>
                <a:cubicBezTo>
                  <a:pt x="3644367" y="2620224"/>
                  <a:pt x="3337180" y="2652084"/>
                  <a:pt x="3048541" y="2649706"/>
                </a:cubicBezTo>
                <a:cubicBezTo>
                  <a:pt x="3058051" y="2708671"/>
                  <a:pt x="2971506" y="2656839"/>
                  <a:pt x="2939649" y="2679188"/>
                </a:cubicBezTo>
                <a:lnTo>
                  <a:pt x="2939649" y="2659217"/>
                </a:lnTo>
                <a:cubicBezTo>
                  <a:pt x="2910642" y="2659217"/>
                  <a:pt x="2862615" y="2661594"/>
                  <a:pt x="2856433" y="2671580"/>
                </a:cubicBezTo>
                <a:cubicBezTo>
                  <a:pt x="2731368" y="2659217"/>
                  <a:pt x="2574449" y="2641623"/>
                  <a:pt x="2449387" y="2649231"/>
                </a:cubicBezTo>
                <a:cubicBezTo>
                  <a:pt x="2487905" y="2693930"/>
                  <a:pt x="2600125" y="2673958"/>
                  <a:pt x="2654334" y="2696307"/>
                </a:cubicBezTo>
                <a:cubicBezTo>
                  <a:pt x="2709018" y="2711048"/>
                  <a:pt x="2750388" y="2688699"/>
                  <a:pt x="2801745" y="2708671"/>
                </a:cubicBezTo>
                <a:cubicBezTo>
                  <a:pt x="2782724" y="2708671"/>
                  <a:pt x="2757045" y="2701062"/>
                  <a:pt x="2740877" y="2713426"/>
                </a:cubicBezTo>
                <a:cubicBezTo>
                  <a:pt x="2753716" y="2718181"/>
                  <a:pt x="2769410" y="2725789"/>
                  <a:pt x="2785577" y="2725789"/>
                </a:cubicBezTo>
                <a:lnTo>
                  <a:pt x="2702362" y="2725789"/>
                </a:lnTo>
                <a:cubicBezTo>
                  <a:pt x="2606308" y="2681091"/>
                  <a:pt x="2465079" y="2688223"/>
                  <a:pt x="2346675" y="2671105"/>
                </a:cubicBezTo>
                <a:lnTo>
                  <a:pt x="2285809" y="2688223"/>
                </a:lnTo>
                <a:cubicBezTo>
                  <a:pt x="2311490" y="2712950"/>
                  <a:pt x="2356186" y="2693454"/>
                  <a:pt x="2385194" y="2708195"/>
                </a:cubicBezTo>
                <a:cubicBezTo>
                  <a:pt x="2285809" y="2715803"/>
                  <a:pt x="2186902" y="2688223"/>
                  <a:pt x="2071353" y="2708195"/>
                </a:cubicBezTo>
                <a:cubicBezTo>
                  <a:pt x="2218761" y="2750041"/>
                  <a:pt x="2408019" y="2712950"/>
                  <a:pt x="2539260" y="2784753"/>
                </a:cubicBezTo>
                <a:lnTo>
                  <a:pt x="3180258" y="2807103"/>
                </a:lnTo>
                <a:cubicBezTo>
                  <a:pt x="3212594" y="2799494"/>
                  <a:pt x="3238272" y="2797117"/>
                  <a:pt x="3270132" y="2807103"/>
                </a:cubicBezTo>
                <a:lnTo>
                  <a:pt x="3241126" y="2807103"/>
                </a:lnTo>
                <a:lnTo>
                  <a:pt x="3241126" y="2814711"/>
                </a:lnTo>
                <a:cubicBezTo>
                  <a:pt x="3231615" y="2814711"/>
                  <a:pt x="3222105" y="2814711"/>
                  <a:pt x="3218776" y="2807103"/>
                </a:cubicBezTo>
                <a:cubicBezTo>
                  <a:pt x="3203084" y="2814235"/>
                  <a:pt x="3199755" y="2826599"/>
                  <a:pt x="3209266" y="2836585"/>
                </a:cubicBezTo>
                <a:cubicBezTo>
                  <a:pt x="3058527" y="2848948"/>
                  <a:pt x="2882114" y="2814711"/>
                  <a:pt x="2741353" y="2844193"/>
                </a:cubicBezTo>
                <a:cubicBezTo>
                  <a:pt x="2776543" y="2871298"/>
                  <a:pt x="2853582" y="2836585"/>
                  <a:pt x="2879260" y="2873675"/>
                </a:cubicBezTo>
                <a:cubicBezTo>
                  <a:pt x="2984822" y="2878430"/>
                  <a:pt x="3097043" y="2883185"/>
                  <a:pt x="3186916" y="2903157"/>
                </a:cubicBezTo>
                <a:lnTo>
                  <a:pt x="2702836" y="2886038"/>
                </a:lnTo>
                <a:lnTo>
                  <a:pt x="2709494" y="2890794"/>
                </a:lnTo>
                <a:cubicBezTo>
                  <a:pt x="2635313" y="2893171"/>
                  <a:pt x="2564938" y="2890794"/>
                  <a:pt x="2494561" y="2866067"/>
                </a:cubicBezTo>
                <a:cubicBezTo>
                  <a:pt x="2405166" y="2883661"/>
                  <a:pt x="2289612" y="2836585"/>
                  <a:pt x="2193559" y="2861312"/>
                </a:cubicBezTo>
                <a:lnTo>
                  <a:pt x="2206157" y="2865647"/>
                </a:lnTo>
                <a:lnTo>
                  <a:pt x="2114862" y="2863652"/>
                </a:lnTo>
                <a:cubicBezTo>
                  <a:pt x="1998424" y="2855249"/>
                  <a:pt x="1868071" y="2835277"/>
                  <a:pt x="1757504" y="2861312"/>
                </a:cubicBezTo>
                <a:lnTo>
                  <a:pt x="1770346" y="2831830"/>
                </a:lnTo>
                <a:lnTo>
                  <a:pt x="1555415" y="2814711"/>
                </a:lnTo>
                <a:cubicBezTo>
                  <a:pt x="1606771" y="2799970"/>
                  <a:pt x="1530213" y="2772390"/>
                  <a:pt x="1501205" y="2767635"/>
                </a:cubicBezTo>
                <a:cubicBezTo>
                  <a:pt x="1514045" y="2764782"/>
                  <a:pt x="1526884" y="2772390"/>
                  <a:pt x="1533066" y="2760026"/>
                </a:cubicBezTo>
                <a:cubicBezTo>
                  <a:pt x="1466018" y="2725314"/>
                  <a:pt x="1376147" y="2732922"/>
                  <a:pt x="1302440" y="2708195"/>
                </a:cubicBezTo>
                <a:cubicBezTo>
                  <a:pt x="1437012" y="2703440"/>
                  <a:pt x="1581093" y="2735300"/>
                  <a:pt x="1709483" y="2742908"/>
                </a:cubicBezTo>
                <a:cubicBezTo>
                  <a:pt x="1770346" y="2747663"/>
                  <a:pt x="1844054" y="2762404"/>
                  <a:pt x="1895415" y="2747663"/>
                </a:cubicBezTo>
                <a:cubicBezTo>
                  <a:pt x="1885431" y="2725789"/>
                  <a:pt x="1846909" y="2745285"/>
                  <a:pt x="1840726" y="2730544"/>
                </a:cubicBezTo>
                <a:cubicBezTo>
                  <a:pt x="1850238" y="2728167"/>
                  <a:pt x="1866407" y="2735775"/>
                  <a:pt x="1872586" y="2725789"/>
                </a:cubicBezTo>
                <a:cubicBezTo>
                  <a:pt x="1863077" y="2715803"/>
                  <a:pt x="1843580" y="2721034"/>
                  <a:pt x="1834068" y="2713426"/>
                </a:cubicBezTo>
                <a:cubicBezTo>
                  <a:pt x="1786039" y="2745761"/>
                  <a:pt x="1741338" y="2705818"/>
                  <a:pt x="1693317" y="2701062"/>
                </a:cubicBezTo>
                <a:lnTo>
                  <a:pt x="1702826" y="2683944"/>
                </a:lnTo>
                <a:cubicBezTo>
                  <a:pt x="1629121" y="2644476"/>
                  <a:pt x="1529737" y="2649231"/>
                  <a:pt x="1449851" y="2624504"/>
                </a:cubicBezTo>
                <a:cubicBezTo>
                  <a:pt x="1411334" y="2589791"/>
                  <a:pt x="1334300" y="2569820"/>
                  <a:pt x="1263923" y="2569820"/>
                </a:cubicBezTo>
                <a:lnTo>
                  <a:pt x="1257741" y="2599777"/>
                </a:lnTo>
                <a:cubicBezTo>
                  <a:pt x="1165016" y="2562687"/>
                  <a:pt x="1068486" y="2530351"/>
                  <a:pt x="962921" y="2517988"/>
                </a:cubicBezTo>
                <a:cubicBezTo>
                  <a:pt x="914893" y="2505625"/>
                  <a:pt x="885887" y="2476143"/>
                  <a:pt x="841188" y="2476143"/>
                </a:cubicBezTo>
                <a:cubicBezTo>
                  <a:pt x="818839" y="2421934"/>
                  <a:pt x="738477" y="2491359"/>
                  <a:pt x="741805" y="2434297"/>
                </a:cubicBezTo>
                <a:cubicBezTo>
                  <a:pt x="738477" y="2439052"/>
                  <a:pt x="732295" y="2441905"/>
                  <a:pt x="732295" y="2446661"/>
                </a:cubicBezTo>
                <a:cubicBezTo>
                  <a:pt x="700435" y="2449514"/>
                  <a:pt x="665248" y="2444283"/>
                  <a:pt x="649080" y="2429542"/>
                </a:cubicBezTo>
                <a:cubicBezTo>
                  <a:pt x="738952" y="2402437"/>
                  <a:pt x="790308" y="2451891"/>
                  <a:pt x="873524" y="2441905"/>
                </a:cubicBezTo>
                <a:lnTo>
                  <a:pt x="873524" y="2421934"/>
                </a:lnTo>
                <a:cubicBezTo>
                  <a:pt x="956739" y="2459500"/>
                  <a:pt x="1043283" y="2476618"/>
                  <a:pt x="1116988" y="2501345"/>
                </a:cubicBezTo>
                <a:cubicBezTo>
                  <a:pt x="1155506" y="2508478"/>
                  <a:pt x="1184512" y="2501345"/>
                  <a:pt x="1219700" y="2493737"/>
                </a:cubicBezTo>
                <a:cubicBezTo>
                  <a:pt x="1190693" y="2486128"/>
                  <a:pt x="1194022" y="2461401"/>
                  <a:pt x="1155506" y="2471387"/>
                </a:cubicBezTo>
                <a:cubicBezTo>
                  <a:pt x="1216846" y="2449038"/>
                  <a:pt x="1274384" y="2498492"/>
                  <a:pt x="1335251" y="2463779"/>
                </a:cubicBezTo>
                <a:cubicBezTo>
                  <a:pt x="1315755" y="2449038"/>
                  <a:pt x="1312425" y="2421934"/>
                  <a:pt x="1280566" y="2421934"/>
                </a:cubicBezTo>
                <a:cubicBezTo>
                  <a:pt x="1273909" y="2429542"/>
                  <a:pt x="1261069" y="2431919"/>
                  <a:pt x="1264398" y="2441905"/>
                </a:cubicBezTo>
                <a:lnTo>
                  <a:pt x="1209713" y="2446661"/>
                </a:lnTo>
                <a:lnTo>
                  <a:pt x="1203533" y="2411948"/>
                </a:lnTo>
                <a:cubicBezTo>
                  <a:pt x="1126499" y="2401962"/>
                  <a:pt x="1058975" y="2382466"/>
                  <a:pt x="988599" y="2362494"/>
                </a:cubicBezTo>
                <a:cubicBezTo>
                  <a:pt x="994780" y="2352984"/>
                  <a:pt x="1020458" y="2347753"/>
                  <a:pt x="1010948" y="2333012"/>
                </a:cubicBezTo>
                <a:cubicBezTo>
                  <a:pt x="1042808" y="2330634"/>
                  <a:pt x="1081324" y="2338242"/>
                  <a:pt x="1110330" y="2328257"/>
                </a:cubicBezTo>
                <a:lnTo>
                  <a:pt x="1094164" y="2315893"/>
                </a:lnTo>
                <a:cubicBezTo>
                  <a:pt x="1126022" y="2340620"/>
                  <a:pt x="1186888" y="2318746"/>
                  <a:pt x="1186888" y="2298775"/>
                </a:cubicBezTo>
                <a:lnTo>
                  <a:pt x="1203057" y="2311138"/>
                </a:lnTo>
                <a:cubicBezTo>
                  <a:pt x="1266776" y="2303530"/>
                  <a:pt x="1334300" y="2281180"/>
                  <a:pt x="1356649" y="2251698"/>
                </a:cubicBezTo>
                <a:cubicBezTo>
                  <a:pt x="1308621" y="2239335"/>
                  <a:pt x="1251084" y="2219363"/>
                  <a:pt x="1225405" y="2244090"/>
                </a:cubicBezTo>
                <a:cubicBezTo>
                  <a:pt x="1170722" y="2226972"/>
                  <a:pt x="1106527" y="2207000"/>
                  <a:pt x="1048989" y="2214608"/>
                </a:cubicBezTo>
                <a:cubicBezTo>
                  <a:pt x="1097016" y="2182748"/>
                  <a:pt x="1170722" y="2150413"/>
                  <a:pt x="1241098" y="2162777"/>
                </a:cubicBezTo>
                <a:cubicBezTo>
                  <a:pt x="1135058" y="2093826"/>
                  <a:pt x="1000487" y="2061491"/>
                  <a:pt x="878754" y="2049128"/>
                </a:cubicBezTo>
                <a:lnTo>
                  <a:pt x="910614" y="2096204"/>
                </a:lnTo>
                <a:cubicBezTo>
                  <a:pt x="868768" y="2089071"/>
                  <a:pt x="824070" y="2064344"/>
                  <a:pt x="807902" y="2032009"/>
                </a:cubicBezTo>
                <a:cubicBezTo>
                  <a:pt x="756546" y="2002527"/>
                  <a:pt x="708519" y="2017268"/>
                  <a:pt x="653835" y="2002527"/>
                </a:cubicBezTo>
                <a:lnTo>
                  <a:pt x="685694" y="1973045"/>
                </a:lnTo>
                <a:cubicBezTo>
                  <a:pt x="794588" y="1970667"/>
                  <a:pt x="874950" y="1906473"/>
                  <a:pt x="971005" y="1908850"/>
                </a:cubicBezTo>
                <a:cubicBezTo>
                  <a:pt x="971005" y="1891732"/>
                  <a:pt x="945327" y="1891732"/>
                  <a:pt x="932488" y="1884123"/>
                </a:cubicBezTo>
                <a:cubicBezTo>
                  <a:pt x="890642" y="1904095"/>
                  <a:pt x="829776" y="1867005"/>
                  <a:pt x="794588" y="1884123"/>
                </a:cubicBezTo>
                <a:cubicBezTo>
                  <a:pt x="797916" y="1879368"/>
                  <a:pt x="810755" y="1874613"/>
                  <a:pt x="807427" y="1867005"/>
                </a:cubicBezTo>
                <a:cubicBezTo>
                  <a:pt x="621976" y="1842278"/>
                  <a:pt x="471237" y="1730531"/>
                  <a:pt x="285310" y="1688686"/>
                </a:cubicBezTo>
                <a:lnTo>
                  <a:pt x="285310" y="1676322"/>
                </a:lnTo>
                <a:cubicBezTo>
                  <a:pt x="352358" y="1663959"/>
                  <a:pt x="422734" y="1634477"/>
                  <a:pt x="494062" y="1611652"/>
                </a:cubicBezTo>
                <a:cubicBezTo>
                  <a:pt x="551599" y="1619260"/>
                  <a:pt x="606284" y="1678700"/>
                  <a:pt x="663821" y="1634001"/>
                </a:cubicBezTo>
                <a:cubicBezTo>
                  <a:pt x="609137" y="1604519"/>
                  <a:pt x="660493" y="1547457"/>
                  <a:pt x="570620" y="1545080"/>
                </a:cubicBezTo>
                <a:cubicBezTo>
                  <a:pt x="650507" y="1500381"/>
                  <a:pt x="496915" y="1488017"/>
                  <a:pt x="493586" y="1463290"/>
                </a:cubicBezTo>
                <a:lnTo>
                  <a:pt x="718029" y="1532716"/>
                </a:lnTo>
                <a:cubicBezTo>
                  <a:pt x="727540" y="1530338"/>
                  <a:pt x="724211" y="1523206"/>
                  <a:pt x="724211" y="1515597"/>
                </a:cubicBezTo>
                <a:cubicBezTo>
                  <a:pt x="576802" y="1458535"/>
                  <a:pt x="442230" y="1384355"/>
                  <a:pt x="262961" y="1384355"/>
                </a:cubicBezTo>
                <a:cubicBezTo>
                  <a:pt x="298148" y="1362005"/>
                  <a:pt x="365672" y="1366760"/>
                  <a:pt x="410371" y="1349642"/>
                </a:cubicBezTo>
                <a:cubicBezTo>
                  <a:pt x="464580" y="1396718"/>
                  <a:pt x="528774" y="1329670"/>
                  <a:pt x="592969" y="1362005"/>
                </a:cubicBezTo>
                <a:cubicBezTo>
                  <a:pt x="605808" y="1332048"/>
                  <a:pt x="653835" y="1346789"/>
                  <a:pt x="670003" y="1344411"/>
                </a:cubicBezTo>
                <a:lnTo>
                  <a:pt x="670003" y="1337278"/>
                </a:lnTo>
                <a:cubicBezTo>
                  <a:pt x="641472" y="1332048"/>
                  <a:pt x="638143" y="1310174"/>
                  <a:pt x="647654" y="1302566"/>
                </a:cubicBezTo>
                <a:cubicBezTo>
                  <a:pt x="625304" y="1270230"/>
                  <a:pt x="554928" y="1282594"/>
                  <a:pt x="538760" y="1255489"/>
                </a:cubicBezTo>
                <a:cubicBezTo>
                  <a:pt x="500243" y="1238371"/>
                  <a:pt x="442230" y="1210791"/>
                  <a:pt x="410371" y="1230762"/>
                </a:cubicBezTo>
                <a:lnTo>
                  <a:pt x="423209" y="1213644"/>
                </a:lnTo>
                <a:cubicBezTo>
                  <a:pt x="327156" y="1183686"/>
                  <a:pt x="237283" y="1139463"/>
                  <a:pt x="125061" y="1141841"/>
                </a:cubicBezTo>
                <a:cubicBezTo>
                  <a:pt x="93201" y="1149449"/>
                  <a:pt x="67523" y="1102373"/>
                  <a:pt x="38517" y="1137086"/>
                </a:cubicBezTo>
                <a:lnTo>
                  <a:pt x="64195" y="1154204"/>
                </a:lnTo>
                <a:cubicBezTo>
                  <a:pt x="35188" y="1154204"/>
                  <a:pt x="22349" y="1151827"/>
                  <a:pt x="0" y="1147071"/>
                </a:cubicBezTo>
                <a:lnTo>
                  <a:pt x="31860" y="1112359"/>
                </a:lnTo>
                <a:cubicBezTo>
                  <a:pt x="127914" y="1075268"/>
                  <a:pt x="246318" y="1082877"/>
                  <a:pt x="345700" y="1107604"/>
                </a:cubicBezTo>
                <a:cubicBezTo>
                  <a:pt x="445083" y="1085254"/>
                  <a:pt x="528299" y="1203658"/>
                  <a:pt x="614843" y="1137086"/>
                </a:cubicBezTo>
                <a:cubicBezTo>
                  <a:pt x="541138" y="1114736"/>
                  <a:pt x="474090" y="1050541"/>
                  <a:pt x="409895" y="1040555"/>
                </a:cubicBezTo>
                <a:cubicBezTo>
                  <a:pt x="445083" y="1028192"/>
                  <a:pt x="486929" y="1040555"/>
                  <a:pt x="531627" y="1028192"/>
                </a:cubicBezTo>
                <a:cubicBezTo>
                  <a:pt x="566816" y="1035325"/>
                  <a:pt x="595822" y="1072415"/>
                  <a:pt x="631011" y="1057674"/>
                </a:cubicBezTo>
                <a:lnTo>
                  <a:pt x="631011" y="1052919"/>
                </a:lnTo>
                <a:cubicBezTo>
                  <a:pt x="660017" y="1072891"/>
                  <a:pt x="698534" y="1085254"/>
                  <a:pt x="730393" y="1077646"/>
                </a:cubicBezTo>
                <a:lnTo>
                  <a:pt x="730393" y="1070038"/>
                </a:lnTo>
                <a:cubicBezTo>
                  <a:pt x="765581" y="1077170"/>
                  <a:pt x="778420" y="1057674"/>
                  <a:pt x="794588" y="1047688"/>
                </a:cubicBezTo>
                <a:cubicBezTo>
                  <a:pt x="778420" y="1025339"/>
                  <a:pt x="727064" y="1022961"/>
                  <a:pt x="730393" y="998234"/>
                </a:cubicBezTo>
                <a:cubicBezTo>
                  <a:pt x="512607" y="1005843"/>
                  <a:pt x="355687" y="894572"/>
                  <a:pt x="131243" y="909313"/>
                </a:cubicBezTo>
                <a:cubicBezTo>
                  <a:pt x="246318" y="894096"/>
                  <a:pt x="380888" y="899327"/>
                  <a:pt x="493111" y="938795"/>
                </a:cubicBezTo>
                <a:cubicBezTo>
                  <a:pt x="560634" y="929284"/>
                  <a:pt x="614843" y="981116"/>
                  <a:pt x="669528" y="958766"/>
                </a:cubicBezTo>
                <a:cubicBezTo>
                  <a:pt x="586312" y="936417"/>
                  <a:pt x="509278" y="906935"/>
                  <a:pt x="422734" y="886963"/>
                </a:cubicBezTo>
                <a:cubicBezTo>
                  <a:pt x="528299" y="892194"/>
                  <a:pt x="624829" y="944025"/>
                  <a:pt x="730393" y="958766"/>
                </a:cubicBezTo>
                <a:cubicBezTo>
                  <a:pt x="746560" y="941648"/>
                  <a:pt x="784602" y="926431"/>
                  <a:pt x="778420" y="909313"/>
                </a:cubicBezTo>
                <a:cubicBezTo>
                  <a:pt x="672856" y="894572"/>
                  <a:pt x="586312" y="820391"/>
                  <a:pt x="461251" y="849873"/>
                </a:cubicBezTo>
                <a:lnTo>
                  <a:pt x="477894" y="834181"/>
                </a:lnTo>
                <a:lnTo>
                  <a:pt x="631486" y="821818"/>
                </a:lnTo>
                <a:cubicBezTo>
                  <a:pt x="734197" y="854153"/>
                  <a:pt x="843090" y="903606"/>
                  <a:pt x="939145" y="858908"/>
                </a:cubicBezTo>
                <a:cubicBezTo>
                  <a:pt x="887789" y="856055"/>
                  <a:pt x="855929" y="828950"/>
                  <a:pt x="807902" y="816587"/>
                </a:cubicBezTo>
                <a:cubicBezTo>
                  <a:pt x="855929" y="808979"/>
                  <a:pt x="881132" y="833705"/>
                  <a:pt x="922977" y="833705"/>
                </a:cubicBezTo>
                <a:cubicBezTo>
                  <a:pt x="932963" y="826097"/>
                  <a:pt x="945327" y="821342"/>
                  <a:pt x="939145" y="811356"/>
                </a:cubicBezTo>
                <a:cubicBezTo>
                  <a:pt x="820266" y="759525"/>
                  <a:pt x="692351" y="690099"/>
                  <a:pt x="554452" y="710071"/>
                </a:cubicBezTo>
                <a:cubicBezTo>
                  <a:pt x="561110" y="695330"/>
                  <a:pt x="548271" y="682966"/>
                  <a:pt x="532103" y="680589"/>
                </a:cubicBezTo>
                <a:cubicBezTo>
                  <a:pt x="586312" y="665848"/>
                  <a:pt x="608661" y="705316"/>
                  <a:pt x="663346" y="692952"/>
                </a:cubicBezTo>
                <a:cubicBezTo>
                  <a:pt x="708043" y="751916"/>
                  <a:pt x="791259" y="677736"/>
                  <a:pt x="845944" y="710071"/>
                </a:cubicBezTo>
                <a:cubicBezTo>
                  <a:pt x="881132" y="710071"/>
                  <a:pt x="948180" y="715302"/>
                  <a:pt x="961019" y="744784"/>
                </a:cubicBezTo>
                <a:cubicBezTo>
                  <a:pt x="1287698" y="759525"/>
                  <a:pt x="1476956" y="858432"/>
                  <a:pt x="1806961" y="858432"/>
                </a:cubicBezTo>
                <a:lnTo>
                  <a:pt x="1800779" y="850824"/>
                </a:lnTo>
                <a:cubicBezTo>
                  <a:pt x="2249196" y="922627"/>
                  <a:pt x="2723760" y="920250"/>
                  <a:pt x="3185014" y="875551"/>
                </a:cubicBezTo>
                <a:cubicBezTo>
                  <a:pt x="3233041" y="843691"/>
                  <a:pt x="3264902" y="870796"/>
                  <a:pt x="3316257" y="846069"/>
                </a:cubicBezTo>
                <a:cubicBezTo>
                  <a:pt x="3316257" y="838936"/>
                  <a:pt x="3316257" y="831328"/>
                  <a:pt x="3306747" y="828950"/>
                </a:cubicBezTo>
                <a:cubicBezTo>
                  <a:pt x="3233041" y="844167"/>
                  <a:pt x="3124147" y="814209"/>
                  <a:pt x="3076121" y="858908"/>
                </a:cubicBezTo>
                <a:lnTo>
                  <a:pt x="3037602" y="846544"/>
                </a:lnTo>
                <a:cubicBezTo>
                  <a:pt x="2835510" y="836559"/>
                  <a:pt x="2627231" y="828950"/>
                  <a:pt x="2431791" y="816587"/>
                </a:cubicBezTo>
                <a:cubicBezTo>
                  <a:pt x="2313392" y="801846"/>
                  <a:pt x="2188328" y="781874"/>
                  <a:pt x="2069926" y="781874"/>
                </a:cubicBezTo>
                <a:cubicBezTo>
                  <a:pt x="2072305" y="784252"/>
                  <a:pt x="2074685" y="785678"/>
                  <a:pt x="2077538" y="786154"/>
                </a:cubicBezTo>
                <a:lnTo>
                  <a:pt x="1948200" y="781874"/>
                </a:lnTo>
                <a:cubicBezTo>
                  <a:pt x="1986715" y="816111"/>
                  <a:pt x="2079443" y="781874"/>
                  <a:pt x="2130793" y="811356"/>
                </a:cubicBezTo>
                <a:lnTo>
                  <a:pt x="2130793" y="821342"/>
                </a:lnTo>
                <a:cubicBezTo>
                  <a:pt x="2210679" y="836083"/>
                  <a:pt x="2326228" y="840838"/>
                  <a:pt x="2399935" y="863187"/>
                </a:cubicBezTo>
                <a:cubicBezTo>
                  <a:pt x="2284383" y="877928"/>
                  <a:pt x="2172162" y="836083"/>
                  <a:pt x="2063271" y="840838"/>
                </a:cubicBezTo>
                <a:lnTo>
                  <a:pt x="2053759" y="857957"/>
                </a:lnTo>
                <a:lnTo>
                  <a:pt x="2037591" y="840838"/>
                </a:lnTo>
                <a:cubicBezTo>
                  <a:pt x="1938214" y="855579"/>
                  <a:pt x="1832643" y="803748"/>
                  <a:pt x="1739436" y="820866"/>
                </a:cubicBezTo>
                <a:cubicBezTo>
                  <a:pt x="1710434" y="870320"/>
                  <a:pt x="1668588" y="783776"/>
                  <a:pt x="1601541" y="803748"/>
                </a:cubicBezTo>
                <a:cubicBezTo>
                  <a:pt x="1492647" y="789007"/>
                  <a:pt x="1351895" y="789007"/>
                  <a:pt x="1262021" y="739553"/>
                </a:cubicBezTo>
                <a:lnTo>
                  <a:pt x="845468" y="638268"/>
                </a:lnTo>
                <a:cubicBezTo>
                  <a:pt x="720407" y="633037"/>
                  <a:pt x="566340" y="615918"/>
                  <a:pt x="447936" y="608310"/>
                </a:cubicBezTo>
                <a:cubicBezTo>
                  <a:pt x="527823" y="573597"/>
                  <a:pt x="621025" y="653009"/>
                  <a:pt x="717078" y="608310"/>
                </a:cubicBezTo>
                <a:cubicBezTo>
                  <a:pt x="688072" y="593569"/>
                  <a:pt x="633388" y="600702"/>
                  <a:pt x="601529" y="583583"/>
                </a:cubicBezTo>
                <a:cubicBezTo>
                  <a:pt x="688072" y="575975"/>
                  <a:pt x="764630" y="578353"/>
                  <a:pt x="854503" y="561234"/>
                </a:cubicBezTo>
                <a:cubicBezTo>
                  <a:pt x="694253" y="514158"/>
                  <a:pt x="514984" y="484676"/>
                  <a:pt x="345225" y="472312"/>
                </a:cubicBezTo>
                <a:cubicBezTo>
                  <a:pt x="492635" y="439977"/>
                  <a:pt x="688072" y="507025"/>
                  <a:pt x="838811" y="459949"/>
                </a:cubicBezTo>
                <a:cubicBezTo>
                  <a:pt x="915845" y="457571"/>
                  <a:pt x="1008570" y="501794"/>
                  <a:pt x="1037577" y="459949"/>
                </a:cubicBezTo>
                <a:cubicBezTo>
                  <a:pt x="1082276" y="452816"/>
                  <a:pt x="1044234" y="489906"/>
                  <a:pt x="1076094" y="494661"/>
                </a:cubicBezTo>
                <a:lnTo>
                  <a:pt x="1107954" y="484676"/>
                </a:lnTo>
                <a:cubicBezTo>
                  <a:pt x="1544003" y="638268"/>
                  <a:pt x="2008588" y="598324"/>
                  <a:pt x="2486002" y="655386"/>
                </a:cubicBezTo>
                <a:cubicBezTo>
                  <a:pt x="2588714" y="672505"/>
                  <a:pt x="2723283" y="645401"/>
                  <a:pt x="2806502" y="680113"/>
                </a:cubicBezTo>
                <a:cubicBezTo>
                  <a:pt x="3133658" y="672981"/>
                  <a:pt x="3463670" y="603555"/>
                  <a:pt x="3745653" y="578828"/>
                </a:cubicBezTo>
                <a:cubicBezTo>
                  <a:pt x="3652927" y="601177"/>
                  <a:pt x="3544032" y="598800"/>
                  <a:pt x="3454158" y="633513"/>
                </a:cubicBezTo>
                <a:cubicBezTo>
                  <a:pt x="3496005" y="655386"/>
                  <a:pt x="3553543" y="608786"/>
                  <a:pt x="3575893" y="650631"/>
                </a:cubicBezTo>
                <a:cubicBezTo>
                  <a:pt x="3457487" y="667750"/>
                  <a:pt x="3322914" y="660142"/>
                  <a:pt x="3201181" y="680113"/>
                </a:cubicBezTo>
                <a:cubicBezTo>
                  <a:pt x="3172175" y="734322"/>
                  <a:pt x="3072792" y="699610"/>
                  <a:pt x="3024764" y="709595"/>
                </a:cubicBezTo>
                <a:cubicBezTo>
                  <a:pt x="2982921" y="672505"/>
                  <a:pt x="2922051" y="699610"/>
                  <a:pt x="2877359" y="709595"/>
                </a:cubicBezTo>
                <a:cubicBezTo>
                  <a:pt x="2886866" y="711973"/>
                  <a:pt x="2883536" y="719106"/>
                  <a:pt x="2883536" y="726714"/>
                </a:cubicBezTo>
                <a:cubicBezTo>
                  <a:pt x="3135085" y="752867"/>
                  <a:pt x="3408033" y="716728"/>
                  <a:pt x="3666717" y="687246"/>
                </a:cubicBezTo>
                <a:cubicBezTo>
                  <a:pt x="3612983" y="697232"/>
                  <a:pt x="3564479" y="727190"/>
                  <a:pt x="3508368" y="714351"/>
                </a:cubicBezTo>
                <a:cubicBezTo>
                  <a:pt x="3463193" y="721483"/>
                  <a:pt x="3405656" y="753819"/>
                  <a:pt x="3344789" y="731469"/>
                </a:cubicBezTo>
                <a:cubicBezTo>
                  <a:pt x="3306271" y="759049"/>
                  <a:pt x="3264426" y="731469"/>
                  <a:pt x="3229238" y="751441"/>
                </a:cubicBezTo>
                <a:cubicBezTo>
                  <a:pt x="3094665" y="778545"/>
                  <a:pt x="2944404" y="743833"/>
                  <a:pt x="2816012" y="768560"/>
                </a:cubicBezTo>
                <a:cubicBezTo>
                  <a:pt x="2809355" y="773315"/>
                  <a:pt x="2796515" y="775692"/>
                  <a:pt x="2799844" y="785678"/>
                </a:cubicBezTo>
                <a:cubicBezTo>
                  <a:pt x="2697606" y="805650"/>
                  <a:pt x="2575876" y="770937"/>
                  <a:pt x="2486002" y="773315"/>
                </a:cubicBezTo>
                <a:lnTo>
                  <a:pt x="2469831" y="785678"/>
                </a:lnTo>
                <a:lnTo>
                  <a:pt x="2476018" y="790433"/>
                </a:lnTo>
                <a:cubicBezTo>
                  <a:pt x="2568743" y="798042"/>
                  <a:pt x="2706640" y="815160"/>
                  <a:pt x="2815538" y="810405"/>
                </a:cubicBezTo>
                <a:lnTo>
                  <a:pt x="2831706" y="820391"/>
                </a:lnTo>
                <a:cubicBezTo>
                  <a:pt x="3549738" y="832754"/>
                  <a:pt x="4142203" y="682015"/>
                  <a:pt x="4799368" y="560758"/>
                </a:cubicBezTo>
                <a:cubicBezTo>
                  <a:pt x="4892094" y="558381"/>
                  <a:pt x="4965800" y="508927"/>
                  <a:pt x="5052346" y="518913"/>
                </a:cubicBezTo>
                <a:lnTo>
                  <a:pt x="4959618" y="560758"/>
                </a:lnTo>
                <a:cubicBezTo>
                  <a:pt x="4969128" y="563136"/>
                  <a:pt x="4972457" y="573122"/>
                  <a:pt x="4985294" y="573122"/>
                </a:cubicBezTo>
                <a:cubicBezTo>
                  <a:pt x="4988149" y="568367"/>
                  <a:pt x="4994805" y="565514"/>
                  <a:pt x="4991476" y="560758"/>
                </a:cubicBezTo>
                <a:lnTo>
                  <a:pt x="5052346" y="560758"/>
                </a:lnTo>
                <a:cubicBezTo>
                  <a:pt x="5391863" y="494186"/>
                  <a:pt x="5712360" y="441879"/>
                  <a:pt x="6045698" y="365321"/>
                </a:cubicBezTo>
                <a:cubicBezTo>
                  <a:pt x="6023349" y="365321"/>
                  <a:pt x="5997671" y="338216"/>
                  <a:pt x="5984832" y="365321"/>
                </a:cubicBezTo>
                <a:lnTo>
                  <a:pt x="5968664" y="352957"/>
                </a:lnTo>
                <a:cubicBezTo>
                  <a:pt x="5952973" y="352957"/>
                  <a:pt x="5946315" y="367698"/>
                  <a:pt x="5936805" y="375307"/>
                </a:cubicBezTo>
                <a:lnTo>
                  <a:pt x="5715689" y="400034"/>
                </a:lnTo>
                <a:cubicBezTo>
                  <a:pt x="5994818" y="342971"/>
                  <a:pt x="6305331" y="285909"/>
                  <a:pt x="6590642" y="234078"/>
                </a:cubicBezTo>
                <a:lnTo>
                  <a:pt x="6574473" y="256427"/>
                </a:lnTo>
                <a:cubicBezTo>
                  <a:pt x="6859784" y="226470"/>
                  <a:pt x="7132256" y="157520"/>
                  <a:pt x="7420419" y="149911"/>
                </a:cubicBezTo>
                <a:cubicBezTo>
                  <a:pt x="7600165" y="110443"/>
                  <a:pt x="7801784" y="105688"/>
                  <a:pt x="7991040" y="85717"/>
                </a:cubicBezTo>
                <a:lnTo>
                  <a:pt x="7991040" y="115199"/>
                </a:lnTo>
                <a:cubicBezTo>
                  <a:pt x="8007207" y="115199"/>
                  <a:pt x="8020047" y="112821"/>
                  <a:pt x="8029557" y="102835"/>
                </a:cubicBezTo>
                <a:cubicBezTo>
                  <a:pt x="8020047" y="63367"/>
                  <a:pt x="8109443" y="78108"/>
                  <a:pt x="8151289" y="68122"/>
                </a:cubicBezTo>
                <a:lnTo>
                  <a:pt x="8090423" y="90472"/>
                </a:lnTo>
                <a:cubicBezTo>
                  <a:pt x="8109919" y="90472"/>
                  <a:pt x="8122759" y="122807"/>
                  <a:pt x="8145107" y="102835"/>
                </a:cubicBezTo>
                <a:lnTo>
                  <a:pt x="8128940" y="90472"/>
                </a:lnTo>
                <a:lnTo>
                  <a:pt x="8176968" y="90472"/>
                </a:lnTo>
                <a:lnTo>
                  <a:pt x="8176968" y="108066"/>
                </a:lnTo>
                <a:lnTo>
                  <a:pt x="8484626" y="90947"/>
                </a:lnTo>
                <a:cubicBezTo>
                  <a:pt x="8590667" y="66220"/>
                  <a:pt x="8740931" y="93325"/>
                  <a:pt x="8830804" y="68598"/>
                </a:cubicBezTo>
                <a:lnTo>
                  <a:pt x="8836985" y="85717"/>
                </a:lnTo>
                <a:cubicBezTo>
                  <a:pt x="8878831" y="90947"/>
                  <a:pt x="8833657" y="60990"/>
                  <a:pt x="8875502" y="68598"/>
                </a:cubicBezTo>
                <a:lnTo>
                  <a:pt x="8875502" y="77633"/>
                </a:lnTo>
                <a:cubicBezTo>
                  <a:pt x="8980116" y="84766"/>
                  <a:pt x="9049541" y="91423"/>
                  <a:pt x="9147974" y="74780"/>
                </a:cubicBezTo>
                <a:cubicBezTo>
                  <a:pt x="9140365" y="73829"/>
                  <a:pt x="9133233" y="69073"/>
                  <a:pt x="9125148" y="65269"/>
                </a:cubicBezTo>
                <a:cubicBezTo>
                  <a:pt x="9135135" y="63367"/>
                  <a:pt x="9145596" y="54332"/>
                  <a:pt x="9151302" y="48151"/>
                </a:cubicBezTo>
                <a:cubicBezTo>
                  <a:pt x="9006745" y="28654"/>
                  <a:pt x="8859334" y="63367"/>
                  <a:pt x="8715253" y="43395"/>
                </a:cubicBezTo>
                <a:lnTo>
                  <a:pt x="8660568" y="55759"/>
                </a:lnTo>
                <a:lnTo>
                  <a:pt x="8667226" y="48151"/>
                </a:lnTo>
                <a:lnTo>
                  <a:pt x="8638219" y="38165"/>
                </a:lnTo>
                <a:cubicBezTo>
                  <a:pt x="8771126" y="28179"/>
                  <a:pt x="8896900" y="23186"/>
                  <a:pt x="9019465" y="23186"/>
                </a:cubicBezTo>
                <a:close/>
                <a:moveTo>
                  <a:pt x="10491072" y="18788"/>
                </a:moveTo>
                <a:cubicBezTo>
                  <a:pt x="10510330" y="18788"/>
                  <a:pt x="10529589" y="21285"/>
                  <a:pt x="10545519" y="26277"/>
                </a:cubicBezTo>
                <a:lnTo>
                  <a:pt x="10436625" y="26277"/>
                </a:lnTo>
                <a:cubicBezTo>
                  <a:pt x="10452555" y="21285"/>
                  <a:pt x="10471814" y="18788"/>
                  <a:pt x="10491072" y="18788"/>
                </a:cubicBezTo>
                <a:close/>
                <a:moveTo>
                  <a:pt x="7113710" y="1550"/>
                </a:moveTo>
                <a:lnTo>
                  <a:pt x="7113710" y="13914"/>
                </a:lnTo>
                <a:lnTo>
                  <a:pt x="7091361" y="13914"/>
                </a:lnTo>
                <a:cubicBezTo>
                  <a:pt x="7100871" y="9159"/>
                  <a:pt x="7104199" y="-827"/>
                  <a:pt x="7113710" y="1550"/>
                </a:cubicBezTo>
                <a:close/>
                <a:moveTo>
                  <a:pt x="10420175" y="800"/>
                </a:moveTo>
                <a:cubicBezTo>
                  <a:pt x="10424142" y="-382"/>
                  <a:pt x="10429373" y="-352"/>
                  <a:pt x="10436625" y="1550"/>
                </a:cubicBezTo>
                <a:cubicBezTo>
                  <a:pt x="10407618" y="-827"/>
                  <a:pt x="10423786" y="31508"/>
                  <a:pt x="10398108" y="26277"/>
                </a:cubicBezTo>
                <a:cubicBezTo>
                  <a:pt x="10407737" y="18788"/>
                  <a:pt x="10408272" y="4344"/>
                  <a:pt x="10420175" y="800"/>
                </a:cubicBezTo>
                <a:close/>
              </a:path>
            </a:pathLst>
          </a:custGeom>
          <a:blipFill>
            <a:blip r:embed="rId4"/>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nvGrpSpPr>
          <p:cNvPr id="20" name="Group 2">
            <a:extLst>
              <a:ext uri="{FF2B5EF4-FFF2-40B4-BE49-F238E27FC236}">
                <a16:creationId xmlns:a16="http://schemas.microsoft.com/office/drawing/2014/main" id="{6981BBDD-8311-A2C0-4300-744114CFB1F9}"/>
              </a:ext>
            </a:extLst>
          </p:cNvPr>
          <p:cNvGrpSpPr/>
          <p:nvPr/>
        </p:nvGrpSpPr>
        <p:grpSpPr>
          <a:xfrm>
            <a:off x="1500791" y="683309"/>
            <a:ext cx="3983492" cy="3992335"/>
            <a:chOff x="2899909" y="1995715"/>
            <a:chExt cx="3983492" cy="3992335"/>
          </a:xfrm>
        </p:grpSpPr>
        <p:sp>
          <p:nvSpPr>
            <p:cNvPr id="21" name="Freeform: Shape 13">
              <a:extLst>
                <a:ext uri="{FF2B5EF4-FFF2-40B4-BE49-F238E27FC236}">
                  <a16:creationId xmlns:a16="http://schemas.microsoft.com/office/drawing/2014/main" id="{A0A4E5A2-BBF4-3334-A987-8BFB08C4A0BB}"/>
                </a:ext>
              </a:extLst>
            </p:cNvPr>
            <p:cNvSpPr/>
            <p:nvPr/>
          </p:nvSpPr>
          <p:spPr>
            <a:xfrm>
              <a:off x="2921001" y="2000250"/>
              <a:ext cx="3962400" cy="3987800"/>
            </a:xfrm>
            <a:custGeom>
              <a:avLst/>
              <a:gdLst>
                <a:gd name="connsiteX0" fmla="*/ 1676400 w 3937000"/>
                <a:gd name="connsiteY0" fmla="*/ 0 h 3962400"/>
                <a:gd name="connsiteX1" fmla="*/ 3937000 w 3937000"/>
                <a:gd name="connsiteY1" fmla="*/ 2260600 h 3962400"/>
                <a:gd name="connsiteX2" fmla="*/ 2235200 w 3937000"/>
                <a:gd name="connsiteY2" fmla="*/ 3962400 h 3962400"/>
                <a:gd name="connsiteX3" fmla="*/ 0 w 3937000"/>
                <a:gd name="connsiteY3" fmla="*/ 1727200 h 3962400"/>
                <a:gd name="connsiteX4" fmla="*/ 1676400 w 3937000"/>
                <a:gd name="connsiteY4" fmla="*/ 0 h 3962400"/>
                <a:gd name="connsiteX0-1" fmla="*/ 1701800 w 3962400"/>
                <a:gd name="connsiteY0-2" fmla="*/ 0 h 3962400"/>
                <a:gd name="connsiteX1-3" fmla="*/ 3962400 w 3962400"/>
                <a:gd name="connsiteY1-4" fmla="*/ 2260600 h 3962400"/>
                <a:gd name="connsiteX2-5" fmla="*/ 2260600 w 3962400"/>
                <a:gd name="connsiteY2-6" fmla="*/ 3962400 h 3962400"/>
                <a:gd name="connsiteX3-7" fmla="*/ 0 w 3962400"/>
                <a:gd name="connsiteY3-8" fmla="*/ 1739900 h 3962400"/>
                <a:gd name="connsiteX4-9" fmla="*/ 1701800 w 3962400"/>
                <a:gd name="connsiteY4-10" fmla="*/ 0 h 3962400"/>
                <a:gd name="connsiteX0-11" fmla="*/ 1701800 w 3962400"/>
                <a:gd name="connsiteY0-12" fmla="*/ 0 h 3987800"/>
                <a:gd name="connsiteX1-13" fmla="*/ 3962400 w 3962400"/>
                <a:gd name="connsiteY1-14" fmla="*/ 2260600 h 3987800"/>
                <a:gd name="connsiteX2-15" fmla="*/ 2235200 w 3962400"/>
                <a:gd name="connsiteY2-16" fmla="*/ 3987800 h 3987800"/>
                <a:gd name="connsiteX3-17" fmla="*/ 0 w 3962400"/>
                <a:gd name="connsiteY3-18" fmla="*/ 1739900 h 3987800"/>
                <a:gd name="connsiteX4-19" fmla="*/ 1701800 w 3962400"/>
                <a:gd name="connsiteY4-20" fmla="*/ 0 h 3987800"/>
                <a:gd name="connsiteX0-21" fmla="*/ 1739900 w 4000500"/>
                <a:gd name="connsiteY0-22" fmla="*/ 0 h 3987800"/>
                <a:gd name="connsiteX1-23" fmla="*/ 4000500 w 4000500"/>
                <a:gd name="connsiteY1-24" fmla="*/ 2260600 h 3987800"/>
                <a:gd name="connsiteX2-25" fmla="*/ 2273300 w 4000500"/>
                <a:gd name="connsiteY2-26" fmla="*/ 3987800 h 3987800"/>
                <a:gd name="connsiteX3-27" fmla="*/ 0 w 4000500"/>
                <a:gd name="connsiteY3-28" fmla="*/ 1720850 h 3987800"/>
                <a:gd name="connsiteX4-29" fmla="*/ 1739900 w 4000500"/>
                <a:gd name="connsiteY4-30" fmla="*/ 0 h 3987800"/>
                <a:gd name="connsiteX0-31" fmla="*/ 1711325 w 3971925"/>
                <a:gd name="connsiteY0-32" fmla="*/ 0 h 3987800"/>
                <a:gd name="connsiteX1-33" fmla="*/ 3971925 w 3971925"/>
                <a:gd name="connsiteY1-34" fmla="*/ 2260600 h 3987800"/>
                <a:gd name="connsiteX2-35" fmla="*/ 2244725 w 3971925"/>
                <a:gd name="connsiteY2-36" fmla="*/ 3987800 h 3987800"/>
                <a:gd name="connsiteX3-37" fmla="*/ 0 w 3971925"/>
                <a:gd name="connsiteY3-38" fmla="*/ 1725612 h 3987800"/>
                <a:gd name="connsiteX4-39" fmla="*/ 1711325 w 3971925"/>
                <a:gd name="connsiteY4-40" fmla="*/ 0 h 3987800"/>
                <a:gd name="connsiteX0-41" fmla="*/ 1701800 w 3962400"/>
                <a:gd name="connsiteY0-42" fmla="*/ 0 h 3987800"/>
                <a:gd name="connsiteX1-43" fmla="*/ 3962400 w 3962400"/>
                <a:gd name="connsiteY1-44" fmla="*/ 2260600 h 3987800"/>
                <a:gd name="connsiteX2-45" fmla="*/ 2235200 w 3962400"/>
                <a:gd name="connsiteY2-46" fmla="*/ 3987800 h 3987800"/>
                <a:gd name="connsiteX3-47" fmla="*/ 0 w 3962400"/>
                <a:gd name="connsiteY3-48" fmla="*/ 1720850 h 3987800"/>
                <a:gd name="connsiteX4-49" fmla="*/ 1701800 w 3962400"/>
                <a:gd name="connsiteY4-50" fmla="*/ 0 h 3987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62400" h="3987800">
                  <a:moveTo>
                    <a:pt x="1701800" y="0"/>
                  </a:moveTo>
                  <a:lnTo>
                    <a:pt x="3962400" y="2260600"/>
                  </a:lnTo>
                  <a:lnTo>
                    <a:pt x="2235200" y="3987800"/>
                  </a:lnTo>
                  <a:lnTo>
                    <a:pt x="0" y="1720850"/>
                  </a:lnTo>
                  <a:lnTo>
                    <a:pt x="1701800" y="0"/>
                  </a:lnTo>
                  <a:close/>
                </a:path>
              </a:pathLst>
            </a:custGeom>
            <a:gradFill>
              <a:gsLst>
                <a:gs pos="0">
                  <a:schemeClr val="accent1">
                    <a:lumMod val="75000"/>
                    <a:alpha val="46000"/>
                  </a:schemeClr>
                </a:gs>
                <a:gs pos="58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Rectangle: Rounded Corners 14">
              <a:extLst>
                <a:ext uri="{FF2B5EF4-FFF2-40B4-BE49-F238E27FC236}">
                  <a16:creationId xmlns:a16="http://schemas.microsoft.com/office/drawing/2014/main" id="{D32FF61F-EC50-6229-1714-76654C692CB5}"/>
                </a:ext>
              </a:extLst>
            </p:cNvPr>
            <p:cNvSpPr/>
            <p:nvPr/>
          </p:nvSpPr>
          <p:spPr>
            <a:xfrm>
              <a:off x="2899909" y="1995715"/>
              <a:ext cx="1756229" cy="1756229"/>
            </a:xfrm>
            <a:prstGeom prst="roundRect">
              <a:avLst>
                <a:gd name="adj" fmla="val 2892"/>
              </a:avLst>
            </a:prstGeom>
            <a:solidFill>
              <a:srgbClr val="2842A2"/>
            </a:solidFill>
            <a:ln w="25400">
              <a:noFill/>
            </a:ln>
            <a:effectLst>
              <a:outerShdw blurRad="6477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Freeform: Shape 15">
              <a:extLst>
                <a:ext uri="{FF2B5EF4-FFF2-40B4-BE49-F238E27FC236}">
                  <a16:creationId xmlns:a16="http://schemas.microsoft.com/office/drawing/2014/main" id="{FE82DAA2-C5B4-2879-3689-D6D8A83F5C3B}"/>
                </a:ext>
              </a:extLst>
            </p:cNvPr>
            <p:cNvSpPr/>
            <p:nvPr/>
          </p:nvSpPr>
          <p:spPr>
            <a:xfrm>
              <a:off x="3612356" y="2509838"/>
              <a:ext cx="1019175" cy="1223962"/>
            </a:xfrm>
            <a:custGeom>
              <a:avLst/>
              <a:gdLst>
                <a:gd name="connsiteX0" fmla="*/ 23813 w 1019175"/>
                <a:gd name="connsiteY0" fmla="*/ 771525 h 1223962"/>
                <a:gd name="connsiteX1" fmla="*/ 476250 w 1019175"/>
                <a:gd name="connsiteY1" fmla="*/ 1223962 h 1223962"/>
                <a:gd name="connsiteX2" fmla="*/ 1009650 w 1019175"/>
                <a:gd name="connsiteY2" fmla="*/ 1219200 h 1223962"/>
                <a:gd name="connsiteX3" fmla="*/ 1019175 w 1019175"/>
                <a:gd name="connsiteY3" fmla="*/ 785812 h 1223962"/>
                <a:gd name="connsiteX4" fmla="*/ 233363 w 1019175"/>
                <a:gd name="connsiteY4" fmla="*/ 0 h 1223962"/>
                <a:gd name="connsiteX5" fmla="*/ 0 w 1019175"/>
                <a:gd name="connsiteY5" fmla="*/ 76200 h 1223962"/>
                <a:gd name="connsiteX6" fmla="*/ 133350 w 1019175"/>
                <a:gd name="connsiteY6" fmla="*/ 100012 h 1223962"/>
                <a:gd name="connsiteX7" fmla="*/ 142875 w 1019175"/>
                <a:gd name="connsiteY7" fmla="*/ 728662 h 1223962"/>
                <a:gd name="connsiteX8" fmla="*/ 95250 w 1019175"/>
                <a:gd name="connsiteY8" fmla="*/ 757237 h 1223962"/>
                <a:gd name="connsiteX9" fmla="*/ 23813 w 1019175"/>
                <a:gd name="connsiteY9" fmla="*/ 771525 h 122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175" h="1223962">
                  <a:moveTo>
                    <a:pt x="23813" y="771525"/>
                  </a:moveTo>
                  <a:lnTo>
                    <a:pt x="476250" y="1223962"/>
                  </a:lnTo>
                  <a:lnTo>
                    <a:pt x="1009650" y="1219200"/>
                  </a:lnTo>
                  <a:lnTo>
                    <a:pt x="1019175" y="785812"/>
                  </a:lnTo>
                  <a:lnTo>
                    <a:pt x="233363" y="0"/>
                  </a:lnTo>
                  <a:lnTo>
                    <a:pt x="0" y="76200"/>
                  </a:lnTo>
                  <a:lnTo>
                    <a:pt x="133350" y="100012"/>
                  </a:lnTo>
                  <a:lnTo>
                    <a:pt x="142875" y="728662"/>
                  </a:lnTo>
                  <a:lnTo>
                    <a:pt x="95250" y="757237"/>
                  </a:lnTo>
                  <a:lnTo>
                    <a:pt x="23813" y="771525"/>
                  </a:lnTo>
                  <a:close/>
                </a:path>
              </a:pathLst>
            </a:custGeom>
            <a:gradFill>
              <a:gsLst>
                <a:gs pos="0">
                  <a:schemeClr val="accent1">
                    <a:lumMod val="75000"/>
                    <a:alpha val="49000"/>
                  </a:schemeClr>
                </a:gs>
                <a:gs pos="100000">
                  <a:schemeClr val="accent1">
                    <a:alpha val="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TextBox 16">
              <a:extLst>
                <a:ext uri="{FF2B5EF4-FFF2-40B4-BE49-F238E27FC236}">
                  <a16:creationId xmlns:a16="http://schemas.microsoft.com/office/drawing/2014/main" id="{0106B974-FA18-4BB7-3723-75B0C6343897}"/>
                </a:ext>
              </a:extLst>
            </p:cNvPr>
            <p:cNvSpPr txBox="1"/>
            <p:nvPr/>
          </p:nvSpPr>
          <p:spPr>
            <a:xfrm>
              <a:off x="3325014" y="2182284"/>
              <a:ext cx="906018" cy="1569660"/>
            </a:xfrm>
            <a:prstGeom prst="rect">
              <a:avLst/>
            </a:prstGeom>
            <a:noFill/>
          </p:spPr>
          <p:txBody>
            <a:bodyPr wrap="none" rtlCol="0">
              <a:spAutoFit/>
            </a:bodyPr>
            <a:lstStyle/>
            <a:p>
              <a:pPr algn="ctr"/>
              <a:r>
                <a:rPr lang="en-US" altLang="zh-CN" sz="9600">
                  <a:solidFill>
                    <a:schemeClr val="bg1"/>
                  </a:solidFill>
                  <a:cs typeface="+mn-ea"/>
                  <a:sym typeface="+mn-lt"/>
                </a:rPr>
                <a:t>4</a:t>
              </a:r>
              <a:endParaRPr lang="zh-CN" altLang="en-US" sz="9600">
                <a:solidFill>
                  <a:schemeClr val="bg1"/>
                </a:solidFill>
                <a:cs typeface="+mn-ea"/>
                <a:sym typeface="+mn-lt"/>
              </a:endParaRPr>
            </a:p>
          </p:txBody>
        </p:sp>
        <p:sp>
          <p:nvSpPr>
            <p:cNvPr id="25" name="TextBox 17">
              <a:extLst>
                <a:ext uri="{FF2B5EF4-FFF2-40B4-BE49-F238E27FC236}">
                  <a16:creationId xmlns:a16="http://schemas.microsoft.com/office/drawing/2014/main" id="{2BD316D9-13D2-1D28-8998-4AD22505A269}"/>
                </a:ext>
              </a:extLst>
            </p:cNvPr>
            <p:cNvSpPr txBox="1"/>
            <p:nvPr/>
          </p:nvSpPr>
          <p:spPr>
            <a:xfrm>
              <a:off x="3364286" y="2157211"/>
              <a:ext cx="827471" cy="261610"/>
            </a:xfrm>
            <a:prstGeom prst="rect">
              <a:avLst/>
            </a:prstGeom>
            <a:noFill/>
          </p:spPr>
          <p:txBody>
            <a:bodyPr wrap="none" rtlCol="0">
              <a:spAutoFit/>
            </a:bodyPr>
            <a:lstStyle/>
            <a:p>
              <a:pPr algn="ctr"/>
              <a:r>
                <a:rPr lang="en-US" altLang="zh-CN" sz="1100">
                  <a:solidFill>
                    <a:srgbClr val="FFC107"/>
                  </a:solidFill>
                  <a:cs typeface="+mn-ea"/>
                  <a:sym typeface="+mn-lt"/>
                </a:rPr>
                <a:t>CHAPTER</a:t>
              </a:r>
              <a:endParaRPr lang="zh-CN" altLang="en-US" sz="1100">
                <a:solidFill>
                  <a:srgbClr val="FFC107"/>
                </a:solidFill>
                <a:cs typeface="+mn-ea"/>
                <a:sym typeface="+mn-lt"/>
              </a:endParaRPr>
            </a:p>
          </p:txBody>
        </p:sp>
      </p:grpSp>
    </p:spTree>
    <p:extLst>
      <p:ext uri="{BB962C8B-B14F-4D97-AF65-F5344CB8AC3E}">
        <p14:creationId xmlns:p14="http://schemas.microsoft.com/office/powerpoint/2010/main" val="1251225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barn(inVertical)">
                                      <p:cBhvr>
                                        <p:cTn id="7" dur="500"/>
                                        <p:tgtEl>
                                          <p:spTgt spid="39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strips(downRight)">
                                      <p:cBhvr>
                                        <p:cTn id="11" dur="500"/>
                                        <p:tgtEl>
                                          <p:spTgt spid="20"/>
                                        </p:tgtEl>
                                      </p:cBhvr>
                                    </p:animEffect>
                                  </p:childTnLst>
                                </p:cTn>
                              </p:par>
                              <p:par>
                                <p:cTn id="12" presetID="18" presetClass="entr" presetSubtype="6" fill="hold" grpId="0" nodeType="withEffect">
                                  <p:stCondLst>
                                    <p:cond delay="0"/>
                                  </p:stCondLst>
                                  <p:childTnLst>
                                    <p:set>
                                      <p:cBhvr>
                                        <p:cTn id="13" dur="1" fill="hold">
                                          <p:stCondLst>
                                            <p:cond delay="0"/>
                                          </p:stCondLst>
                                        </p:cTn>
                                        <p:tgtEl>
                                          <p:spTgt spid="200"/>
                                        </p:tgtEl>
                                        <p:attrNameLst>
                                          <p:attrName>style.visibility</p:attrName>
                                        </p:attrNameLst>
                                      </p:cBhvr>
                                      <p:to>
                                        <p:strVal val="visible"/>
                                      </p:to>
                                    </p:set>
                                    <p:animEffect transition="in" filter="strips(downRight)">
                                      <p:cBhvr>
                                        <p:cTn id="14"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39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a:extLst>
              <a:ext uri="{FF2B5EF4-FFF2-40B4-BE49-F238E27FC236}">
                <a16:creationId xmlns:a16="http://schemas.microsoft.com/office/drawing/2014/main" id="{1ADEDF8A-08F1-8D5D-4356-90B6EADCA9D2}"/>
              </a:ext>
            </a:extLst>
          </p:cNvPr>
          <p:cNvPicPr>
            <a:picLocks noChangeAspect="1"/>
          </p:cNvPicPr>
          <p:nvPr/>
        </p:nvPicPr>
        <p:blipFill>
          <a:blip r:embed="rId6">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grpSp>
        <p:nvGrpSpPr>
          <p:cNvPr id="3" name="组合 2">
            <a:extLst>
              <a:ext uri="{FF2B5EF4-FFF2-40B4-BE49-F238E27FC236}">
                <a16:creationId xmlns:a16="http://schemas.microsoft.com/office/drawing/2014/main" id="{9A955F1B-E3CD-9D81-DDB6-2803137067C6}"/>
              </a:ext>
            </a:extLst>
          </p:cNvPr>
          <p:cNvGrpSpPr/>
          <p:nvPr/>
        </p:nvGrpSpPr>
        <p:grpSpPr>
          <a:xfrm>
            <a:off x="1342556" y="1394961"/>
            <a:ext cx="9757059" cy="4652092"/>
            <a:chOff x="2419690" y="2207852"/>
            <a:chExt cx="8673575" cy="3539318"/>
          </a:xfrm>
        </p:grpSpPr>
        <p:sp>
          <p:nvSpPr>
            <p:cNvPr id="4" name="矩形: 圆角 3">
              <a:extLst>
                <a:ext uri="{FF2B5EF4-FFF2-40B4-BE49-F238E27FC236}">
                  <a16:creationId xmlns:a16="http://schemas.microsoft.com/office/drawing/2014/main" id="{615B9A23-9328-C288-3566-269B68BA16DB}"/>
                </a:ext>
              </a:extLst>
            </p:cNvPr>
            <p:cNvSpPr/>
            <p:nvPr/>
          </p:nvSpPr>
          <p:spPr>
            <a:xfrm>
              <a:off x="2419690" y="2207852"/>
              <a:ext cx="2306783" cy="1571791"/>
            </a:xfrm>
            <a:prstGeom prst="roundRect">
              <a:avLst/>
            </a:prstGeom>
            <a:solidFill>
              <a:schemeClr val="accent2"/>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p>
              <a:pPr algn="ctr" defTabSz="913765"/>
              <a:endParaRPr lang="zh-CN" altLang="en-US" sz="2000" b="1">
                <a:solidFill>
                  <a:schemeClr val="bg1"/>
                </a:solidFill>
              </a:endParaRPr>
            </a:p>
          </p:txBody>
        </p:sp>
        <p:sp>
          <p:nvSpPr>
            <p:cNvPr id="5" name="任意多边形: 形状 4">
              <a:extLst>
                <a:ext uri="{FF2B5EF4-FFF2-40B4-BE49-F238E27FC236}">
                  <a16:creationId xmlns:a16="http://schemas.microsoft.com/office/drawing/2014/main" id="{D4119239-5F36-C5D8-1335-7AB08D1346F0}"/>
                </a:ext>
              </a:extLst>
            </p:cNvPr>
            <p:cNvSpPr/>
            <p:nvPr/>
          </p:nvSpPr>
          <p:spPr>
            <a:xfrm>
              <a:off x="3790294" y="2922647"/>
              <a:ext cx="172907" cy="172907"/>
            </a:xfrm>
            <a:custGeom>
              <a:avLst/>
              <a:gdLst>
                <a:gd name="connsiteX0" fmla="*/ 172908 w 172907"/>
                <a:gd name="connsiteY0" fmla="*/ 86454 h 172907"/>
                <a:gd name="connsiteX1" fmla="*/ 86454 w 172907"/>
                <a:gd name="connsiteY1" fmla="*/ 172908 h 172907"/>
                <a:gd name="connsiteX2" fmla="*/ 0 w 172907"/>
                <a:gd name="connsiteY2" fmla="*/ 86454 h 172907"/>
                <a:gd name="connsiteX3" fmla="*/ 86454 w 172907"/>
                <a:gd name="connsiteY3" fmla="*/ 0 h 172907"/>
                <a:gd name="connsiteX4" fmla="*/ 172908 w 172907"/>
                <a:gd name="connsiteY4" fmla="*/ 86454 h 17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07" h="172907">
                  <a:moveTo>
                    <a:pt x="172908" y="86454"/>
                  </a:moveTo>
                  <a:cubicBezTo>
                    <a:pt x="172908" y="134125"/>
                    <a:pt x="134125" y="172908"/>
                    <a:pt x="86454" y="172908"/>
                  </a:cubicBezTo>
                  <a:cubicBezTo>
                    <a:pt x="38783" y="172908"/>
                    <a:pt x="0" y="134125"/>
                    <a:pt x="0" y="86454"/>
                  </a:cubicBezTo>
                  <a:cubicBezTo>
                    <a:pt x="0" y="38783"/>
                    <a:pt x="38783" y="0"/>
                    <a:pt x="86454" y="0"/>
                  </a:cubicBezTo>
                  <a:cubicBezTo>
                    <a:pt x="134125" y="0"/>
                    <a:pt x="172908" y="38783"/>
                    <a:pt x="172908" y="86454"/>
                  </a:cubicBezTo>
                  <a:close/>
                </a:path>
              </a:pathLst>
            </a:custGeom>
            <a:solidFill>
              <a:srgbClr val="FFFFFF"/>
            </a:solidFill>
            <a:ln w="26900" cap="flat">
              <a:noFill/>
              <a:prstDash val="solid"/>
              <a:miter/>
            </a:ln>
          </p:spPr>
          <p:txBody>
            <a:bodyPr rtlCol="0" anchor="ctr"/>
            <a:lstStyle/>
            <a:p>
              <a:endParaRPr lang="zh-CN" altLang="en-US"/>
            </a:p>
          </p:txBody>
        </p:sp>
        <p:sp>
          <p:nvSpPr>
            <p:cNvPr id="6" name="任意多边形: 形状 5">
              <a:extLst>
                <a:ext uri="{FF2B5EF4-FFF2-40B4-BE49-F238E27FC236}">
                  <a16:creationId xmlns:a16="http://schemas.microsoft.com/office/drawing/2014/main" id="{4F4F1068-EB88-5C1C-63DD-996DFD4CDA70}"/>
                </a:ext>
              </a:extLst>
            </p:cNvPr>
            <p:cNvSpPr/>
            <p:nvPr/>
          </p:nvSpPr>
          <p:spPr>
            <a:xfrm>
              <a:off x="3450404" y="2922647"/>
              <a:ext cx="172907" cy="172907"/>
            </a:xfrm>
            <a:custGeom>
              <a:avLst/>
              <a:gdLst>
                <a:gd name="connsiteX0" fmla="*/ 172908 w 172907"/>
                <a:gd name="connsiteY0" fmla="*/ 86454 h 172907"/>
                <a:gd name="connsiteX1" fmla="*/ 86454 w 172907"/>
                <a:gd name="connsiteY1" fmla="*/ 172908 h 172907"/>
                <a:gd name="connsiteX2" fmla="*/ 0 w 172907"/>
                <a:gd name="connsiteY2" fmla="*/ 86454 h 172907"/>
                <a:gd name="connsiteX3" fmla="*/ 86454 w 172907"/>
                <a:gd name="connsiteY3" fmla="*/ 0 h 172907"/>
                <a:gd name="connsiteX4" fmla="*/ 172908 w 172907"/>
                <a:gd name="connsiteY4" fmla="*/ 86454 h 17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07" h="172907">
                  <a:moveTo>
                    <a:pt x="172908" y="86454"/>
                  </a:moveTo>
                  <a:cubicBezTo>
                    <a:pt x="172908" y="134125"/>
                    <a:pt x="134125" y="172908"/>
                    <a:pt x="86454" y="172908"/>
                  </a:cubicBezTo>
                  <a:cubicBezTo>
                    <a:pt x="38783" y="172908"/>
                    <a:pt x="0" y="134125"/>
                    <a:pt x="0" y="86454"/>
                  </a:cubicBezTo>
                  <a:cubicBezTo>
                    <a:pt x="0" y="38783"/>
                    <a:pt x="38783" y="0"/>
                    <a:pt x="86454" y="0"/>
                  </a:cubicBezTo>
                  <a:cubicBezTo>
                    <a:pt x="134125" y="0"/>
                    <a:pt x="172908" y="38783"/>
                    <a:pt x="172908" y="86454"/>
                  </a:cubicBezTo>
                  <a:close/>
                </a:path>
              </a:pathLst>
            </a:custGeom>
            <a:solidFill>
              <a:srgbClr val="FFFFFF"/>
            </a:solidFill>
            <a:ln w="26900" cap="flat">
              <a:noFill/>
              <a:prstDash val="solid"/>
              <a:miter/>
            </a:ln>
          </p:spPr>
          <p:txBody>
            <a:bodyPr rtlCol="0" anchor="ctr"/>
            <a:lstStyle/>
            <a:p>
              <a:endParaRPr lang="zh-CN" altLang="en-US"/>
            </a:p>
          </p:txBody>
        </p:sp>
        <p:sp>
          <p:nvSpPr>
            <p:cNvPr id="7" name="任意多边形: 形状 6">
              <a:extLst>
                <a:ext uri="{FF2B5EF4-FFF2-40B4-BE49-F238E27FC236}">
                  <a16:creationId xmlns:a16="http://schemas.microsoft.com/office/drawing/2014/main" id="{A98CE1B6-CE34-F27E-B4A2-B9FFE6FFBDB7}"/>
                </a:ext>
              </a:extLst>
            </p:cNvPr>
            <p:cNvSpPr/>
            <p:nvPr/>
          </p:nvSpPr>
          <p:spPr>
            <a:xfrm>
              <a:off x="3110513" y="2922647"/>
              <a:ext cx="172907" cy="172907"/>
            </a:xfrm>
            <a:custGeom>
              <a:avLst/>
              <a:gdLst>
                <a:gd name="connsiteX0" fmla="*/ 172908 w 172907"/>
                <a:gd name="connsiteY0" fmla="*/ 86454 h 172907"/>
                <a:gd name="connsiteX1" fmla="*/ 86454 w 172907"/>
                <a:gd name="connsiteY1" fmla="*/ 172908 h 172907"/>
                <a:gd name="connsiteX2" fmla="*/ 0 w 172907"/>
                <a:gd name="connsiteY2" fmla="*/ 86454 h 172907"/>
                <a:gd name="connsiteX3" fmla="*/ 86454 w 172907"/>
                <a:gd name="connsiteY3" fmla="*/ 0 h 172907"/>
                <a:gd name="connsiteX4" fmla="*/ 172908 w 172907"/>
                <a:gd name="connsiteY4" fmla="*/ 86454 h 17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07" h="172907">
                  <a:moveTo>
                    <a:pt x="172908" y="86454"/>
                  </a:moveTo>
                  <a:cubicBezTo>
                    <a:pt x="172908" y="134125"/>
                    <a:pt x="134394" y="172908"/>
                    <a:pt x="86454" y="172908"/>
                  </a:cubicBezTo>
                  <a:cubicBezTo>
                    <a:pt x="38783" y="172908"/>
                    <a:pt x="0" y="134125"/>
                    <a:pt x="0" y="86454"/>
                  </a:cubicBezTo>
                  <a:cubicBezTo>
                    <a:pt x="0" y="38783"/>
                    <a:pt x="38783" y="0"/>
                    <a:pt x="86454" y="0"/>
                  </a:cubicBezTo>
                  <a:cubicBezTo>
                    <a:pt x="134394" y="0"/>
                    <a:pt x="172908" y="38783"/>
                    <a:pt x="172908" y="86454"/>
                  </a:cubicBezTo>
                  <a:close/>
                </a:path>
              </a:pathLst>
            </a:custGeom>
            <a:solidFill>
              <a:srgbClr val="FFFFFF"/>
            </a:solidFill>
            <a:ln w="26900" cap="flat">
              <a:noFill/>
              <a:prstDash val="solid"/>
              <a:miter/>
            </a:ln>
          </p:spPr>
          <p:txBody>
            <a:bodyPr rtlCol="0" anchor="ctr"/>
            <a:lstStyle/>
            <a:p>
              <a:endParaRPr lang="zh-CN" altLang="en-US"/>
            </a:p>
          </p:txBody>
        </p:sp>
        <p:grpSp>
          <p:nvGrpSpPr>
            <p:cNvPr id="8" name="组合 7">
              <a:extLst>
                <a:ext uri="{FF2B5EF4-FFF2-40B4-BE49-F238E27FC236}">
                  <a16:creationId xmlns:a16="http://schemas.microsoft.com/office/drawing/2014/main" id="{92E04963-9550-CAD2-7475-276DE6C2422A}"/>
                </a:ext>
              </a:extLst>
            </p:cNvPr>
            <p:cNvGrpSpPr/>
            <p:nvPr/>
          </p:nvGrpSpPr>
          <p:grpSpPr>
            <a:xfrm>
              <a:off x="4726473" y="2949310"/>
              <a:ext cx="6366792" cy="2797860"/>
              <a:chOff x="4726473" y="2949310"/>
              <a:chExt cx="6366792" cy="2797860"/>
            </a:xfrm>
          </p:grpSpPr>
          <p:sp>
            <p:nvSpPr>
              <p:cNvPr id="14" name="矩形: 圆角 13">
                <a:extLst>
                  <a:ext uri="{FF2B5EF4-FFF2-40B4-BE49-F238E27FC236}">
                    <a16:creationId xmlns:a16="http://schemas.microsoft.com/office/drawing/2014/main" id="{C451DD18-6B35-75AE-8852-3AF90B0D3C95}"/>
                  </a:ext>
                </a:extLst>
              </p:cNvPr>
              <p:cNvSpPr/>
              <p:nvPr/>
            </p:nvSpPr>
            <p:spPr>
              <a:xfrm>
                <a:off x="4726473" y="2949310"/>
                <a:ext cx="5385726" cy="1921915"/>
              </a:xfrm>
              <a:prstGeom prst="roundRect">
                <a:avLst>
                  <a:gd name="adj" fmla="val 9115"/>
                </a:avLst>
              </a:prstGeom>
              <a:gradFill>
                <a:gsLst>
                  <a:gs pos="0">
                    <a:schemeClr val="accent1">
                      <a:alpha val="0"/>
                    </a:schemeClr>
                  </a:gs>
                  <a:gs pos="100000">
                    <a:schemeClr val="accent1">
                      <a:alpha val="17000"/>
                    </a:schemeClr>
                  </a:gs>
                </a:gsLst>
                <a:lin ang="0" scaled="0"/>
              </a:gradFill>
              <a:ln>
                <a:gradFill>
                  <a:gsLst>
                    <a:gs pos="76000">
                      <a:schemeClr val="accent1">
                        <a:alpha val="0"/>
                      </a:schemeClr>
                    </a:gs>
                    <a:gs pos="100000">
                      <a:schemeClr val="accent1">
                        <a:alpha val="50000"/>
                      </a:schemeClr>
                    </a:gs>
                  </a:gsLst>
                  <a:lin ang="0" scaled="0"/>
                </a:gradFill>
              </a:ln>
              <a:effectLst/>
            </p:spPr>
            <p:txBody>
              <a:bodyPr wrap="square" lIns="1080000" tIns="45720" rIns="91440" bIns="45720" rtlCol="0" anchor="ctr">
                <a:normAutofit/>
              </a:bodyPr>
              <a:lstStyle/>
              <a:p>
                <a:endParaRPr lang="zh-CN" altLang="en-US" b="1"/>
              </a:p>
            </p:txBody>
          </p:sp>
          <p:sp>
            <p:nvSpPr>
              <p:cNvPr id="15" name="文本框 14">
                <a:extLst>
                  <a:ext uri="{FF2B5EF4-FFF2-40B4-BE49-F238E27FC236}">
                    <a16:creationId xmlns:a16="http://schemas.microsoft.com/office/drawing/2014/main" id="{9D274634-2BBA-7A8F-5127-11676D287C36}"/>
                  </a:ext>
                </a:extLst>
              </p:cNvPr>
              <p:cNvSpPr txBox="1"/>
              <p:nvPr/>
            </p:nvSpPr>
            <p:spPr>
              <a:xfrm flipH="1">
                <a:off x="6235505" y="3386507"/>
                <a:ext cx="3536806" cy="547137"/>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a:solidFill>
                      <a:schemeClr val="tx1"/>
                    </a:solidFill>
                    <a:latin typeface="微软雅黑" panose="020B0503020204020204" pitchFamily="34" charset="-122"/>
                    <a:ea typeface="微软雅黑" panose="020B0503020204020204" pitchFamily="34" charset="-122"/>
                  </a:rPr>
                  <a:t>作品展望</a:t>
                </a:r>
              </a:p>
            </p:txBody>
          </p:sp>
          <p:sp>
            <p:nvSpPr>
              <p:cNvPr id="16" name="文本框 15">
                <a:extLst>
                  <a:ext uri="{FF2B5EF4-FFF2-40B4-BE49-F238E27FC236}">
                    <a16:creationId xmlns:a16="http://schemas.microsoft.com/office/drawing/2014/main" id="{F53F3FC1-18AB-45AD-0A5D-1B44EE5B6F12}"/>
                  </a:ext>
                </a:extLst>
              </p:cNvPr>
              <p:cNvSpPr txBox="1"/>
              <p:nvPr/>
            </p:nvSpPr>
            <p:spPr>
              <a:xfrm flipH="1">
                <a:off x="6235503" y="3933643"/>
                <a:ext cx="4857762" cy="1813527"/>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0" lang="zh-CN" altLang="en-US"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我们将持续优化</a:t>
                </a:r>
                <a:r>
                  <a:rPr kumimoji="0" lang="en-US" altLang="zh-CN"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Transformer</a:t>
                </a:r>
                <a:r>
                  <a:rPr kumimoji="0" lang="zh-CN" altLang="en-US"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和自适应感受野网络算法，提升对</a:t>
                </a:r>
                <a:r>
                  <a:rPr kumimoji="0" lang="en-US" altLang="zh-CN"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DGA</a:t>
                </a:r>
                <a:r>
                  <a:rPr kumimoji="0" lang="zh-CN" altLang="en-US"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生成域名的识别精度和效率，确保系统能够实时、准确地阻断恶意软件的攻击</a:t>
                </a:r>
              </a:p>
              <a:p>
                <a:pPr>
                  <a:lnSpc>
                    <a:spcPct val="120000"/>
                  </a:lnSpc>
                </a:pPr>
                <a:r>
                  <a:rPr kumimoji="0" lang="zh-CN" altLang="en-US"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同时我们还将关注网络安全领域的新技术和新趋势，及时将最新的研究成果和技术创新融入到本系统中，保持系统的领先性和创新性。</a:t>
                </a:r>
              </a:p>
              <a:p>
                <a:pPr>
                  <a:lnSpc>
                    <a:spcPct val="120000"/>
                  </a:lnSpc>
                </a:pPr>
                <a:r>
                  <a:rPr kumimoji="0" lang="zh-CN" altLang="en-US"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我们将不断探索新的应用场景和商业模式，拓展系统的应用领域和市场空间，为更多用户提供优质的安全服务。</a:t>
                </a:r>
                <a:endParaRPr kumimoji="0" lang="en-US" altLang="zh-CN"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endParaRPr>
              </a:p>
            </p:txBody>
          </p:sp>
        </p:grpSp>
        <p:sp>
          <p:nvSpPr>
            <p:cNvPr id="9" name="任意多边形: 形状 8">
              <a:extLst>
                <a:ext uri="{FF2B5EF4-FFF2-40B4-BE49-F238E27FC236}">
                  <a16:creationId xmlns:a16="http://schemas.microsoft.com/office/drawing/2014/main" id="{BFB32131-C236-CE3A-942B-3FD5BA300355}"/>
                </a:ext>
              </a:extLst>
            </p:cNvPr>
            <p:cNvSpPr/>
            <p:nvPr/>
          </p:nvSpPr>
          <p:spPr>
            <a:xfrm flipH="1">
              <a:off x="3144411" y="3373048"/>
              <a:ext cx="2951589" cy="1881886"/>
            </a:xfrm>
            <a:custGeom>
              <a:avLst/>
              <a:gdLst>
                <a:gd name="connsiteX0" fmla="*/ 2796083 w 2951589"/>
                <a:gd name="connsiteY0" fmla="*/ 0 h 1881886"/>
                <a:gd name="connsiteX1" fmla="*/ 155506 w 2951589"/>
                <a:gd name="connsiteY1" fmla="*/ 0 h 1881886"/>
                <a:gd name="connsiteX2" fmla="*/ 0 w 2951589"/>
                <a:gd name="connsiteY2" fmla="*/ 155506 h 1881886"/>
                <a:gd name="connsiteX3" fmla="*/ 0 w 2951589"/>
                <a:gd name="connsiteY3" fmla="*/ 1414886 h 1881886"/>
                <a:gd name="connsiteX4" fmla="*/ 0 w 2951589"/>
                <a:gd name="connsiteY4" fmla="*/ 1449721 h 1881886"/>
                <a:gd name="connsiteX5" fmla="*/ 0 w 2951589"/>
                <a:gd name="connsiteY5" fmla="*/ 1851471 h 1881886"/>
                <a:gd name="connsiteX6" fmla="*/ 51314 w 2951589"/>
                <a:gd name="connsiteY6" fmla="*/ 1873477 h 1881886"/>
                <a:gd name="connsiteX7" fmla="*/ 310803 w 2951589"/>
                <a:gd name="connsiteY7" fmla="*/ 1626712 h 1881886"/>
                <a:gd name="connsiteX8" fmla="*/ 440548 w 2951589"/>
                <a:gd name="connsiteY8" fmla="*/ 1574877 h 1881886"/>
                <a:gd name="connsiteX9" fmla="*/ 2796083 w 2951589"/>
                <a:gd name="connsiteY9" fmla="*/ 1574877 h 1881886"/>
                <a:gd name="connsiteX10" fmla="*/ 2951589 w 2951589"/>
                <a:gd name="connsiteY10" fmla="*/ 1419371 h 1881886"/>
                <a:gd name="connsiteX11" fmla="*/ 2951589 w 2951589"/>
                <a:gd name="connsiteY11" fmla="*/ 155506 h 1881886"/>
                <a:gd name="connsiteX12" fmla="*/ 2796083 w 2951589"/>
                <a:gd name="connsiteY12" fmla="*/ 0 h 1881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951589" h="1881886">
                  <a:moveTo>
                    <a:pt x="2796083" y="0"/>
                  </a:moveTo>
                  <a:lnTo>
                    <a:pt x="155506" y="0"/>
                  </a:lnTo>
                  <a:cubicBezTo>
                    <a:pt x="69983" y="0"/>
                    <a:pt x="0" y="69983"/>
                    <a:pt x="0" y="155506"/>
                  </a:cubicBezTo>
                  <a:lnTo>
                    <a:pt x="0" y="1414886"/>
                  </a:lnTo>
                  <a:lnTo>
                    <a:pt x="0" y="1449721"/>
                  </a:lnTo>
                  <a:lnTo>
                    <a:pt x="0" y="1851471"/>
                  </a:lnTo>
                  <a:cubicBezTo>
                    <a:pt x="0" y="1878171"/>
                    <a:pt x="31915" y="1891834"/>
                    <a:pt x="51314" y="1873477"/>
                  </a:cubicBezTo>
                  <a:lnTo>
                    <a:pt x="310803" y="1626712"/>
                  </a:lnTo>
                  <a:cubicBezTo>
                    <a:pt x="345847" y="1593441"/>
                    <a:pt x="392259" y="1574877"/>
                    <a:pt x="440548" y="1574877"/>
                  </a:cubicBezTo>
                  <a:lnTo>
                    <a:pt x="2796083" y="1574877"/>
                  </a:lnTo>
                  <a:cubicBezTo>
                    <a:pt x="2881607" y="1574877"/>
                    <a:pt x="2951589" y="1504894"/>
                    <a:pt x="2951589" y="1419371"/>
                  </a:cubicBezTo>
                  <a:lnTo>
                    <a:pt x="2951589" y="155506"/>
                  </a:lnTo>
                  <a:cubicBezTo>
                    <a:pt x="2951589" y="69983"/>
                    <a:pt x="2881607" y="0"/>
                    <a:pt x="2796083" y="0"/>
                  </a:cubicBezTo>
                  <a:close/>
                </a:path>
              </a:pathLst>
            </a:custGeom>
            <a:solidFill>
              <a:schemeClr val="accent1"/>
            </a:solidFill>
            <a:ln w="45541" cap="flat">
              <a:noFill/>
              <a:prstDash val="solid"/>
              <a:miter/>
            </a:ln>
          </p:spPr>
          <p:txBody>
            <a:bodyPr rtlCol="0" anchor="ctr"/>
            <a:lstStyle/>
            <a:p>
              <a:endParaRPr lang="zh-CN" altLang="en-US"/>
            </a:p>
          </p:txBody>
        </p:sp>
        <p:sp>
          <p:nvSpPr>
            <p:cNvPr id="11" name="任意多边形: 形状 10">
              <a:extLst>
                <a:ext uri="{FF2B5EF4-FFF2-40B4-BE49-F238E27FC236}">
                  <a16:creationId xmlns:a16="http://schemas.microsoft.com/office/drawing/2014/main" id="{7BDCE547-DAEC-38D6-76E1-E22D29B06FB2}"/>
                </a:ext>
              </a:extLst>
            </p:cNvPr>
            <p:cNvSpPr/>
            <p:nvPr/>
          </p:nvSpPr>
          <p:spPr>
            <a:xfrm>
              <a:off x="4845221" y="4066073"/>
              <a:ext cx="172907" cy="172907"/>
            </a:xfrm>
            <a:custGeom>
              <a:avLst/>
              <a:gdLst>
                <a:gd name="connsiteX0" fmla="*/ 172908 w 172907"/>
                <a:gd name="connsiteY0" fmla="*/ 86454 h 172907"/>
                <a:gd name="connsiteX1" fmla="*/ 86454 w 172907"/>
                <a:gd name="connsiteY1" fmla="*/ 172908 h 172907"/>
                <a:gd name="connsiteX2" fmla="*/ 0 w 172907"/>
                <a:gd name="connsiteY2" fmla="*/ 86454 h 172907"/>
                <a:gd name="connsiteX3" fmla="*/ 86454 w 172907"/>
                <a:gd name="connsiteY3" fmla="*/ 0 h 172907"/>
                <a:gd name="connsiteX4" fmla="*/ 172908 w 172907"/>
                <a:gd name="connsiteY4" fmla="*/ 86454 h 17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07" h="172907">
                  <a:moveTo>
                    <a:pt x="172908" y="86454"/>
                  </a:moveTo>
                  <a:cubicBezTo>
                    <a:pt x="172908" y="134125"/>
                    <a:pt x="134125" y="172908"/>
                    <a:pt x="86454" y="172908"/>
                  </a:cubicBezTo>
                  <a:cubicBezTo>
                    <a:pt x="38783" y="172908"/>
                    <a:pt x="0" y="134125"/>
                    <a:pt x="0" y="86454"/>
                  </a:cubicBezTo>
                  <a:cubicBezTo>
                    <a:pt x="0" y="38783"/>
                    <a:pt x="38783" y="0"/>
                    <a:pt x="86454" y="0"/>
                  </a:cubicBezTo>
                  <a:cubicBezTo>
                    <a:pt x="134125" y="0"/>
                    <a:pt x="172908" y="38783"/>
                    <a:pt x="172908" y="86454"/>
                  </a:cubicBezTo>
                  <a:close/>
                </a:path>
              </a:pathLst>
            </a:custGeom>
            <a:solidFill>
              <a:srgbClr val="FFFFFF"/>
            </a:solidFill>
            <a:ln w="26900" cap="flat">
              <a:noFill/>
              <a:prstDash val="solid"/>
              <a:miter/>
            </a:ln>
          </p:spPr>
          <p:txBody>
            <a:bodyPr rtlCol="0" anchor="ctr"/>
            <a:lstStyle/>
            <a:p>
              <a:endParaRPr lang="zh-CN" altLang="en-US"/>
            </a:p>
          </p:txBody>
        </p:sp>
        <p:sp>
          <p:nvSpPr>
            <p:cNvPr id="12" name="任意多边形: 形状 11">
              <a:extLst>
                <a:ext uri="{FF2B5EF4-FFF2-40B4-BE49-F238E27FC236}">
                  <a16:creationId xmlns:a16="http://schemas.microsoft.com/office/drawing/2014/main" id="{0B044564-CA15-D987-21C2-1DC827D8F47B}"/>
                </a:ext>
              </a:extLst>
            </p:cNvPr>
            <p:cNvSpPr/>
            <p:nvPr/>
          </p:nvSpPr>
          <p:spPr>
            <a:xfrm>
              <a:off x="4505331" y="4066073"/>
              <a:ext cx="172907" cy="172907"/>
            </a:xfrm>
            <a:custGeom>
              <a:avLst/>
              <a:gdLst>
                <a:gd name="connsiteX0" fmla="*/ 172908 w 172907"/>
                <a:gd name="connsiteY0" fmla="*/ 86454 h 172907"/>
                <a:gd name="connsiteX1" fmla="*/ 86454 w 172907"/>
                <a:gd name="connsiteY1" fmla="*/ 172908 h 172907"/>
                <a:gd name="connsiteX2" fmla="*/ 0 w 172907"/>
                <a:gd name="connsiteY2" fmla="*/ 86454 h 172907"/>
                <a:gd name="connsiteX3" fmla="*/ 86454 w 172907"/>
                <a:gd name="connsiteY3" fmla="*/ 0 h 172907"/>
                <a:gd name="connsiteX4" fmla="*/ 172908 w 172907"/>
                <a:gd name="connsiteY4" fmla="*/ 86454 h 17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07" h="172907">
                  <a:moveTo>
                    <a:pt x="172908" y="86454"/>
                  </a:moveTo>
                  <a:cubicBezTo>
                    <a:pt x="172908" y="134125"/>
                    <a:pt x="134125" y="172908"/>
                    <a:pt x="86454" y="172908"/>
                  </a:cubicBezTo>
                  <a:cubicBezTo>
                    <a:pt x="38783" y="172908"/>
                    <a:pt x="0" y="134125"/>
                    <a:pt x="0" y="86454"/>
                  </a:cubicBezTo>
                  <a:cubicBezTo>
                    <a:pt x="0" y="38783"/>
                    <a:pt x="38783" y="0"/>
                    <a:pt x="86454" y="0"/>
                  </a:cubicBezTo>
                  <a:cubicBezTo>
                    <a:pt x="134125" y="0"/>
                    <a:pt x="172908" y="38783"/>
                    <a:pt x="172908" y="86454"/>
                  </a:cubicBezTo>
                  <a:close/>
                </a:path>
              </a:pathLst>
            </a:custGeom>
            <a:solidFill>
              <a:srgbClr val="FFFFFF"/>
            </a:solidFill>
            <a:ln w="26900" cap="flat">
              <a:noFill/>
              <a:prstDash val="solid"/>
              <a:miter/>
            </a:ln>
          </p:spPr>
          <p:txBody>
            <a:bodyPr rtlCol="0" anchor="ctr"/>
            <a:lstStyle/>
            <a:p>
              <a:endParaRPr lang="zh-CN" altLang="en-US"/>
            </a:p>
          </p:txBody>
        </p:sp>
        <p:sp>
          <p:nvSpPr>
            <p:cNvPr id="13" name="任意多边形: 形状 12">
              <a:extLst>
                <a:ext uri="{FF2B5EF4-FFF2-40B4-BE49-F238E27FC236}">
                  <a16:creationId xmlns:a16="http://schemas.microsoft.com/office/drawing/2014/main" id="{5E93411D-1827-A198-E463-AD49028A401C}"/>
                </a:ext>
              </a:extLst>
            </p:cNvPr>
            <p:cNvSpPr/>
            <p:nvPr/>
          </p:nvSpPr>
          <p:spPr>
            <a:xfrm>
              <a:off x="4165440" y="4066073"/>
              <a:ext cx="172907" cy="172907"/>
            </a:xfrm>
            <a:custGeom>
              <a:avLst/>
              <a:gdLst>
                <a:gd name="connsiteX0" fmla="*/ 172908 w 172907"/>
                <a:gd name="connsiteY0" fmla="*/ 86454 h 172907"/>
                <a:gd name="connsiteX1" fmla="*/ 86454 w 172907"/>
                <a:gd name="connsiteY1" fmla="*/ 172908 h 172907"/>
                <a:gd name="connsiteX2" fmla="*/ 0 w 172907"/>
                <a:gd name="connsiteY2" fmla="*/ 86454 h 172907"/>
                <a:gd name="connsiteX3" fmla="*/ 86454 w 172907"/>
                <a:gd name="connsiteY3" fmla="*/ 0 h 172907"/>
                <a:gd name="connsiteX4" fmla="*/ 172908 w 172907"/>
                <a:gd name="connsiteY4" fmla="*/ 86454 h 1729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2907" h="172907">
                  <a:moveTo>
                    <a:pt x="172908" y="86454"/>
                  </a:moveTo>
                  <a:cubicBezTo>
                    <a:pt x="172908" y="134125"/>
                    <a:pt x="134394" y="172908"/>
                    <a:pt x="86454" y="172908"/>
                  </a:cubicBezTo>
                  <a:cubicBezTo>
                    <a:pt x="38783" y="172908"/>
                    <a:pt x="0" y="134125"/>
                    <a:pt x="0" y="86454"/>
                  </a:cubicBezTo>
                  <a:cubicBezTo>
                    <a:pt x="0" y="38783"/>
                    <a:pt x="38783" y="0"/>
                    <a:pt x="86454" y="0"/>
                  </a:cubicBezTo>
                  <a:cubicBezTo>
                    <a:pt x="134394" y="0"/>
                    <a:pt x="172908" y="38783"/>
                    <a:pt x="172908" y="86454"/>
                  </a:cubicBezTo>
                  <a:close/>
                </a:path>
              </a:pathLst>
            </a:custGeom>
            <a:solidFill>
              <a:srgbClr val="FFFFFF"/>
            </a:solidFill>
            <a:ln w="26900" cap="flat">
              <a:noFill/>
              <a:prstDash val="solid"/>
              <a:miter/>
            </a:ln>
          </p:spPr>
          <p:txBody>
            <a:bodyPr rtlCol="0" anchor="ctr"/>
            <a:lstStyle/>
            <a:p>
              <a:endParaRPr lang="zh-CN" altLang="en-US"/>
            </a:p>
          </p:txBody>
        </p:sp>
      </p:grpSp>
      <p:grpSp>
        <p:nvGrpSpPr>
          <p:cNvPr id="20" name="组合 19">
            <a:extLst>
              <a:ext uri="{FF2B5EF4-FFF2-40B4-BE49-F238E27FC236}">
                <a16:creationId xmlns:a16="http://schemas.microsoft.com/office/drawing/2014/main" id="{86B53116-5DC0-F1B7-A320-D7FA01476288}"/>
              </a:ext>
            </a:extLst>
          </p:cNvPr>
          <p:cNvGrpSpPr/>
          <p:nvPr/>
        </p:nvGrpSpPr>
        <p:grpSpPr>
          <a:xfrm>
            <a:off x="260208" y="264665"/>
            <a:ext cx="5385456" cy="307825"/>
            <a:chOff x="5315329" y="170572"/>
            <a:chExt cx="5385456" cy="307825"/>
          </a:xfrm>
        </p:grpSpPr>
        <p:sp>
          <p:nvSpPr>
            <p:cNvPr id="21" name="PA_矩形 1122">
              <a:extLst>
                <a:ext uri="{FF2B5EF4-FFF2-40B4-BE49-F238E27FC236}">
                  <a16:creationId xmlns:a16="http://schemas.microsoft.com/office/drawing/2014/main" id="{71F474A2-62F1-C573-3A18-5AF19F18E23C}"/>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22" name="PA_矩形 1123">
              <a:extLst>
                <a:ext uri="{FF2B5EF4-FFF2-40B4-BE49-F238E27FC236}">
                  <a16:creationId xmlns:a16="http://schemas.microsoft.com/office/drawing/2014/main" id="{DDC24C0A-0444-50EE-F81E-91CD0988F7FB}"/>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23" name="PA_矩形 1125">
              <a:extLst>
                <a:ext uri="{FF2B5EF4-FFF2-40B4-BE49-F238E27FC236}">
                  <a16:creationId xmlns:a16="http://schemas.microsoft.com/office/drawing/2014/main" id="{919E398D-D11E-80D8-3C65-62E7FF4B6B56}"/>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24" name="PA_矩形 1126">
              <a:extLst>
                <a:ext uri="{FF2B5EF4-FFF2-40B4-BE49-F238E27FC236}">
                  <a16:creationId xmlns:a16="http://schemas.microsoft.com/office/drawing/2014/main" id="{7081E100-ED7B-3B05-1F84-E47E8571FA3B}"/>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solidFill>
                    <a:srgbClr val="FFC107"/>
                  </a:solidFill>
                  <a:cs typeface="+mn-ea"/>
                  <a:sym typeface="+mn-lt"/>
                </a:rPr>
                <a:t>总结与展望</a:t>
              </a:r>
            </a:p>
          </p:txBody>
        </p:sp>
      </p:grpSp>
      <p:sp>
        <p:nvSpPr>
          <p:cNvPr id="26" name="文本框 25">
            <a:extLst>
              <a:ext uri="{FF2B5EF4-FFF2-40B4-BE49-F238E27FC236}">
                <a16:creationId xmlns:a16="http://schemas.microsoft.com/office/drawing/2014/main" id="{F0AFC879-CE0E-40F2-B5D4-498075E55E50}"/>
              </a:ext>
            </a:extLst>
          </p:cNvPr>
          <p:cNvSpPr txBox="1"/>
          <p:nvPr/>
        </p:nvSpPr>
        <p:spPr>
          <a:xfrm flipH="1">
            <a:off x="3991757" y="1714031"/>
            <a:ext cx="5464583" cy="700513"/>
          </a:xfrm>
          <a:prstGeom prst="rect">
            <a:avLst/>
          </a:prstGeom>
          <a:noFill/>
        </p:spPr>
        <p:txBody>
          <a:bodyPr wrap="square" rtlCol="0">
            <a:no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kumimoji="0" lang="zh-CN" altLang="en-US"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本</a:t>
            </a:r>
            <a:r>
              <a:rPr kumimoji="0" lang="en-US" altLang="zh-CN"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DGA</a:t>
            </a:r>
            <a:r>
              <a:rPr kumimoji="0" lang="zh-CN" altLang="en-US" sz="120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集成式风控感知管理服务系统在金融、电力、交通、电信、制造业和教育等多个领域都具有广阔的应用前景。</a:t>
            </a:r>
          </a:p>
        </p:txBody>
      </p:sp>
      <p:sp>
        <p:nvSpPr>
          <p:cNvPr id="27" name="文本框 26">
            <a:extLst>
              <a:ext uri="{FF2B5EF4-FFF2-40B4-BE49-F238E27FC236}">
                <a16:creationId xmlns:a16="http://schemas.microsoft.com/office/drawing/2014/main" id="{0AD73518-C71C-BC9B-B065-D98645594DDE}"/>
              </a:ext>
            </a:extLst>
          </p:cNvPr>
          <p:cNvSpPr txBox="1"/>
          <p:nvPr/>
        </p:nvSpPr>
        <p:spPr>
          <a:xfrm flipH="1">
            <a:off x="4071079" y="992670"/>
            <a:ext cx="3978616" cy="719159"/>
          </a:xfrm>
          <a:prstGeom prst="rect">
            <a:avLst/>
          </a:prstGeom>
          <a:noFill/>
        </p:spPr>
        <p:txBody>
          <a:bodyPr wrap="square" rtlCol="0" anchor="b">
            <a:norm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r>
              <a:rPr lang="zh-CN" altLang="en-US" b="1">
                <a:latin typeface="微软雅黑" panose="020B0503020204020204" pitchFamily="34" charset="-122"/>
                <a:ea typeface="微软雅黑" panose="020B0503020204020204" pitchFamily="34" charset="-122"/>
              </a:rPr>
              <a:t>应用场景</a:t>
            </a:r>
            <a:endParaRPr lang="zh-CN" altLang="en-US" b="1">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857279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8"/>
          <a:stretch>
            <a:fillRect/>
          </a:stretch>
        </p:blipFill>
        <p:spPr>
          <a:xfrm>
            <a:off x="4255036" y="616654"/>
            <a:ext cx="7620132" cy="6119530"/>
          </a:xfrm>
          <a:prstGeom prst="rect">
            <a:avLst/>
          </a:prstGeom>
        </p:spPr>
      </p:pic>
      <p:pic>
        <p:nvPicPr>
          <p:cNvPr id="5" name="图片 4"/>
          <p:cNvPicPr>
            <a:picLocks noChangeAspect="1"/>
          </p:cNvPicPr>
          <p:nvPr/>
        </p:nvPicPr>
        <p:blipFill>
          <a:blip r:embed="rId9"/>
          <a:stretch>
            <a:fillRect/>
          </a:stretch>
        </p:blipFill>
        <p:spPr>
          <a:xfrm>
            <a:off x="1263228" y="4467057"/>
            <a:ext cx="1137072" cy="330200"/>
          </a:xfrm>
          <a:prstGeom prst="rect">
            <a:avLst/>
          </a:prstGeom>
        </p:spPr>
      </p:pic>
      <p:sp>
        <p:nvSpPr>
          <p:cNvPr id="6" name="文本框 5"/>
          <p:cNvSpPr txBox="1"/>
          <p:nvPr/>
        </p:nvSpPr>
        <p:spPr>
          <a:xfrm>
            <a:off x="926881" y="2024245"/>
            <a:ext cx="4033284" cy="830997"/>
          </a:xfrm>
          <a:prstGeom prst="rect">
            <a:avLst/>
          </a:prstGeom>
          <a:noFill/>
        </p:spPr>
        <p:txBody>
          <a:bodyPr wrap="none" rtlCol="0">
            <a:spAutoFit/>
          </a:bodyPr>
          <a:lstStyle/>
          <a:p>
            <a:r>
              <a:rPr lang="en-US" altLang="zh-CN" sz="4800" b="1">
                <a:solidFill>
                  <a:srgbClr val="FFC107"/>
                </a:solidFill>
                <a:cs typeface="+mn-ea"/>
                <a:sym typeface="+mn-lt"/>
              </a:rPr>
              <a:t>THANK YOU</a:t>
            </a:r>
            <a:endParaRPr lang="zh-CN" altLang="en-US" sz="4400" b="1">
              <a:solidFill>
                <a:srgbClr val="FFC107"/>
              </a:solidFill>
              <a:cs typeface="+mn-ea"/>
              <a:sym typeface="+mn-lt"/>
            </a:endParaRPr>
          </a:p>
        </p:txBody>
      </p:sp>
      <p:sp>
        <p:nvSpPr>
          <p:cNvPr id="7" name="TextBox 29"/>
          <p:cNvSpPr txBox="1"/>
          <p:nvPr/>
        </p:nvSpPr>
        <p:spPr>
          <a:xfrm>
            <a:off x="909269" y="2791681"/>
            <a:ext cx="4288353" cy="1323439"/>
          </a:xfrm>
          <a:prstGeom prst="rect">
            <a:avLst/>
          </a:prstGeom>
          <a:noFill/>
        </p:spPr>
        <p:txBody>
          <a:bodyPr wrap="none" rtlCol="0">
            <a:spAutoFit/>
          </a:bodyPr>
          <a:lstStyle>
            <a:defPPr>
              <a:defRPr lang="zh-CN"/>
            </a:defPPr>
            <a:lvl1pPr algn="ctr">
              <a:defRPr sz="5000" b="1">
                <a:effectLst>
                  <a:outerShdw blurRad="38100" dist="25400" dir="2700000" algn="t" rotWithShape="0">
                    <a:prstClr val="black">
                      <a:alpha val="40000"/>
                    </a:prstClr>
                  </a:outerShdw>
                </a:effectLst>
                <a:latin typeface="方正清刻本悦宋简体" panose="02000000000000000000" pitchFamily="2" charset="-122"/>
                <a:ea typeface="方正清刻本悦宋简体" panose="02000000000000000000" pitchFamily="2" charset="-122"/>
              </a:defRPr>
            </a:lvl1pPr>
          </a:lstStyle>
          <a:p>
            <a:pPr algn="l"/>
            <a:r>
              <a:rPr lang="zh-CN" altLang="en-US" sz="8000" b="0">
                <a:solidFill>
                  <a:srgbClr val="2842A2"/>
                </a:solidFill>
                <a:effectLst/>
                <a:latin typeface="+mn-lt"/>
                <a:ea typeface="+mn-ea"/>
                <a:cs typeface="+mn-ea"/>
                <a:sym typeface="+mn-lt"/>
              </a:rPr>
              <a:t>谢谢观赏</a:t>
            </a:r>
          </a:p>
        </p:txBody>
      </p:sp>
      <p:sp>
        <p:nvSpPr>
          <p:cNvPr id="9" name="PA_矩形 1122"/>
          <p:cNvSpPr/>
          <p:nvPr>
            <p:custDataLst>
              <p:tags r:id="rId1"/>
            </p:custDataLst>
          </p:nvPr>
        </p:nvSpPr>
        <p:spPr>
          <a:xfrm>
            <a:off x="6941505" y="176992"/>
            <a:ext cx="710451" cy="307777"/>
          </a:xfrm>
          <a:prstGeom prst="rect">
            <a:avLst/>
          </a:prstGeom>
        </p:spPr>
        <p:txBody>
          <a:bodyPr wrap="none">
            <a:spAutoFit/>
          </a:bodyPr>
          <a:lstStyle/>
          <a:p>
            <a:r>
              <a:rPr lang="zh-CN" altLang="en-US" sz="1400">
                <a:cs typeface="+mn-ea"/>
                <a:sym typeface="+mn-lt"/>
              </a:rPr>
              <a:t>Home</a:t>
            </a:r>
          </a:p>
        </p:txBody>
      </p:sp>
      <p:sp>
        <p:nvSpPr>
          <p:cNvPr id="10" name="PA_矩形 1123"/>
          <p:cNvSpPr/>
          <p:nvPr>
            <p:custDataLst>
              <p:tags r:id="rId2"/>
            </p:custDataLst>
          </p:nvPr>
        </p:nvSpPr>
        <p:spPr>
          <a:xfrm>
            <a:off x="7831746" y="176992"/>
            <a:ext cx="965329" cy="307777"/>
          </a:xfrm>
          <a:prstGeom prst="rect">
            <a:avLst/>
          </a:prstGeom>
        </p:spPr>
        <p:txBody>
          <a:bodyPr wrap="none">
            <a:spAutoFit/>
          </a:bodyPr>
          <a:lstStyle/>
          <a:p>
            <a:r>
              <a:rPr lang="en-US" altLang="zh-CN" sz="1400">
                <a:cs typeface="+mn-ea"/>
                <a:sym typeface="+mn-lt"/>
              </a:rPr>
              <a:t>About us</a:t>
            </a:r>
            <a:endParaRPr lang="zh-CN" altLang="en-US" sz="1400">
              <a:cs typeface="+mn-ea"/>
              <a:sym typeface="+mn-lt"/>
            </a:endParaRPr>
          </a:p>
        </p:txBody>
      </p:sp>
      <p:sp>
        <p:nvSpPr>
          <p:cNvPr id="11" name="PA_矩形 1125"/>
          <p:cNvSpPr/>
          <p:nvPr>
            <p:custDataLst>
              <p:tags r:id="rId3"/>
            </p:custDataLst>
          </p:nvPr>
        </p:nvSpPr>
        <p:spPr>
          <a:xfrm>
            <a:off x="8991292" y="176992"/>
            <a:ext cx="930126" cy="307777"/>
          </a:xfrm>
          <a:prstGeom prst="rect">
            <a:avLst/>
          </a:prstGeom>
        </p:spPr>
        <p:txBody>
          <a:bodyPr wrap="none">
            <a:spAutoFit/>
          </a:bodyPr>
          <a:lstStyle/>
          <a:p>
            <a:r>
              <a:rPr lang="en-US" altLang="zh-CN" sz="1400">
                <a:cs typeface="+mn-ea"/>
                <a:sym typeface="+mn-lt"/>
              </a:rPr>
              <a:t>Portfolio</a:t>
            </a:r>
            <a:endParaRPr lang="zh-CN" altLang="en-US" sz="1400">
              <a:cs typeface="+mn-ea"/>
              <a:sym typeface="+mn-lt"/>
            </a:endParaRPr>
          </a:p>
        </p:txBody>
      </p:sp>
      <p:sp>
        <p:nvSpPr>
          <p:cNvPr id="12" name="PA_矩形 1126"/>
          <p:cNvSpPr/>
          <p:nvPr>
            <p:custDataLst>
              <p:tags r:id="rId4"/>
            </p:custDataLst>
          </p:nvPr>
        </p:nvSpPr>
        <p:spPr>
          <a:xfrm>
            <a:off x="10116085" y="176992"/>
            <a:ext cx="524503" cy="307777"/>
          </a:xfrm>
          <a:prstGeom prst="rect">
            <a:avLst/>
          </a:prstGeom>
        </p:spPr>
        <p:txBody>
          <a:bodyPr wrap="none">
            <a:spAutoFit/>
          </a:bodyPr>
          <a:lstStyle/>
          <a:p>
            <a:r>
              <a:rPr lang="en-US" altLang="zh-CN" sz="1400">
                <a:cs typeface="+mn-ea"/>
                <a:sym typeface="+mn-lt"/>
              </a:rPr>
              <a:t>Info</a:t>
            </a:r>
            <a:endParaRPr lang="zh-CN" altLang="en-US" sz="1400">
              <a:cs typeface="+mn-ea"/>
              <a:sym typeface="+mn-lt"/>
            </a:endParaRPr>
          </a:p>
        </p:txBody>
      </p:sp>
      <p:sp>
        <p:nvSpPr>
          <p:cNvPr id="13" name="PA_矩形 1127"/>
          <p:cNvSpPr/>
          <p:nvPr>
            <p:custDataLst>
              <p:tags r:id="rId5"/>
            </p:custDataLst>
          </p:nvPr>
        </p:nvSpPr>
        <p:spPr>
          <a:xfrm>
            <a:off x="10805565" y="176992"/>
            <a:ext cx="1099981" cy="307777"/>
          </a:xfrm>
          <a:prstGeom prst="rect">
            <a:avLst/>
          </a:prstGeom>
        </p:spPr>
        <p:txBody>
          <a:bodyPr wrap="none">
            <a:spAutoFit/>
          </a:bodyPr>
          <a:lstStyle/>
          <a:p>
            <a:r>
              <a:rPr lang="en-US" altLang="zh-CN" sz="1400" u="sng">
                <a:solidFill>
                  <a:srgbClr val="FFC107"/>
                </a:solidFill>
                <a:cs typeface="+mn-ea"/>
                <a:sym typeface="+mn-lt"/>
              </a:rPr>
              <a:t>Contact us</a:t>
            </a:r>
            <a:endParaRPr lang="zh-CN" altLang="en-US" sz="1400" u="sng">
              <a:solidFill>
                <a:srgbClr val="FFC107"/>
              </a:solidFill>
              <a:cs typeface="+mn-ea"/>
              <a:sym typeface="+mn-lt"/>
            </a:endParaRPr>
          </a:p>
        </p:txBody>
      </p:sp>
      <p:sp>
        <p:nvSpPr>
          <p:cNvPr id="2" name="TextBox 1"/>
          <p:cNvSpPr txBox="1"/>
          <p:nvPr/>
        </p:nvSpPr>
        <p:spPr>
          <a:xfrm>
            <a:off x="1333500" y="4454357"/>
            <a:ext cx="962123" cy="338554"/>
          </a:xfrm>
          <a:prstGeom prst="rect">
            <a:avLst/>
          </a:prstGeom>
          <a:noFill/>
        </p:spPr>
        <p:txBody>
          <a:bodyPr wrap="none" rtlCol="0">
            <a:spAutoFit/>
          </a:bodyPr>
          <a:lstStyle/>
          <a:p>
            <a:pPr algn="ctr"/>
            <a:r>
              <a:rPr lang="zh-CN" altLang="en-US" sz="1600">
                <a:solidFill>
                  <a:schemeClr val="bg1"/>
                </a:solidFill>
              </a:rPr>
              <a:t>第一</a:t>
            </a:r>
            <a:r>
              <a:rPr lang="en-US" altLang="zh-CN" sz="1600">
                <a:solidFill>
                  <a:schemeClr val="bg1"/>
                </a:solidFill>
              </a:rPr>
              <a:t>PPT</a:t>
            </a:r>
            <a:endParaRPr lang="zh-CN" altLang="en-US" sz="1600">
              <a:solidFill>
                <a:schemeClr val="bg1"/>
              </a:solidFill>
            </a:endParaRPr>
          </a:p>
        </p:txBody>
      </p:sp>
      <p:pic>
        <p:nvPicPr>
          <p:cNvPr id="3" name="图片 2">
            <a:extLst>
              <a:ext uri="{FF2B5EF4-FFF2-40B4-BE49-F238E27FC236}">
                <a16:creationId xmlns:a16="http://schemas.microsoft.com/office/drawing/2014/main" id="{C84ECAEB-89A5-B806-9C99-28FBBA9CA4E7}"/>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75434" y="140014"/>
            <a:ext cx="1381761" cy="1381761"/>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0" presetClass="entr" presetSubtype="0" decel="10000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1000" fill="hold"/>
                                        <p:tgtEl>
                                          <p:spTgt spid="7"/>
                                        </p:tgtEl>
                                        <p:attrNameLst>
                                          <p:attrName>ppt_w</p:attrName>
                                        </p:attrNameLst>
                                      </p:cBhvr>
                                      <p:tavLst>
                                        <p:tav tm="0">
                                          <p:val>
                                            <p:strVal val="#ppt_w+.3"/>
                                          </p:val>
                                        </p:tav>
                                        <p:tav tm="100000">
                                          <p:val>
                                            <p:strVal val="#ppt_w"/>
                                          </p:val>
                                        </p:tav>
                                      </p:tavLst>
                                    </p:anim>
                                    <p:anim calcmode="lin" valueType="num">
                                      <p:cBhvr>
                                        <p:cTn id="8" dur="1000" fill="hold"/>
                                        <p:tgtEl>
                                          <p:spTgt spid="7"/>
                                        </p:tgtEl>
                                        <p:attrNameLst>
                                          <p:attrName>ppt_h</p:attrName>
                                        </p:attrNameLst>
                                      </p:cBhvr>
                                      <p:tavLst>
                                        <p:tav tm="0">
                                          <p:val>
                                            <p:strVal val="#ppt_h"/>
                                          </p:val>
                                        </p:tav>
                                        <p:tav tm="100000">
                                          <p:val>
                                            <p:strVal val="#ppt_h"/>
                                          </p:val>
                                        </p:tav>
                                      </p:tavLst>
                                    </p:anim>
                                    <p:animEffect transition="in" filter="fade">
                                      <p:cBhvr>
                                        <p:cTn id="9"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8DF69264-AEF6-BEE3-5C71-C58E45EBF4EC}"/>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200" name="文本框 199">
            <a:extLst>
              <a:ext uri="{FF2B5EF4-FFF2-40B4-BE49-F238E27FC236}">
                <a16:creationId xmlns:a16="http://schemas.microsoft.com/office/drawing/2014/main" id="{C37335BB-7088-4041-912C-4F440368D9C8}"/>
              </a:ext>
            </a:extLst>
          </p:cNvPr>
          <p:cNvSpPr txBox="1"/>
          <p:nvPr/>
        </p:nvSpPr>
        <p:spPr>
          <a:xfrm>
            <a:off x="3818226" y="712522"/>
            <a:ext cx="4555547" cy="15070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4000" b="1">
                <a:solidFill>
                  <a:schemeClr val="tx1">
                    <a:lumMod val="75000"/>
                    <a:lumOff val="25000"/>
                  </a:schemeClr>
                </a:solidFill>
                <a:latin typeface="微软雅黑" panose="020B0503020204020204" pitchFamily="34" charset="-122"/>
                <a:ea typeface="微软雅黑" panose="020B0503020204020204" pitchFamily="34" charset="-122"/>
              </a:rPr>
              <a:t>第一部分</a:t>
            </a:r>
            <a:endParaRPr lang="en-US" altLang="zh-CN" sz="4000" b="1">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4000" b="1">
                <a:solidFill>
                  <a:schemeClr val="accent1"/>
                </a:solidFill>
                <a:latin typeface="微软雅黑" panose="020B0503020204020204" pitchFamily="34" charset="-122"/>
                <a:ea typeface="微软雅黑" panose="020B0503020204020204" pitchFamily="34" charset="-122"/>
              </a:rPr>
              <a:t>背景与意义</a:t>
            </a:r>
          </a:p>
        </p:txBody>
      </p:sp>
      <p:sp>
        <p:nvSpPr>
          <p:cNvPr id="399" name="任意多边形: 形状 398">
            <a:extLst>
              <a:ext uri="{FF2B5EF4-FFF2-40B4-BE49-F238E27FC236}">
                <a16:creationId xmlns:a16="http://schemas.microsoft.com/office/drawing/2014/main" id="{730D8389-7096-4CD5-8EE7-2E3B869C5516}"/>
              </a:ext>
            </a:extLst>
          </p:cNvPr>
          <p:cNvSpPr/>
          <p:nvPr/>
        </p:nvSpPr>
        <p:spPr>
          <a:xfrm>
            <a:off x="66743" y="2577724"/>
            <a:ext cx="11958837" cy="3255206"/>
          </a:xfrm>
          <a:custGeom>
            <a:avLst/>
            <a:gdLst>
              <a:gd name="connsiteX0" fmla="*/ 2922024 w 11411436"/>
              <a:gd name="connsiteY0" fmla="*/ 3094791 h 3106203"/>
              <a:gd name="connsiteX1" fmla="*/ 2999058 w 11411436"/>
              <a:gd name="connsiteY1" fmla="*/ 3101448 h 3106203"/>
              <a:gd name="connsiteX2" fmla="*/ 2922024 w 11411436"/>
              <a:gd name="connsiteY2" fmla="*/ 3094791 h 3106203"/>
              <a:gd name="connsiteX3" fmla="*/ 2889036 w 11411436"/>
              <a:gd name="connsiteY3" fmla="*/ 3086588 h 3106203"/>
              <a:gd name="connsiteX4" fmla="*/ 2922024 w 11411436"/>
              <a:gd name="connsiteY4" fmla="*/ 3094791 h 3106203"/>
              <a:gd name="connsiteX5" fmla="*/ 2854976 w 11411436"/>
              <a:gd name="connsiteY5" fmla="*/ 3089084 h 3106203"/>
              <a:gd name="connsiteX6" fmla="*/ 2889036 w 11411436"/>
              <a:gd name="connsiteY6" fmla="*/ 3086588 h 3106203"/>
              <a:gd name="connsiteX7" fmla="*/ 4553049 w 11411436"/>
              <a:gd name="connsiteY7" fmla="*/ 3042008 h 3106203"/>
              <a:gd name="connsiteX8" fmla="*/ 4075629 w 11411436"/>
              <a:gd name="connsiteY8" fmla="*/ 3106203 h 3106203"/>
              <a:gd name="connsiteX9" fmla="*/ 2052163 w 11411436"/>
              <a:gd name="connsiteY9" fmla="*/ 2985102 h 3106203"/>
              <a:gd name="connsiteX10" fmla="*/ 2163099 w 11411436"/>
              <a:gd name="connsiteY10" fmla="*/ 3012051 h 3106203"/>
              <a:gd name="connsiteX11" fmla="*/ 2054205 w 11411436"/>
              <a:gd name="connsiteY11" fmla="*/ 3024414 h 3106203"/>
              <a:gd name="connsiteX12" fmla="*/ 2063715 w 11411436"/>
              <a:gd name="connsiteY12" fmla="*/ 3007296 h 3106203"/>
              <a:gd name="connsiteX13" fmla="*/ 2015689 w 11411436"/>
              <a:gd name="connsiteY13" fmla="*/ 2994932 h 3106203"/>
              <a:gd name="connsiteX14" fmla="*/ 2052163 w 11411436"/>
              <a:gd name="connsiteY14" fmla="*/ 2985102 h 3106203"/>
              <a:gd name="connsiteX15" fmla="*/ 3563022 w 11411436"/>
              <a:gd name="connsiteY15" fmla="*/ 2982569 h 3106203"/>
              <a:gd name="connsiteX16" fmla="*/ 3592029 w 11411436"/>
              <a:gd name="connsiteY16" fmla="*/ 2982569 h 3106203"/>
              <a:gd name="connsiteX17" fmla="*/ 3585847 w 11411436"/>
              <a:gd name="connsiteY17" fmla="*/ 2994932 h 3106203"/>
              <a:gd name="connsiteX18" fmla="*/ 1929145 w 11411436"/>
              <a:gd name="connsiteY18" fmla="*/ 2982093 h 3106203"/>
              <a:gd name="connsiteX19" fmla="*/ 1993340 w 11411436"/>
              <a:gd name="connsiteY19" fmla="*/ 2987324 h 3106203"/>
              <a:gd name="connsiteX20" fmla="*/ 1929145 w 11411436"/>
              <a:gd name="connsiteY20" fmla="*/ 2982093 h 3106203"/>
              <a:gd name="connsiteX21" fmla="*/ 3794124 w 11411436"/>
              <a:gd name="connsiteY21" fmla="*/ 2964974 h 3106203"/>
              <a:gd name="connsiteX22" fmla="*/ 3845003 w 11411436"/>
              <a:gd name="connsiteY22" fmla="*/ 2964974 h 3106203"/>
              <a:gd name="connsiteX23" fmla="*/ 3784138 w 11411436"/>
              <a:gd name="connsiteY23" fmla="*/ 2970205 h 3106203"/>
              <a:gd name="connsiteX24" fmla="*/ 3140288 w 11411436"/>
              <a:gd name="connsiteY24" fmla="*/ 2964974 h 3106203"/>
              <a:gd name="connsiteX25" fmla="*/ 3168819 w 11411436"/>
              <a:gd name="connsiteY25" fmla="*/ 2982568 h 3106203"/>
              <a:gd name="connsiteX26" fmla="*/ 3130777 w 11411436"/>
              <a:gd name="connsiteY26" fmla="*/ 2970205 h 3106203"/>
              <a:gd name="connsiteX27" fmla="*/ 2169280 w 11411436"/>
              <a:gd name="connsiteY27" fmla="*/ 2923129 h 3106203"/>
              <a:gd name="connsiteX28" fmla="*/ 2169280 w 11411436"/>
              <a:gd name="connsiteY28" fmla="*/ 2935492 h 3106203"/>
              <a:gd name="connsiteX29" fmla="*/ 2114596 w 11411436"/>
              <a:gd name="connsiteY29" fmla="*/ 2927884 h 3106203"/>
              <a:gd name="connsiteX30" fmla="*/ 5200703 w 11411436"/>
              <a:gd name="connsiteY30" fmla="*/ 2917898 h 3106203"/>
              <a:gd name="connsiteX31" fmla="*/ 4575873 w 11411436"/>
              <a:gd name="connsiteY31" fmla="*/ 3036777 h 3106203"/>
              <a:gd name="connsiteX32" fmla="*/ 5200703 w 11411436"/>
              <a:gd name="connsiteY32" fmla="*/ 2917898 h 3106203"/>
              <a:gd name="connsiteX33" fmla="*/ 3280091 w 11411436"/>
              <a:gd name="connsiteY33" fmla="*/ 2898522 h 3106203"/>
              <a:gd name="connsiteX34" fmla="*/ 3354747 w 11411436"/>
              <a:gd name="connsiteY34" fmla="*/ 2906010 h 3106203"/>
              <a:gd name="connsiteX35" fmla="*/ 3216847 w 11411436"/>
              <a:gd name="connsiteY35" fmla="*/ 2906010 h 3106203"/>
              <a:gd name="connsiteX36" fmla="*/ 3280091 w 11411436"/>
              <a:gd name="connsiteY36" fmla="*/ 2898522 h 3106203"/>
              <a:gd name="connsiteX37" fmla="*/ 2460773 w 11411436"/>
              <a:gd name="connsiteY37" fmla="*/ 2898402 h 3106203"/>
              <a:gd name="connsiteX38" fmla="*/ 2662868 w 11411436"/>
              <a:gd name="connsiteY38" fmla="*/ 2923129 h 3106203"/>
              <a:gd name="connsiteX39" fmla="*/ 2992877 w 11411436"/>
              <a:gd name="connsiteY39" fmla="*/ 2964974 h 3106203"/>
              <a:gd name="connsiteX40" fmla="*/ 2861636 w 11411436"/>
              <a:gd name="connsiteY40" fmla="*/ 2957366 h 3106203"/>
              <a:gd name="connsiteX41" fmla="*/ 2855454 w 11411436"/>
              <a:gd name="connsiteY41" fmla="*/ 2969730 h 3106203"/>
              <a:gd name="connsiteX42" fmla="*/ 2785076 w 11411436"/>
              <a:gd name="connsiteY42" fmla="*/ 2957366 h 3106203"/>
              <a:gd name="connsiteX43" fmla="*/ 2756070 w 11411436"/>
              <a:gd name="connsiteY43" fmla="*/ 2964974 h 3106203"/>
              <a:gd name="connsiteX44" fmla="*/ 2762252 w 11411436"/>
              <a:gd name="connsiteY44" fmla="*/ 2977338 h 3106203"/>
              <a:gd name="connsiteX45" fmla="*/ 2739903 w 11411436"/>
              <a:gd name="connsiteY45" fmla="*/ 2977338 h 3106203"/>
              <a:gd name="connsiteX46" fmla="*/ 2717554 w 11411436"/>
              <a:gd name="connsiteY46" fmla="*/ 2957366 h 3106203"/>
              <a:gd name="connsiteX47" fmla="*/ 2422733 w 11411436"/>
              <a:gd name="connsiteY47" fmla="*/ 2952611 h 3106203"/>
              <a:gd name="connsiteX48" fmla="*/ 2217785 w 11411436"/>
              <a:gd name="connsiteY48" fmla="*/ 2923129 h 3106203"/>
              <a:gd name="connsiteX49" fmla="*/ 2447935 w 11411436"/>
              <a:gd name="connsiteY49" fmla="*/ 2910765 h 3106203"/>
              <a:gd name="connsiteX50" fmla="*/ 3566412 w 11411436"/>
              <a:gd name="connsiteY50" fmla="*/ 2893588 h 3106203"/>
              <a:gd name="connsiteX51" fmla="*/ 3709484 w 11411436"/>
              <a:gd name="connsiteY51" fmla="*/ 2893647 h 3106203"/>
              <a:gd name="connsiteX52" fmla="*/ 3422270 w 11411436"/>
              <a:gd name="connsiteY52" fmla="*/ 2906011 h 3106203"/>
              <a:gd name="connsiteX53" fmla="*/ 3566412 w 11411436"/>
              <a:gd name="connsiteY53" fmla="*/ 2893588 h 3106203"/>
              <a:gd name="connsiteX54" fmla="*/ 3877339 w 11411436"/>
              <a:gd name="connsiteY54" fmla="*/ 2881283 h 3106203"/>
              <a:gd name="connsiteX55" fmla="*/ 3709483 w 11411436"/>
              <a:gd name="connsiteY55" fmla="*/ 2893646 h 3106203"/>
              <a:gd name="connsiteX56" fmla="*/ 3877339 w 11411436"/>
              <a:gd name="connsiteY56" fmla="*/ 2881283 h 3106203"/>
              <a:gd name="connsiteX57" fmla="*/ 1871133 w 11411436"/>
              <a:gd name="connsiteY57" fmla="*/ 2868445 h 3106203"/>
              <a:gd name="connsiteX58" fmla="*/ 1961006 w 11411436"/>
              <a:gd name="connsiteY58" fmla="*/ 2880808 h 3106203"/>
              <a:gd name="connsiteX59" fmla="*/ 1871133 w 11411436"/>
              <a:gd name="connsiteY59" fmla="*/ 2868445 h 3106203"/>
              <a:gd name="connsiteX60" fmla="*/ 2206157 w 11411436"/>
              <a:gd name="connsiteY60" fmla="*/ 2865647 h 3106203"/>
              <a:gd name="connsiteX61" fmla="*/ 2225419 w 11411436"/>
              <a:gd name="connsiteY61" fmla="*/ 2866067 h 3106203"/>
              <a:gd name="connsiteX62" fmla="*/ 2208243 w 11411436"/>
              <a:gd name="connsiteY62" fmla="*/ 2866364 h 3106203"/>
              <a:gd name="connsiteX63" fmla="*/ 2667470 w 11411436"/>
              <a:gd name="connsiteY63" fmla="*/ 2858161 h 3106203"/>
              <a:gd name="connsiteX64" fmla="*/ 2652908 w 11411436"/>
              <a:gd name="connsiteY64" fmla="*/ 2863689 h 3106203"/>
              <a:gd name="connsiteX65" fmla="*/ 2682390 w 11411436"/>
              <a:gd name="connsiteY65" fmla="*/ 2863689 h 3106203"/>
              <a:gd name="connsiteX66" fmla="*/ 2700935 w 11411436"/>
              <a:gd name="connsiteY66" fmla="*/ 2863689 h 3106203"/>
              <a:gd name="connsiteX67" fmla="*/ 2682390 w 11411436"/>
              <a:gd name="connsiteY67" fmla="*/ 2863689 h 3106203"/>
              <a:gd name="connsiteX68" fmla="*/ 2667470 w 11411436"/>
              <a:gd name="connsiteY68" fmla="*/ 2858161 h 3106203"/>
              <a:gd name="connsiteX69" fmla="*/ 3691414 w 11411436"/>
              <a:gd name="connsiteY69" fmla="*/ 2851326 h 3106203"/>
              <a:gd name="connsiteX70" fmla="*/ 3739442 w 11411436"/>
              <a:gd name="connsiteY70" fmla="*/ 2851326 h 3106203"/>
              <a:gd name="connsiteX71" fmla="*/ 3684757 w 11411436"/>
              <a:gd name="connsiteY71" fmla="*/ 2858934 h 3106203"/>
              <a:gd name="connsiteX72" fmla="*/ 2569693 w 11411436"/>
              <a:gd name="connsiteY72" fmla="*/ 2851326 h 3106203"/>
              <a:gd name="connsiteX73" fmla="*/ 2537833 w 11411436"/>
              <a:gd name="connsiteY73" fmla="*/ 2858934 h 3106203"/>
              <a:gd name="connsiteX74" fmla="*/ 2569693 w 11411436"/>
              <a:gd name="connsiteY74" fmla="*/ 2863689 h 3106203"/>
              <a:gd name="connsiteX75" fmla="*/ 3492648 w 11411436"/>
              <a:gd name="connsiteY75" fmla="*/ 2846571 h 3106203"/>
              <a:gd name="connsiteX76" fmla="*/ 3499305 w 11411436"/>
              <a:gd name="connsiteY76" fmla="*/ 2858934 h 3106203"/>
              <a:gd name="connsiteX77" fmla="*/ 3393264 w 11411436"/>
              <a:gd name="connsiteY77" fmla="*/ 2851326 h 3106203"/>
              <a:gd name="connsiteX78" fmla="*/ 3284371 w 11411436"/>
              <a:gd name="connsiteY78" fmla="*/ 2838962 h 3106203"/>
              <a:gd name="connsiteX79" fmla="*/ 3306720 w 11411436"/>
              <a:gd name="connsiteY79" fmla="*/ 2838962 h 3106203"/>
              <a:gd name="connsiteX80" fmla="*/ 3284371 w 11411436"/>
              <a:gd name="connsiteY80" fmla="*/ 2851325 h 3106203"/>
              <a:gd name="connsiteX81" fmla="*/ 2630558 w 11411436"/>
              <a:gd name="connsiteY81" fmla="*/ 2838962 h 3106203"/>
              <a:gd name="connsiteX82" fmla="*/ 2739926 w 11411436"/>
              <a:gd name="connsiteY82" fmla="*/ 2851326 h 3106203"/>
              <a:gd name="connsiteX83" fmla="*/ 2662893 w 11411436"/>
              <a:gd name="connsiteY83" fmla="*/ 2838962 h 3106203"/>
              <a:gd name="connsiteX84" fmla="*/ 2223993 w 11411436"/>
              <a:gd name="connsiteY84" fmla="*/ 2834207 h 3106203"/>
              <a:gd name="connsiteX85" fmla="*/ 2493135 w 11411436"/>
              <a:gd name="connsiteY85" fmla="*/ 2851326 h 3106203"/>
              <a:gd name="connsiteX86" fmla="*/ 2223993 w 11411436"/>
              <a:gd name="connsiteY86" fmla="*/ 2834207 h 3106203"/>
              <a:gd name="connsiteX87" fmla="*/ 2058693 w 11411436"/>
              <a:gd name="connsiteY87" fmla="*/ 2821309 h 3106203"/>
              <a:gd name="connsiteX88" fmla="*/ 2038067 w 11411436"/>
              <a:gd name="connsiteY88" fmla="*/ 2821844 h 3106203"/>
              <a:gd name="connsiteX89" fmla="*/ 2091801 w 11411436"/>
              <a:gd name="connsiteY89" fmla="*/ 2827550 h 3106203"/>
              <a:gd name="connsiteX90" fmla="*/ 2058693 w 11411436"/>
              <a:gd name="connsiteY90" fmla="*/ 2821309 h 3106203"/>
              <a:gd name="connsiteX91" fmla="*/ 1922520 w 11411436"/>
              <a:gd name="connsiteY91" fmla="*/ 2816613 h 3106203"/>
              <a:gd name="connsiteX92" fmla="*/ 2076107 w 11411436"/>
              <a:gd name="connsiteY92" fmla="*/ 2858459 h 3106203"/>
              <a:gd name="connsiteX93" fmla="*/ 1992895 w 11411436"/>
              <a:gd name="connsiteY93" fmla="*/ 2833732 h 3106203"/>
              <a:gd name="connsiteX94" fmla="*/ 2009063 w 11411436"/>
              <a:gd name="connsiteY94" fmla="*/ 2816613 h 3106203"/>
              <a:gd name="connsiteX95" fmla="*/ 3361405 w 11411436"/>
              <a:gd name="connsiteY95" fmla="*/ 2809480 h 3106203"/>
              <a:gd name="connsiteX96" fmla="*/ 3393265 w 11411436"/>
              <a:gd name="connsiteY96" fmla="*/ 2809480 h 3106203"/>
              <a:gd name="connsiteX97" fmla="*/ 3383754 w 11411436"/>
              <a:gd name="connsiteY97" fmla="*/ 2821844 h 3106203"/>
              <a:gd name="connsiteX98" fmla="*/ 3361405 w 11411436"/>
              <a:gd name="connsiteY98" fmla="*/ 2809480 h 3106203"/>
              <a:gd name="connsiteX99" fmla="*/ 1819831 w 11411436"/>
              <a:gd name="connsiteY99" fmla="*/ 2808306 h 3106203"/>
              <a:gd name="connsiteX100" fmla="*/ 1807438 w 11411436"/>
              <a:gd name="connsiteY100" fmla="*/ 2821368 h 3106203"/>
              <a:gd name="connsiteX101" fmla="*/ 1877345 w 11411436"/>
              <a:gd name="connsiteY101" fmla="*/ 2828501 h 3106203"/>
              <a:gd name="connsiteX102" fmla="*/ 1819831 w 11411436"/>
              <a:gd name="connsiteY102" fmla="*/ 2808306 h 3106203"/>
              <a:gd name="connsiteX103" fmla="*/ 3300539 w 11411436"/>
              <a:gd name="connsiteY103" fmla="*/ 2804725 h 3106203"/>
              <a:gd name="connsiteX104" fmla="*/ 3284371 w 11411436"/>
              <a:gd name="connsiteY104" fmla="*/ 2821843 h 3106203"/>
              <a:gd name="connsiteX105" fmla="*/ 3284371 w 11411436"/>
              <a:gd name="connsiteY105" fmla="*/ 2809480 h 3106203"/>
              <a:gd name="connsiteX106" fmla="*/ 3300539 w 11411436"/>
              <a:gd name="connsiteY106" fmla="*/ 2804725 h 3106203"/>
              <a:gd name="connsiteX107" fmla="*/ 4322423 w 11411436"/>
              <a:gd name="connsiteY107" fmla="*/ 2804250 h 3106203"/>
              <a:gd name="connsiteX108" fmla="*/ 4124133 w 11411436"/>
              <a:gd name="connsiteY108" fmla="*/ 2828977 h 3106203"/>
              <a:gd name="connsiteX109" fmla="*/ 4130314 w 11411436"/>
              <a:gd name="connsiteY109" fmla="*/ 2821844 h 3106203"/>
              <a:gd name="connsiteX110" fmla="*/ 3563025 w 11411436"/>
              <a:gd name="connsiteY110" fmla="*/ 2791886 h 3106203"/>
              <a:gd name="connsiteX111" fmla="*/ 3652898 w 11411436"/>
              <a:gd name="connsiteY111" fmla="*/ 2791886 h 3106203"/>
              <a:gd name="connsiteX112" fmla="*/ 3559221 w 11411436"/>
              <a:gd name="connsiteY112" fmla="*/ 2803774 h 3106203"/>
              <a:gd name="connsiteX113" fmla="*/ 3569207 w 11411436"/>
              <a:gd name="connsiteY113" fmla="*/ 2799494 h 3106203"/>
              <a:gd name="connsiteX114" fmla="*/ 3976721 w 11411436"/>
              <a:gd name="connsiteY114" fmla="*/ 2757173 h 3106203"/>
              <a:gd name="connsiteX115" fmla="*/ 3976721 w 11411436"/>
              <a:gd name="connsiteY115" fmla="*/ 2769537 h 3106203"/>
              <a:gd name="connsiteX116" fmla="*/ 3691415 w 11411436"/>
              <a:gd name="connsiteY116" fmla="*/ 2787131 h 3106203"/>
              <a:gd name="connsiteX117" fmla="*/ 2031410 w 11411436"/>
              <a:gd name="connsiteY117" fmla="*/ 2732446 h 3106203"/>
              <a:gd name="connsiteX118" fmla="*/ 2377585 w 11411436"/>
              <a:gd name="connsiteY118" fmla="*/ 2769537 h 3106203"/>
              <a:gd name="connsiteX119" fmla="*/ 2031410 w 11411436"/>
              <a:gd name="connsiteY119" fmla="*/ 2732446 h 3106203"/>
              <a:gd name="connsiteX120" fmla="*/ 3534020 w 11411436"/>
              <a:gd name="connsiteY120" fmla="*/ 2729118 h 3106203"/>
              <a:gd name="connsiteX121" fmla="*/ 3630551 w 11411436"/>
              <a:gd name="connsiteY121" fmla="*/ 2744810 h 3106203"/>
              <a:gd name="connsiteX122" fmla="*/ 3515000 w 11411436"/>
              <a:gd name="connsiteY122" fmla="*/ 2744810 h 3106203"/>
              <a:gd name="connsiteX123" fmla="*/ 3537349 w 11411436"/>
              <a:gd name="connsiteY123" fmla="*/ 2732447 h 3106203"/>
              <a:gd name="connsiteX124" fmla="*/ 1909681 w 11411436"/>
              <a:gd name="connsiteY124" fmla="*/ 2727691 h 3106203"/>
              <a:gd name="connsiteX125" fmla="*/ 1948200 w 11411436"/>
              <a:gd name="connsiteY125" fmla="*/ 2740055 h 3106203"/>
              <a:gd name="connsiteX126" fmla="*/ 1970548 w 11411436"/>
              <a:gd name="connsiteY126" fmla="*/ 2740055 h 3106203"/>
              <a:gd name="connsiteX127" fmla="*/ 2952521 w 11411436"/>
              <a:gd name="connsiteY127" fmla="*/ 2727394 h 3106203"/>
              <a:gd name="connsiteX128" fmla="*/ 2970531 w 11411436"/>
              <a:gd name="connsiteY128" fmla="*/ 2732446 h 3106203"/>
              <a:gd name="connsiteX129" fmla="*/ 2932017 w 11411436"/>
              <a:gd name="connsiteY129" fmla="*/ 2727691 h 3106203"/>
              <a:gd name="connsiteX130" fmla="*/ 2952521 w 11411436"/>
              <a:gd name="connsiteY130" fmla="*/ 2727394 h 3106203"/>
              <a:gd name="connsiteX131" fmla="*/ 4177865 w 11411436"/>
              <a:gd name="connsiteY131" fmla="*/ 2726265 h 3106203"/>
              <a:gd name="connsiteX132" fmla="*/ 4107964 w 11411436"/>
              <a:gd name="connsiteY132" fmla="*/ 2740055 h 3106203"/>
              <a:gd name="connsiteX133" fmla="*/ 4177865 w 11411436"/>
              <a:gd name="connsiteY133" fmla="*/ 2726265 h 3106203"/>
              <a:gd name="connsiteX134" fmla="*/ 3524510 w 11411436"/>
              <a:gd name="connsiteY134" fmla="*/ 2720083 h 3106203"/>
              <a:gd name="connsiteX135" fmla="*/ 3534021 w 11411436"/>
              <a:gd name="connsiteY135" fmla="*/ 2729118 h 3106203"/>
              <a:gd name="connsiteX136" fmla="*/ 3523084 w 11411436"/>
              <a:gd name="connsiteY136" fmla="*/ 2721509 h 3106203"/>
              <a:gd name="connsiteX137" fmla="*/ 3524510 w 11411436"/>
              <a:gd name="connsiteY137" fmla="*/ 2720083 h 3106203"/>
              <a:gd name="connsiteX138" fmla="*/ 1662857 w 11411436"/>
              <a:gd name="connsiteY138" fmla="*/ 2710573 h 3106203"/>
              <a:gd name="connsiteX139" fmla="*/ 1640509 w 11411436"/>
              <a:gd name="connsiteY139" fmla="*/ 2720083 h 3106203"/>
              <a:gd name="connsiteX140" fmla="*/ 1640509 w 11411436"/>
              <a:gd name="connsiteY140" fmla="*/ 2715328 h 3106203"/>
              <a:gd name="connsiteX141" fmla="*/ 4876876 w 11411436"/>
              <a:gd name="connsiteY141" fmla="*/ 2702964 h 3106203"/>
              <a:gd name="connsiteX142" fmla="*/ 4909211 w 11411436"/>
              <a:gd name="connsiteY142" fmla="*/ 2702964 h 3106203"/>
              <a:gd name="connsiteX143" fmla="*/ 4870694 w 11411436"/>
              <a:gd name="connsiteY143" fmla="*/ 2710572 h 3106203"/>
              <a:gd name="connsiteX144" fmla="*/ 1746094 w 11411436"/>
              <a:gd name="connsiteY144" fmla="*/ 2702964 h 3106203"/>
              <a:gd name="connsiteX145" fmla="*/ 1777956 w 11411436"/>
              <a:gd name="connsiteY145" fmla="*/ 2715328 h 3106203"/>
              <a:gd name="connsiteX146" fmla="*/ 1768444 w 11411436"/>
              <a:gd name="connsiteY146" fmla="*/ 2702964 h 3106203"/>
              <a:gd name="connsiteX147" fmla="*/ 1586301 w 11411436"/>
              <a:gd name="connsiteY147" fmla="*/ 2702964 h 3106203"/>
              <a:gd name="connsiteX148" fmla="*/ 1614831 w 11411436"/>
              <a:gd name="connsiteY148" fmla="*/ 2715327 h 3106203"/>
              <a:gd name="connsiteX149" fmla="*/ 1601992 w 11411436"/>
              <a:gd name="connsiteY149" fmla="*/ 2715327 h 3106203"/>
              <a:gd name="connsiteX150" fmla="*/ 3141064 w 11411436"/>
              <a:gd name="connsiteY150" fmla="*/ 2697734 h 3106203"/>
              <a:gd name="connsiteX151" fmla="*/ 3162641 w 11411436"/>
              <a:gd name="connsiteY151" fmla="*/ 2698209 h 3106203"/>
              <a:gd name="connsiteX152" fmla="*/ 3162641 w 11411436"/>
              <a:gd name="connsiteY152" fmla="*/ 2702964 h 3106203"/>
              <a:gd name="connsiteX153" fmla="*/ 3124123 w 11411436"/>
              <a:gd name="connsiteY153" fmla="*/ 2702964 h 3106203"/>
              <a:gd name="connsiteX154" fmla="*/ 3141064 w 11411436"/>
              <a:gd name="connsiteY154" fmla="*/ 2697734 h 3106203"/>
              <a:gd name="connsiteX155" fmla="*/ 3223566 w 11411436"/>
              <a:gd name="connsiteY155" fmla="*/ 2697258 h 3106203"/>
              <a:gd name="connsiteX156" fmla="*/ 3239675 w 11411436"/>
              <a:gd name="connsiteY156" fmla="*/ 2702964 h 3106203"/>
              <a:gd name="connsiteX157" fmla="*/ 3207815 w 11411436"/>
              <a:gd name="connsiteY157" fmla="*/ 2702964 h 3106203"/>
              <a:gd name="connsiteX158" fmla="*/ 3223566 w 11411436"/>
              <a:gd name="connsiteY158" fmla="*/ 2697258 h 3106203"/>
              <a:gd name="connsiteX159" fmla="*/ 1986715 w 11411436"/>
              <a:gd name="connsiteY159" fmla="*/ 2661119 h 3106203"/>
              <a:gd name="connsiteX160" fmla="*/ 2255855 w 11411436"/>
              <a:gd name="connsiteY160" fmla="*/ 2685846 h 3106203"/>
              <a:gd name="connsiteX161" fmla="*/ 1986715 w 11411436"/>
              <a:gd name="connsiteY161" fmla="*/ 2661119 h 3106203"/>
              <a:gd name="connsiteX162" fmla="*/ 4124133 w 11411436"/>
              <a:gd name="connsiteY162" fmla="*/ 2651133 h 3106203"/>
              <a:gd name="connsiteX163" fmla="*/ 4124133 w 11411436"/>
              <a:gd name="connsiteY163" fmla="*/ 2673482 h 3106203"/>
              <a:gd name="connsiteX164" fmla="*/ 4107964 w 11411436"/>
              <a:gd name="connsiteY164" fmla="*/ 2661119 h 3106203"/>
              <a:gd name="connsiteX165" fmla="*/ 3870681 w 11411436"/>
              <a:gd name="connsiteY165" fmla="*/ 2698209 h 3106203"/>
              <a:gd name="connsiteX166" fmla="*/ 3909198 w 11411436"/>
              <a:gd name="connsiteY166" fmla="*/ 2710573 h 3106203"/>
              <a:gd name="connsiteX167" fmla="*/ 3800311 w 11411436"/>
              <a:gd name="connsiteY167" fmla="*/ 2702964 h 3106203"/>
              <a:gd name="connsiteX168" fmla="*/ 3515000 w 11411436"/>
              <a:gd name="connsiteY168" fmla="*/ 2710573 h 3106203"/>
              <a:gd name="connsiteX169" fmla="*/ 3523084 w 11411436"/>
              <a:gd name="connsiteY169" fmla="*/ 2721985 h 3106203"/>
              <a:gd name="connsiteX170" fmla="*/ 3492651 w 11411436"/>
              <a:gd name="connsiteY170" fmla="*/ 2740530 h 3106203"/>
              <a:gd name="connsiteX171" fmla="*/ 3460790 w 11411436"/>
              <a:gd name="connsiteY171" fmla="*/ 2720558 h 3106203"/>
              <a:gd name="connsiteX172" fmla="*/ 3460790 w 11411436"/>
              <a:gd name="connsiteY172" fmla="*/ 2745285 h 3106203"/>
              <a:gd name="connsiteX173" fmla="*/ 3454610 w 11411436"/>
              <a:gd name="connsiteY173" fmla="*/ 2728167 h 3106203"/>
              <a:gd name="connsiteX174" fmla="*/ 3393742 w 11411436"/>
              <a:gd name="connsiteY174" fmla="*/ 2732922 h 3106203"/>
              <a:gd name="connsiteX175" fmla="*/ 3432260 w 11411436"/>
              <a:gd name="connsiteY175" fmla="*/ 2745285 h 3106203"/>
              <a:gd name="connsiteX176" fmla="*/ 2977189 w 11411436"/>
              <a:gd name="connsiteY176" fmla="*/ 2715803 h 3106203"/>
              <a:gd name="connsiteX177" fmla="*/ 3031873 w 11411436"/>
              <a:gd name="connsiteY177" fmla="*/ 2711048 h 3106203"/>
              <a:gd name="connsiteX178" fmla="*/ 3294835 w 11411436"/>
              <a:gd name="connsiteY178" fmla="*/ 2715803 h 3106203"/>
              <a:gd name="connsiteX179" fmla="*/ 3256318 w 11411436"/>
              <a:gd name="connsiteY179" fmla="*/ 2698685 h 3106203"/>
              <a:gd name="connsiteX180" fmla="*/ 4124133 w 11411436"/>
              <a:gd name="connsiteY180" fmla="*/ 2651133 h 3106203"/>
              <a:gd name="connsiteX181" fmla="*/ 1378025 w 11411436"/>
              <a:gd name="connsiteY181" fmla="*/ 2643525 h 3106203"/>
              <a:gd name="connsiteX182" fmla="*/ 1416065 w 11411436"/>
              <a:gd name="connsiteY182" fmla="*/ 2643525 h 3106203"/>
              <a:gd name="connsiteX183" fmla="*/ 1422724 w 11411436"/>
              <a:gd name="connsiteY183" fmla="*/ 2661119 h 3106203"/>
              <a:gd name="connsiteX184" fmla="*/ 4370926 w 11411436"/>
              <a:gd name="connsiteY184" fmla="*/ 2579330 h 3106203"/>
              <a:gd name="connsiteX185" fmla="*/ 4383289 w 11411436"/>
              <a:gd name="connsiteY185" fmla="*/ 2591693 h 3106203"/>
              <a:gd name="connsiteX186" fmla="*/ 4322423 w 11411436"/>
              <a:gd name="connsiteY186" fmla="*/ 2596448 h 3106203"/>
              <a:gd name="connsiteX187" fmla="*/ 4293891 w 11411436"/>
              <a:gd name="connsiteY187" fmla="*/ 2512282 h 3106203"/>
              <a:gd name="connsiteX188" fmla="*/ 4261556 w 11411436"/>
              <a:gd name="connsiteY188" fmla="*/ 2524645 h 3106203"/>
              <a:gd name="connsiteX189" fmla="*/ 4261556 w 11411436"/>
              <a:gd name="connsiteY189" fmla="*/ 2519890 h 3106203"/>
              <a:gd name="connsiteX190" fmla="*/ 4332409 w 11411436"/>
              <a:gd name="connsiteY190" fmla="*/ 2507527 h 3106203"/>
              <a:gd name="connsiteX191" fmla="*/ 4354758 w 11411436"/>
              <a:gd name="connsiteY191" fmla="*/ 2507527 h 3106203"/>
              <a:gd name="connsiteX192" fmla="*/ 4322423 w 11411436"/>
              <a:gd name="connsiteY192" fmla="*/ 2512282 h 3106203"/>
              <a:gd name="connsiteX193" fmla="*/ 1230162 w 11411436"/>
              <a:gd name="connsiteY193" fmla="*/ 2502772 h 3106203"/>
              <a:gd name="connsiteX194" fmla="*/ 1246329 w 11411436"/>
              <a:gd name="connsiteY194" fmla="*/ 2519890 h 3106203"/>
              <a:gd name="connsiteX195" fmla="*/ 1255839 w 11411436"/>
              <a:gd name="connsiteY195" fmla="*/ 2502772 h 3106203"/>
              <a:gd name="connsiteX196" fmla="*/ 5268228 w 11411436"/>
              <a:gd name="connsiteY196" fmla="*/ 2477569 h 3106203"/>
              <a:gd name="connsiteX197" fmla="*/ 5262046 w 11411436"/>
              <a:gd name="connsiteY197" fmla="*/ 2494688 h 3106203"/>
              <a:gd name="connsiteX198" fmla="*/ 5153152 w 11411436"/>
              <a:gd name="connsiteY198" fmla="*/ 2519415 h 3106203"/>
              <a:gd name="connsiteX199" fmla="*/ 4976735 w 11411436"/>
              <a:gd name="connsiteY199" fmla="*/ 2571246 h 3106203"/>
              <a:gd name="connsiteX200" fmla="*/ 4685242 w 11411436"/>
              <a:gd name="connsiteY200" fmla="*/ 2630686 h 3106203"/>
              <a:gd name="connsiteX201" fmla="*/ 4640544 w 11411436"/>
              <a:gd name="connsiteY201" fmla="*/ 2672531 h 3106203"/>
              <a:gd name="connsiteX202" fmla="*/ 4384240 w 11411436"/>
              <a:gd name="connsiteY202" fmla="*/ 2689650 h 3106203"/>
              <a:gd name="connsiteX203" fmla="*/ 4384240 w 11411436"/>
              <a:gd name="connsiteY203" fmla="*/ 2680615 h 3106203"/>
              <a:gd name="connsiteX204" fmla="*/ 4408967 w 11411436"/>
              <a:gd name="connsiteY204" fmla="*/ 2680615 h 3106203"/>
              <a:gd name="connsiteX205" fmla="*/ 4447484 w 11411436"/>
              <a:gd name="connsiteY205" fmla="*/ 2655888 h 3106203"/>
              <a:gd name="connsiteX206" fmla="*/ 4546867 w 11411436"/>
              <a:gd name="connsiteY206" fmla="*/ 2643525 h 3106203"/>
              <a:gd name="connsiteX207" fmla="*/ 4976259 w 11411436"/>
              <a:gd name="connsiteY207" fmla="*/ 2561736 h 3106203"/>
              <a:gd name="connsiteX208" fmla="*/ 4970077 w 11411436"/>
              <a:gd name="connsiteY208" fmla="*/ 2554127 h 3106203"/>
              <a:gd name="connsiteX209" fmla="*/ 5268228 w 11411436"/>
              <a:gd name="connsiteY209" fmla="*/ 2477569 h 3106203"/>
              <a:gd name="connsiteX210" fmla="*/ 8143205 w 11411436"/>
              <a:gd name="connsiteY210" fmla="*/ 2440479 h 3106203"/>
              <a:gd name="connsiteX211" fmla="*/ 7985333 w 11411436"/>
              <a:gd name="connsiteY211" fmla="*/ 2453318 h 3106203"/>
              <a:gd name="connsiteX212" fmla="*/ 5613928 w 11411436"/>
              <a:gd name="connsiteY212" fmla="*/ 2423360 h 3106203"/>
              <a:gd name="connsiteX213" fmla="*/ 5453679 w 11411436"/>
              <a:gd name="connsiteY213" fmla="*/ 2472814 h 3106203"/>
              <a:gd name="connsiteX214" fmla="*/ 5200703 w 11411436"/>
              <a:gd name="connsiteY214" fmla="*/ 2406241 h 3106203"/>
              <a:gd name="connsiteX215" fmla="*/ 5162186 w 11411436"/>
              <a:gd name="connsiteY215" fmla="*/ 2413374 h 3106203"/>
              <a:gd name="connsiteX216" fmla="*/ 5152676 w 11411436"/>
              <a:gd name="connsiteY216" fmla="*/ 2413374 h 3106203"/>
              <a:gd name="connsiteX217" fmla="*/ 4454143 w 11411436"/>
              <a:gd name="connsiteY217" fmla="*/ 2383892 h 3106203"/>
              <a:gd name="connsiteX218" fmla="*/ 4063268 w 11411436"/>
              <a:gd name="connsiteY218" fmla="*/ 2435724 h 3106203"/>
              <a:gd name="connsiteX219" fmla="*/ 4454143 w 11411436"/>
              <a:gd name="connsiteY219" fmla="*/ 2383892 h 3106203"/>
              <a:gd name="connsiteX220" fmla="*/ 4652909 w 11411436"/>
              <a:gd name="connsiteY220" fmla="*/ 2346326 h 3106203"/>
              <a:gd name="connsiteX221" fmla="*/ 4493613 w 11411436"/>
              <a:gd name="connsiteY221" fmla="*/ 2380088 h 3106203"/>
              <a:gd name="connsiteX222" fmla="*/ 4652909 w 11411436"/>
              <a:gd name="connsiteY222" fmla="*/ 2346326 h 3106203"/>
              <a:gd name="connsiteX223" fmla="*/ 6261582 w 11411436"/>
              <a:gd name="connsiteY223" fmla="*/ 2299726 h 3106203"/>
              <a:gd name="connsiteX224" fmla="*/ 5729478 w 11411436"/>
              <a:gd name="connsiteY224" fmla="*/ 2413375 h 3106203"/>
              <a:gd name="connsiteX225" fmla="*/ 6261582 w 11411436"/>
              <a:gd name="connsiteY225" fmla="*/ 2299726 h 3106203"/>
              <a:gd name="connsiteX226" fmla="*/ 999514 w 11411436"/>
              <a:gd name="connsiteY226" fmla="*/ 2294970 h 3106203"/>
              <a:gd name="connsiteX227" fmla="*/ 1038031 w 11411436"/>
              <a:gd name="connsiteY227" fmla="*/ 2304956 h 3106203"/>
              <a:gd name="connsiteX228" fmla="*/ 999514 w 11411436"/>
              <a:gd name="connsiteY228" fmla="*/ 2294970 h 3106203"/>
              <a:gd name="connsiteX229" fmla="*/ 916299 w 11411436"/>
              <a:gd name="connsiteY229" fmla="*/ 2257880 h 3106203"/>
              <a:gd name="connsiteX230" fmla="*/ 948634 w 11411436"/>
              <a:gd name="connsiteY230" fmla="*/ 2270244 h 3106203"/>
              <a:gd name="connsiteX231" fmla="*/ 932467 w 11411436"/>
              <a:gd name="connsiteY231" fmla="*/ 2270244 h 3106203"/>
              <a:gd name="connsiteX232" fmla="*/ 7075192 w 11411436"/>
              <a:gd name="connsiteY232" fmla="*/ 2240286 h 3106203"/>
              <a:gd name="connsiteX233" fmla="*/ 7100871 w 11411436"/>
              <a:gd name="connsiteY233" fmla="*/ 2240286 h 3106203"/>
              <a:gd name="connsiteX234" fmla="*/ 7068535 w 11411436"/>
              <a:gd name="connsiteY234" fmla="*/ 2245517 h 3106203"/>
              <a:gd name="connsiteX235" fmla="*/ 5668613 w 11411436"/>
              <a:gd name="connsiteY235" fmla="*/ 2223167 h 3106203"/>
              <a:gd name="connsiteX236" fmla="*/ 5690965 w 11411436"/>
              <a:gd name="connsiteY236" fmla="*/ 2223167 h 3106203"/>
              <a:gd name="connsiteX237" fmla="*/ 5652449 w 11411436"/>
              <a:gd name="connsiteY237" fmla="*/ 2235530 h 3106203"/>
              <a:gd name="connsiteX238" fmla="*/ 7123220 w 11411436"/>
              <a:gd name="connsiteY238" fmla="*/ 2186077 h 3106203"/>
              <a:gd name="connsiteX239" fmla="*/ 7084703 w 11411436"/>
              <a:gd name="connsiteY239" fmla="*/ 2193210 h 3106203"/>
              <a:gd name="connsiteX240" fmla="*/ 7062354 w 11411436"/>
              <a:gd name="connsiteY240" fmla="*/ 2193210 h 3106203"/>
              <a:gd name="connsiteX241" fmla="*/ 6892594 w 11411436"/>
              <a:gd name="connsiteY241" fmla="*/ 2181322 h 3106203"/>
              <a:gd name="connsiteX242" fmla="*/ 6892594 w 11411436"/>
              <a:gd name="connsiteY242" fmla="*/ 2186077 h 3106203"/>
              <a:gd name="connsiteX243" fmla="*/ 6815560 w 11411436"/>
              <a:gd name="connsiteY243" fmla="*/ 2193686 h 3106203"/>
              <a:gd name="connsiteX244" fmla="*/ 6892594 w 11411436"/>
              <a:gd name="connsiteY244" fmla="*/ 2181322 h 3106203"/>
              <a:gd name="connsiteX245" fmla="*/ 823574 w 11411436"/>
              <a:gd name="connsiteY245" fmla="*/ 2168958 h 3106203"/>
              <a:gd name="connsiteX246" fmla="*/ 855434 w 11411436"/>
              <a:gd name="connsiteY246" fmla="*/ 2168958 h 3106203"/>
              <a:gd name="connsiteX247" fmla="*/ 893951 w 11411436"/>
              <a:gd name="connsiteY247" fmla="*/ 2198440 h 3106203"/>
              <a:gd name="connsiteX248" fmla="*/ 884440 w 11411436"/>
              <a:gd name="connsiteY248" fmla="*/ 2206048 h 3106203"/>
              <a:gd name="connsiteX249" fmla="*/ 6959642 w 11411436"/>
              <a:gd name="connsiteY249" fmla="*/ 2168482 h 3106203"/>
              <a:gd name="connsiteX250" fmla="*/ 6959642 w 11411436"/>
              <a:gd name="connsiteY250" fmla="*/ 2180846 h 3106203"/>
              <a:gd name="connsiteX251" fmla="*/ 6908286 w 11411436"/>
              <a:gd name="connsiteY251" fmla="*/ 2180846 h 3106203"/>
              <a:gd name="connsiteX252" fmla="*/ 6959642 w 11411436"/>
              <a:gd name="connsiteY252" fmla="*/ 2168482 h 3106203"/>
              <a:gd name="connsiteX253" fmla="*/ 7315329 w 11411436"/>
              <a:gd name="connsiteY253" fmla="*/ 2156119 h 3106203"/>
              <a:gd name="connsiteX254" fmla="*/ 7167919 w 11411436"/>
              <a:gd name="connsiteY254" fmla="*/ 2180846 h 3106203"/>
              <a:gd name="connsiteX255" fmla="*/ 7062354 w 11411436"/>
              <a:gd name="connsiteY255" fmla="*/ 2156119 h 3106203"/>
              <a:gd name="connsiteX256" fmla="*/ 7008145 w 11411436"/>
              <a:gd name="connsiteY256" fmla="*/ 2163727 h 3106203"/>
              <a:gd name="connsiteX257" fmla="*/ 937327 w 11411436"/>
              <a:gd name="connsiteY257" fmla="*/ 2124742 h 3106203"/>
              <a:gd name="connsiteX258" fmla="*/ 961000 w 11411436"/>
              <a:gd name="connsiteY258" fmla="*/ 2163727 h 3106203"/>
              <a:gd name="connsiteX259" fmla="*/ 916301 w 11411436"/>
              <a:gd name="connsiteY259" fmla="*/ 2126637 h 3106203"/>
              <a:gd name="connsiteX260" fmla="*/ 937327 w 11411436"/>
              <a:gd name="connsiteY260" fmla="*/ 2124742 h 3106203"/>
              <a:gd name="connsiteX261" fmla="*/ 6512181 w 11411436"/>
              <a:gd name="connsiteY261" fmla="*/ 2003954 h 3106203"/>
              <a:gd name="connsiteX262" fmla="*/ 6331960 w 11411436"/>
              <a:gd name="connsiteY262" fmla="*/ 2020121 h 3106203"/>
              <a:gd name="connsiteX263" fmla="*/ 6512181 w 11411436"/>
              <a:gd name="connsiteY263" fmla="*/ 2003954 h 3106203"/>
              <a:gd name="connsiteX264" fmla="*/ 10573767 w 11411436"/>
              <a:gd name="connsiteY264" fmla="*/ 1994117 h 3106203"/>
              <a:gd name="connsiteX265" fmla="*/ 10590217 w 11411436"/>
              <a:gd name="connsiteY265" fmla="*/ 2007758 h 3106203"/>
              <a:gd name="connsiteX266" fmla="*/ 10513183 w 11411436"/>
              <a:gd name="connsiteY266" fmla="*/ 2015366 h 3106203"/>
              <a:gd name="connsiteX267" fmla="*/ 10513183 w 11411436"/>
              <a:gd name="connsiteY267" fmla="*/ 2007758 h 3106203"/>
              <a:gd name="connsiteX268" fmla="*/ 10573767 w 11411436"/>
              <a:gd name="connsiteY268" fmla="*/ 1994117 h 3106203"/>
              <a:gd name="connsiteX269" fmla="*/ 6706667 w 11411436"/>
              <a:gd name="connsiteY269" fmla="*/ 1931200 h 3106203"/>
              <a:gd name="connsiteX270" fmla="*/ 6700486 w 11411436"/>
              <a:gd name="connsiteY270" fmla="*/ 1943563 h 3106203"/>
              <a:gd name="connsiteX271" fmla="*/ 6745185 w 11411436"/>
              <a:gd name="connsiteY271" fmla="*/ 1931200 h 3106203"/>
              <a:gd name="connsiteX272" fmla="*/ 6898777 w 11411436"/>
              <a:gd name="connsiteY272" fmla="*/ 1918836 h 3106203"/>
              <a:gd name="connsiteX273" fmla="*/ 6777044 w 11411436"/>
              <a:gd name="connsiteY273" fmla="*/ 1926444 h 3106203"/>
              <a:gd name="connsiteX274" fmla="*/ 6767534 w 11411436"/>
              <a:gd name="connsiteY274" fmla="*/ 1931200 h 3106203"/>
              <a:gd name="connsiteX275" fmla="*/ 7772301 w 11411436"/>
              <a:gd name="connsiteY275" fmla="*/ 1895060 h 3106203"/>
              <a:gd name="connsiteX276" fmla="*/ 7745197 w 11411436"/>
              <a:gd name="connsiteY276" fmla="*/ 1901242 h 3106203"/>
              <a:gd name="connsiteX277" fmla="*/ 7772301 w 11411436"/>
              <a:gd name="connsiteY277" fmla="*/ 1895060 h 3106203"/>
              <a:gd name="connsiteX278" fmla="*/ 7799406 w 11411436"/>
              <a:gd name="connsiteY278" fmla="*/ 1888879 h 3106203"/>
              <a:gd name="connsiteX279" fmla="*/ 7772301 w 11411436"/>
              <a:gd name="connsiteY279" fmla="*/ 1895061 h 3106203"/>
              <a:gd name="connsiteX280" fmla="*/ 6985320 w 11411436"/>
              <a:gd name="connsiteY280" fmla="*/ 1888879 h 3106203"/>
              <a:gd name="connsiteX281" fmla="*/ 6953461 w 11411436"/>
              <a:gd name="connsiteY281" fmla="*/ 1896487 h 3106203"/>
              <a:gd name="connsiteX282" fmla="*/ 6991502 w 11411436"/>
              <a:gd name="connsiteY282" fmla="*/ 1901242 h 3106203"/>
              <a:gd name="connsiteX283" fmla="*/ 10138476 w 11411436"/>
              <a:gd name="connsiteY283" fmla="*/ 1866529 h 3106203"/>
              <a:gd name="connsiteX284" fmla="*/ 9677224 w 11411436"/>
              <a:gd name="connsiteY284" fmla="*/ 1908850 h 3106203"/>
              <a:gd name="connsiteX285" fmla="*/ 10138476 w 11411436"/>
              <a:gd name="connsiteY285" fmla="*/ 1866529 h 3106203"/>
              <a:gd name="connsiteX286" fmla="*/ 7584472 w 11411436"/>
              <a:gd name="connsiteY286" fmla="*/ 1795202 h 3106203"/>
              <a:gd name="connsiteX287" fmla="*/ 7661506 w 11411436"/>
              <a:gd name="connsiteY287" fmla="*/ 1807565 h 3106203"/>
              <a:gd name="connsiteX288" fmla="*/ 7584472 w 11411436"/>
              <a:gd name="connsiteY288" fmla="*/ 1795202 h 3106203"/>
              <a:gd name="connsiteX289" fmla="*/ 8126139 w 11411436"/>
              <a:gd name="connsiteY289" fmla="*/ 1777415 h 3106203"/>
              <a:gd name="connsiteX290" fmla="*/ 8138926 w 11411436"/>
              <a:gd name="connsiteY290" fmla="*/ 1777608 h 3106203"/>
              <a:gd name="connsiteX291" fmla="*/ 8138926 w 11411436"/>
              <a:gd name="connsiteY291" fmla="*/ 1789971 h 3106203"/>
              <a:gd name="connsiteX292" fmla="*/ 8090898 w 11411436"/>
              <a:gd name="connsiteY292" fmla="*/ 1782363 h 3106203"/>
              <a:gd name="connsiteX293" fmla="*/ 8126139 w 11411436"/>
              <a:gd name="connsiteY293" fmla="*/ 1777415 h 3106203"/>
              <a:gd name="connsiteX294" fmla="*/ 9713987 w 11411436"/>
              <a:gd name="connsiteY294" fmla="*/ 1769866 h 3106203"/>
              <a:gd name="connsiteX295" fmla="*/ 9830816 w 11411436"/>
              <a:gd name="connsiteY295" fmla="*/ 1770475 h 3106203"/>
              <a:gd name="connsiteX296" fmla="*/ 9359578 w 11411436"/>
              <a:gd name="connsiteY296" fmla="*/ 1782839 h 3106203"/>
              <a:gd name="connsiteX297" fmla="*/ 9713987 w 11411436"/>
              <a:gd name="connsiteY297" fmla="*/ 1769866 h 3106203"/>
              <a:gd name="connsiteX298" fmla="*/ 8337691 w 11411436"/>
              <a:gd name="connsiteY298" fmla="*/ 1765244 h 3106203"/>
              <a:gd name="connsiteX299" fmla="*/ 8420907 w 11411436"/>
              <a:gd name="connsiteY299" fmla="*/ 1765244 h 3106203"/>
              <a:gd name="connsiteX300" fmla="*/ 8331510 w 11411436"/>
              <a:gd name="connsiteY300" fmla="*/ 1770475 h 3106203"/>
              <a:gd name="connsiteX301" fmla="*/ 8574975 w 11411436"/>
              <a:gd name="connsiteY301" fmla="*/ 1748125 h 3106203"/>
              <a:gd name="connsiteX302" fmla="*/ 8584485 w 11411436"/>
              <a:gd name="connsiteY302" fmla="*/ 1752880 h 3106203"/>
              <a:gd name="connsiteX303" fmla="*/ 8552150 w 11411436"/>
              <a:gd name="connsiteY303" fmla="*/ 1752880 h 3106203"/>
              <a:gd name="connsiteX304" fmla="*/ 8661043 w 11411436"/>
              <a:gd name="connsiteY304" fmla="*/ 1711036 h 3106203"/>
              <a:gd name="connsiteX305" fmla="*/ 8398557 w 11411436"/>
              <a:gd name="connsiteY305" fmla="*/ 1723399 h 3106203"/>
              <a:gd name="connsiteX306" fmla="*/ 8661043 w 11411436"/>
              <a:gd name="connsiteY306" fmla="*/ 1711036 h 3106203"/>
              <a:gd name="connsiteX307" fmla="*/ 8677211 w 11411436"/>
              <a:gd name="connsiteY307" fmla="*/ 1693916 h 3106203"/>
              <a:gd name="connsiteX308" fmla="*/ 8760426 w 11411436"/>
              <a:gd name="connsiteY308" fmla="*/ 1711035 h 3106203"/>
              <a:gd name="connsiteX309" fmla="*/ 8738077 w 11411436"/>
              <a:gd name="connsiteY309" fmla="*/ 1711035 h 3106203"/>
              <a:gd name="connsiteX310" fmla="*/ 8677211 w 11411436"/>
              <a:gd name="connsiteY310" fmla="*/ 1693916 h 3106203"/>
              <a:gd name="connsiteX311" fmla="*/ 9090911 w 11411436"/>
              <a:gd name="connsiteY311" fmla="*/ 1681077 h 3106203"/>
              <a:gd name="connsiteX312" fmla="*/ 9090911 w 11411436"/>
              <a:gd name="connsiteY312" fmla="*/ 1688685 h 3106203"/>
              <a:gd name="connsiteX313" fmla="*/ 8953011 w 11411436"/>
              <a:gd name="connsiteY313" fmla="*/ 1693441 h 3106203"/>
              <a:gd name="connsiteX314" fmla="*/ 9090911 w 11411436"/>
              <a:gd name="connsiteY314" fmla="*/ 1681077 h 3106203"/>
              <a:gd name="connsiteX315" fmla="*/ 486929 w 11411436"/>
              <a:gd name="connsiteY315" fmla="*/ 1664434 h 3106203"/>
              <a:gd name="connsiteX316" fmla="*/ 845944 w 11411436"/>
              <a:gd name="connsiteY316" fmla="*/ 1829914 h 3106203"/>
              <a:gd name="connsiteX317" fmla="*/ 862111 w 11411436"/>
              <a:gd name="connsiteY317" fmla="*/ 1829914 h 3106203"/>
              <a:gd name="connsiteX318" fmla="*/ 862111 w 11411436"/>
              <a:gd name="connsiteY318" fmla="*/ 1807565 h 3106203"/>
              <a:gd name="connsiteX319" fmla="*/ 486929 w 11411436"/>
              <a:gd name="connsiteY319" fmla="*/ 1664434 h 3106203"/>
              <a:gd name="connsiteX320" fmla="*/ 9683406 w 11411436"/>
              <a:gd name="connsiteY320" fmla="*/ 1659204 h 3106203"/>
              <a:gd name="connsiteX321" fmla="*/ 9683406 w 11411436"/>
              <a:gd name="connsiteY321" fmla="*/ 1671568 h 3106203"/>
              <a:gd name="connsiteX322" fmla="*/ 9535995 w 11411436"/>
              <a:gd name="connsiteY322" fmla="*/ 1688686 h 3106203"/>
              <a:gd name="connsiteX323" fmla="*/ 9574512 w 11411436"/>
              <a:gd name="connsiteY323" fmla="*/ 1701050 h 3106203"/>
              <a:gd name="connsiteX324" fmla="*/ 8815111 w 11411436"/>
              <a:gd name="connsiteY324" fmla="*/ 1735762 h 3106203"/>
              <a:gd name="connsiteX325" fmla="*/ 9683406 w 11411436"/>
              <a:gd name="connsiteY325" fmla="*/ 1659204 h 3106203"/>
              <a:gd name="connsiteX326" fmla="*/ 9710748 w 11411436"/>
              <a:gd name="connsiteY326" fmla="*/ 1651714 h 3106203"/>
              <a:gd name="connsiteX327" fmla="*/ 9721922 w 11411436"/>
              <a:gd name="connsiteY327" fmla="*/ 1659203 h 3106203"/>
              <a:gd name="connsiteX328" fmla="*/ 9699573 w 11411436"/>
              <a:gd name="connsiteY328" fmla="*/ 1659203 h 3106203"/>
              <a:gd name="connsiteX329" fmla="*/ 9710748 w 11411436"/>
              <a:gd name="connsiteY329" fmla="*/ 1651714 h 3106203"/>
              <a:gd name="connsiteX330" fmla="*/ 9545506 w 11411436"/>
              <a:gd name="connsiteY330" fmla="*/ 1634477 h 3106203"/>
              <a:gd name="connsiteX331" fmla="*/ 9552163 w 11411436"/>
              <a:gd name="connsiteY331" fmla="*/ 1646841 h 3106203"/>
              <a:gd name="connsiteX332" fmla="*/ 9414263 w 11411436"/>
              <a:gd name="connsiteY332" fmla="*/ 1651596 h 3106203"/>
              <a:gd name="connsiteX333" fmla="*/ 9869333 w 11411436"/>
              <a:gd name="connsiteY333" fmla="*/ 1634001 h 3106203"/>
              <a:gd name="connsiteX334" fmla="*/ 9869333 w 11411436"/>
              <a:gd name="connsiteY334" fmla="*/ 1646364 h 3106203"/>
              <a:gd name="connsiteX335" fmla="*/ 9830816 w 11411436"/>
              <a:gd name="connsiteY335" fmla="*/ 1641609 h 3106203"/>
              <a:gd name="connsiteX336" fmla="*/ 9728105 w 11411436"/>
              <a:gd name="connsiteY336" fmla="*/ 1612128 h 3106203"/>
              <a:gd name="connsiteX337" fmla="*/ 9683406 w 11411436"/>
              <a:gd name="connsiteY337" fmla="*/ 1622114 h 3106203"/>
              <a:gd name="connsiteX338" fmla="*/ 11189369 w 11411436"/>
              <a:gd name="connsiteY338" fmla="*/ 1562674 h 3106203"/>
              <a:gd name="connsiteX339" fmla="*/ 11221705 w 11411436"/>
              <a:gd name="connsiteY339" fmla="*/ 1569807 h 3106203"/>
              <a:gd name="connsiteX340" fmla="*/ 11128503 w 11411436"/>
              <a:gd name="connsiteY340" fmla="*/ 1569807 h 3106203"/>
              <a:gd name="connsiteX341" fmla="*/ 10737627 w 11411436"/>
              <a:gd name="connsiteY341" fmla="*/ 1545080 h 3106203"/>
              <a:gd name="connsiteX342" fmla="*/ 10759977 w 11411436"/>
              <a:gd name="connsiteY342" fmla="*/ 1545080 h 3106203"/>
              <a:gd name="connsiteX343" fmla="*/ 10728117 w 11411436"/>
              <a:gd name="connsiteY343" fmla="*/ 1552688 h 3106203"/>
              <a:gd name="connsiteX344" fmla="*/ 608661 w 11411436"/>
              <a:gd name="connsiteY344" fmla="*/ 1545080 h 3106203"/>
              <a:gd name="connsiteX345" fmla="*/ 756071 w 11411436"/>
              <a:gd name="connsiteY345" fmla="*/ 1592156 h 3106203"/>
              <a:gd name="connsiteX346" fmla="*/ 624829 w 11411436"/>
              <a:gd name="connsiteY346" fmla="*/ 1545080 h 3106203"/>
              <a:gd name="connsiteX347" fmla="*/ 7767071 w 11411436"/>
              <a:gd name="connsiteY347" fmla="*/ 1540324 h 3106203"/>
              <a:gd name="connsiteX348" fmla="*/ 7552612 w 11411436"/>
              <a:gd name="connsiteY348" fmla="*/ 1575037 h 3106203"/>
              <a:gd name="connsiteX349" fmla="*/ 7414712 w 11411436"/>
              <a:gd name="connsiteY349" fmla="*/ 1575037 h 3106203"/>
              <a:gd name="connsiteX350" fmla="*/ 7767071 w 11411436"/>
              <a:gd name="connsiteY350" fmla="*/ 1540324 h 3106203"/>
              <a:gd name="connsiteX351" fmla="*/ 7574962 w 11411436"/>
              <a:gd name="connsiteY351" fmla="*/ 1532716 h 3106203"/>
              <a:gd name="connsiteX352" fmla="*/ 7535494 w 11411436"/>
              <a:gd name="connsiteY352" fmla="*/ 1539373 h 3106203"/>
              <a:gd name="connsiteX353" fmla="*/ 7821756 w 11411436"/>
              <a:gd name="connsiteY353" fmla="*/ 1527961 h 3106203"/>
              <a:gd name="connsiteX354" fmla="*/ 7831266 w 11411436"/>
              <a:gd name="connsiteY354" fmla="*/ 1532716 h 3106203"/>
              <a:gd name="connsiteX355" fmla="*/ 7792749 w 11411436"/>
              <a:gd name="connsiteY355" fmla="*/ 1532716 h 3106203"/>
              <a:gd name="connsiteX356" fmla="*/ 776667 w 11411436"/>
              <a:gd name="connsiteY356" fmla="*/ 1527426 h 3106203"/>
              <a:gd name="connsiteX357" fmla="*/ 756071 w 11411436"/>
              <a:gd name="connsiteY357" fmla="*/ 1532716 h 3106203"/>
              <a:gd name="connsiteX358" fmla="*/ 833105 w 11411436"/>
              <a:gd name="connsiteY358" fmla="*/ 1545080 h 3106203"/>
              <a:gd name="connsiteX359" fmla="*/ 776667 w 11411436"/>
              <a:gd name="connsiteY359" fmla="*/ 1527426 h 3106203"/>
              <a:gd name="connsiteX360" fmla="*/ 10523169 w 11411436"/>
              <a:gd name="connsiteY360" fmla="*/ 1523206 h 3106203"/>
              <a:gd name="connsiteX361" fmla="*/ 10561686 w 11411436"/>
              <a:gd name="connsiteY361" fmla="*/ 1523206 h 3106203"/>
              <a:gd name="connsiteX362" fmla="*/ 10523169 w 11411436"/>
              <a:gd name="connsiteY362" fmla="*/ 1523206 h 3106203"/>
              <a:gd name="connsiteX363" fmla="*/ 9452780 w 11411436"/>
              <a:gd name="connsiteY363" fmla="*/ 1503234 h 3106203"/>
              <a:gd name="connsiteX364" fmla="*/ 8574975 w 11411436"/>
              <a:gd name="connsiteY364" fmla="*/ 1557443 h 3106203"/>
              <a:gd name="connsiteX365" fmla="*/ 8584485 w 11411436"/>
              <a:gd name="connsiteY365" fmla="*/ 1569806 h 3106203"/>
              <a:gd name="connsiteX366" fmla="*/ 9497479 w 11411436"/>
              <a:gd name="connsiteY366" fmla="*/ 1515597 h 3106203"/>
              <a:gd name="connsiteX367" fmla="*/ 9869333 w 11411436"/>
              <a:gd name="connsiteY367" fmla="*/ 1480885 h 3106203"/>
              <a:gd name="connsiteX368" fmla="*/ 9523157 w 11411436"/>
              <a:gd name="connsiteY368" fmla="*/ 1503234 h 3106203"/>
              <a:gd name="connsiteX369" fmla="*/ 9753782 w 11411436"/>
              <a:gd name="connsiteY369" fmla="*/ 1503234 h 3106203"/>
              <a:gd name="connsiteX370" fmla="*/ 9869333 w 11411436"/>
              <a:gd name="connsiteY370" fmla="*/ 1480885 h 3106203"/>
              <a:gd name="connsiteX371" fmla="*/ 10522694 w 11411436"/>
              <a:gd name="connsiteY371" fmla="*/ 1468521 h 3106203"/>
              <a:gd name="connsiteX372" fmla="*/ 10490834 w 11411436"/>
              <a:gd name="connsiteY372" fmla="*/ 1473276 h 3106203"/>
              <a:gd name="connsiteX373" fmla="*/ 10513184 w 11411436"/>
              <a:gd name="connsiteY373" fmla="*/ 1473276 h 3106203"/>
              <a:gd name="connsiteX374" fmla="*/ 10836952 w 11411436"/>
              <a:gd name="connsiteY374" fmla="*/ 1438446 h 3106203"/>
              <a:gd name="connsiteX375" fmla="*/ 10868871 w 11411436"/>
              <a:gd name="connsiteY375" fmla="*/ 1443795 h 3106203"/>
              <a:gd name="connsiteX376" fmla="*/ 10804676 w 11411436"/>
              <a:gd name="connsiteY376" fmla="*/ 1443795 h 3106203"/>
              <a:gd name="connsiteX377" fmla="*/ 10836952 w 11411436"/>
              <a:gd name="connsiteY377" fmla="*/ 1438446 h 3106203"/>
              <a:gd name="connsiteX378" fmla="*/ 7590655 w 11411436"/>
              <a:gd name="connsiteY378" fmla="*/ 1426200 h 3106203"/>
              <a:gd name="connsiteX379" fmla="*/ 7584473 w 11411436"/>
              <a:gd name="connsiteY379" fmla="*/ 1433808 h 3106203"/>
              <a:gd name="connsiteX380" fmla="*/ 7613004 w 11411436"/>
              <a:gd name="connsiteY380" fmla="*/ 1426200 h 3106203"/>
              <a:gd name="connsiteX381" fmla="*/ 8943575 w 11411436"/>
              <a:gd name="connsiteY381" fmla="*/ 1416437 h 3106203"/>
              <a:gd name="connsiteX382" fmla="*/ 8937319 w 11411436"/>
              <a:gd name="connsiteY382" fmla="*/ 1421445 h 3106203"/>
              <a:gd name="connsiteX383" fmla="*/ 8961095 w 11411436"/>
              <a:gd name="connsiteY383" fmla="*/ 1426200 h 3106203"/>
              <a:gd name="connsiteX384" fmla="*/ 8943575 w 11411436"/>
              <a:gd name="connsiteY384" fmla="*/ 1416437 h 3106203"/>
              <a:gd name="connsiteX385" fmla="*/ 9754258 w 11411436"/>
              <a:gd name="connsiteY385" fmla="*/ 1404326 h 3106203"/>
              <a:gd name="connsiteX386" fmla="*/ 9754258 w 11411436"/>
              <a:gd name="connsiteY386" fmla="*/ 1409081 h 3106203"/>
              <a:gd name="connsiteX387" fmla="*/ 9715741 w 11411436"/>
              <a:gd name="connsiteY387" fmla="*/ 1409081 h 3106203"/>
              <a:gd name="connsiteX388" fmla="*/ 8844118 w 11411436"/>
              <a:gd name="connsiteY388" fmla="*/ 1391963 h 3106203"/>
              <a:gd name="connsiteX389" fmla="*/ 8744734 w 11411436"/>
              <a:gd name="connsiteY389" fmla="*/ 1409082 h 3106203"/>
              <a:gd name="connsiteX390" fmla="*/ 8744734 w 11411436"/>
              <a:gd name="connsiteY390" fmla="*/ 1396718 h 3106203"/>
              <a:gd name="connsiteX391" fmla="*/ 9259422 w 11411436"/>
              <a:gd name="connsiteY391" fmla="*/ 1385068 h 3106203"/>
              <a:gd name="connsiteX392" fmla="*/ 9321536 w 11411436"/>
              <a:gd name="connsiteY392" fmla="*/ 1396718 h 3106203"/>
              <a:gd name="connsiteX393" fmla="*/ 9199804 w 11411436"/>
              <a:gd name="connsiteY393" fmla="*/ 1391963 h 3106203"/>
              <a:gd name="connsiteX394" fmla="*/ 9259422 w 11411436"/>
              <a:gd name="connsiteY394" fmla="*/ 1385068 h 3106203"/>
              <a:gd name="connsiteX395" fmla="*/ 7921138 w 11411436"/>
              <a:gd name="connsiteY395" fmla="*/ 1379599 h 3106203"/>
              <a:gd name="connsiteX396" fmla="*/ 7952998 w 11411436"/>
              <a:gd name="connsiteY396" fmla="*/ 1396718 h 3106203"/>
              <a:gd name="connsiteX397" fmla="*/ 7946816 w 11411436"/>
              <a:gd name="connsiteY397" fmla="*/ 1396718 h 3106203"/>
              <a:gd name="connsiteX398" fmla="*/ 10006758 w 11411436"/>
              <a:gd name="connsiteY398" fmla="*/ 1374845 h 3106203"/>
              <a:gd name="connsiteX399" fmla="*/ 9914032 w 11411436"/>
              <a:gd name="connsiteY399" fmla="*/ 1379600 h 3106203"/>
              <a:gd name="connsiteX400" fmla="*/ 10145133 w 11411436"/>
              <a:gd name="connsiteY400" fmla="*/ 1367236 h 3106203"/>
              <a:gd name="connsiteX401" fmla="*/ 10222167 w 11411436"/>
              <a:gd name="connsiteY401" fmla="*/ 1367236 h 3106203"/>
              <a:gd name="connsiteX402" fmla="*/ 10145133 w 11411436"/>
              <a:gd name="connsiteY402" fmla="*/ 1367236 h 3106203"/>
              <a:gd name="connsiteX403" fmla="*/ 9292530 w 11411436"/>
              <a:gd name="connsiteY403" fmla="*/ 1354873 h 3106203"/>
              <a:gd name="connsiteX404" fmla="*/ 9343886 w 11411436"/>
              <a:gd name="connsiteY404" fmla="*/ 1354873 h 3106203"/>
              <a:gd name="connsiteX405" fmla="*/ 9369564 w 11411436"/>
              <a:gd name="connsiteY405" fmla="*/ 1362006 h 3106203"/>
              <a:gd name="connsiteX406" fmla="*/ 8337691 w 11411436"/>
              <a:gd name="connsiteY406" fmla="*/ 1349642 h 3106203"/>
              <a:gd name="connsiteX407" fmla="*/ 8052381 w 11411436"/>
              <a:gd name="connsiteY407" fmla="*/ 1366761 h 3106203"/>
              <a:gd name="connsiteX408" fmla="*/ 10206000 w 11411436"/>
              <a:gd name="connsiteY408" fmla="*/ 1337278 h 3106203"/>
              <a:gd name="connsiteX409" fmla="*/ 10215510 w 11411436"/>
              <a:gd name="connsiteY409" fmla="*/ 1344886 h 3106203"/>
              <a:gd name="connsiteX410" fmla="*/ 10122308 w 11411436"/>
              <a:gd name="connsiteY410" fmla="*/ 1344886 h 3106203"/>
              <a:gd name="connsiteX411" fmla="*/ 8885963 w 11411436"/>
              <a:gd name="connsiteY411" fmla="*/ 1324439 h 3106203"/>
              <a:gd name="connsiteX412" fmla="*/ 8844118 w 11411436"/>
              <a:gd name="connsiteY412" fmla="*/ 1332523 h 3106203"/>
              <a:gd name="connsiteX413" fmla="*/ 8885963 w 11411436"/>
              <a:gd name="connsiteY413" fmla="*/ 1324439 h 3106203"/>
              <a:gd name="connsiteX414" fmla="*/ 10391926 w 11411436"/>
              <a:gd name="connsiteY414" fmla="*/ 1315405 h 3106203"/>
              <a:gd name="connsiteX415" fmla="*/ 10408094 w 11411436"/>
              <a:gd name="connsiteY415" fmla="*/ 1337754 h 3106203"/>
              <a:gd name="connsiteX416" fmla="*/ 10382416 w 11411436"/>
              <a:gd name="connsiteY416" fmla="*/ 1332999 h 3106203"/>
              <a:gd name="connsiteX417" fmla="*/ 10369577 w 11411436"/>
              <a:gd name="connsiteY417" fmla="*/ 1355348 h 3106203"/>
              <a:gd name="connsiteX418" fmla="*/ 10292543 w 11411436"/>
              <a:gd name="connsiteY418" fmla="*/ 1355348 h 3106203"/>
              <a:gd name="connsiteX419" fmla="*/ 10292543 w 11411436"/>
              <a:gd name="connsiteY419" fmla="*/ 1354873 h 3106203"/>
              <a:gd name="connsiteX420" fmla="*/ 10343899 w 11411436"/>
              <a:gd name="connsiteY420" fmla="*/ 1320160 h 3106203"/>
              <a:gd name="connsiteX421" fmla="*/ 10391926 w 11411436"/>
              <a:gd name="connsiteY421" fmla="*/ 1315405 h 3106203"/>
              <a:gd name="connsiteX422" fmla="*/ 9843654 w 11411436"/>
              <a:gd name="connsiteY422" fmla="*/ 1137086 h 3106203"/>
              <a:gd name="connsiteX423" fmla="*/ 9882172 w 11411436"/>
              <a:gd name="connsiteY423" fmla="*/ 1137086 h 3106203"/>
              <a:gd name="connsiteX424" fmla="*/ 9837473 w 11411436"/>
              <a:gd name="connsiteY424" fmla="*/ 1141841 h 3106203"/>
              <a:gd name="connsiteX425" fmla="*/ 3987186 w 11411436"/>
              <a:gd name="connsiteY425" fmla="*/ 1102848 h 3106203"/>
              <a:gd name="connsiteX426" fmla="*/ 3592060 w 11411436"/>
              <a:gd name="connsiteY426" fmla="*/ 1171798 h 3106203"/>
              <a:gd name="connsiteX427" fmla="*/ 3987186 w 11411436"/>
              <a:gd name="connsiteY427" fmla="*/ 1102848 h 3106203"/>
              <a:gd name="connsiteX428" fmla="*/ 823594 w 11411436"/>
              <a:gd name="connsiteY428" fmla="*/ 1070513 h 3106203"/>
              <a:gd name="connsiteX429" fmla="*/ 768910 w 11411436"/>
              <a:gd name="connsiteY429" fmla="*/ 1082877 h 3106203"/>
              <a:gd name="connsiteX430" fmla="*/ 871621 w 11411436"/>
              <a:gd name="connsiteY430" fmla="*/ 1107604 h 3106203"/>
              <a:gd name="connsiteX431" fmla="*/ 823594 w 11411436"/>
              <a:gd name="connsiteY431" fmla="*/ 1070513 h 3106203"/>
              <a:gd name="connsiteX432" fmla="*/ 3163720 w 11411436"/>
              <a:gd name="connsiteY432" fmla="*/ 1064153 h 3106203"/>
              <a:gd name="connsiteX433" fmla="*/ 3191655 w 11411436"/>
              <a:gd name="connsiteY433" fmla="*/ 1070037 h 3106203"/>
              <a:gd name="connsiteX434" fmla="*/ 3133643 w 11411436"/>
              <a:gd name="connsiteY434" fmla="*/ 1071464 h 3106203"/>
              <a:gd name="connsiteX435" fmla="*/ 3163720 w 11411436"/>
              <a:gd name="connsiteY435" fmla="*/ 1064153 h 3106203"/>
              <a:gd name="connsiteX436" fmla="*/ 3268215 w 11411436"/>
              <a:gd name="connsiteY436" fmla="*/ 1058150 h 3106203"/>
              <a:gd name="connsiteX437" fmla="*/ 3268215 w 11411436"/>
              <a:gd name="connsiteY437" fmla="*/ 1065283 h 3106203"/>
              <a:gd name="connsiteX438" fmla="*/ 3229697 w 11411436"/>
              <a:gd name="connsiteY438" fmla="*/ 1065283 h 3106203"/>
              <a:gd name="connsiteX439" fmla="*/ 2999088 w 11411436"/>
              <a:gd name="connsiteY439" fmla="*/ 1035801 h 3106203"/>
              <a:gd name="connsiteX440" fmla="*/ 3015730 w 11411436"/>
              <a:gd name="connsiteY440" fmla="*/ 1035801 h 3106203"/>
              <a:gd name="connsiteX441" fmla="*/ 2999088 w 11411436"/>
              <a:gd name="connsiteY441" fmla="*/ 1041031 h 3106203"/>
              <a:gd name="connsiteX442" fmla="*/ 3563036 w 11411436"/>
              <a:gd name="connsiteY442" fmla="*/ 1023437 h 3106203"/>
              <a:gd name="connsiteX443" fmla="*/ 3563036 w 11411436"/>
              <a:gd name="connsiteY443" fmla="*/ 1035800 h 3106203"/>
              <a:gd name="connsiteX444" fmla="*/ 3486478 w 11411436"/>
              <a:gd name="connsiteY444" fmla="*/ 1035800 h 3106203"/>
              <a:gd name="connsiteX445" fmla="*/ 1640534 w 11411436"/>
              <a:gd name="connsiteY445" fmla="*/ 1011073 h 3106203"/>
              <a:gd name="connsiteX446" fmla="*/ 1832643 w 11411436"/>
              <a:gd name="connsiteY446" fmla="*/ 1035800 h 3106203"/>
              <a:gd name="connsiteX447" fmla="*/ 1948200 w 11411436"/>
              <a:gd name="connsiteY447" fmla="*/ 1048164 h 3106203"/>
              <a:gd name="connsiteX448" fmla="*/ 1954380 w 11411436"/>
              <a:gd name="connsiteY448" fmla="*/ 1035800 h 3106203"/>
              <a:gd name="connsiteX449" fmla="*/ 1640534 w 11411436"/>
              <a:gd name="connsiteY449" fmla="*/ 1011073 h 3106203"/>
              <a:gd name="connsiteX450" fmla="*/ 1993371 w 11411436"/>
              <a:gd name="connsiteY450" fmla="*/ 1005843 h 3106203"/>
              <a:gd name="connsiteX451" fmla="*/ 2024278 w 11411436"/>
              <a:gd name="connsiteY451" fmla="*/ 1014878 h 3106203"/>
              <a:gd name="connsiteX452" fmla="*/ 2063745 w 11411436"/>
              <a:gd name="connsiteY452" fmla="*/ 1011073 h 3106203"/>
              <a:gd name="connsiteX453" fmla="*/ 2024278 w 11411436"/>
              <a:gd name="connsiteY453" fmla="*/ 1014878 h 3106203"/>
              <a:gd name="connsiteX454" fmla="*/ 1993371 w 11411436"/>
              <a:gd name="connsiteY454" fmla="*/ 1005843 h 3106203"/>
              <a:gd name="connsiteX455" fmla="*/ 1514520 w 11411436"/>
              <a:gd name="connsiteY455" fmla="*/ 993004 h 3106203"/>
              <a:gd name="connsiteX456" fmla="*/ 1525457 w 11411436"/>
              <a:gd name="connsiteY456" fmla="*/ 998234 h 3106203"/>
              <a:gd name="connsiteX457" fmla="*/ 1470773 w 11411436"/>
              <a:gd name="connsiteY457" fmla="*/ 1005843 h 3106203"/>
              <a:gd name="connsiteX458" fmla="*/ 1614856 w 11411436"/>
              <a:gd name="connsiteY458" fmla="*/ 1028192 h 3106203"/>
              <a:gd name="connsiteX459" fmla="*/ 1608673 w 11411436"/>
              <a:gd name="connsiteY459" fmla="*/ 1018206 h 3106203"/>
              <a:gd name="connsiteX460" fmla="*/ 1614856 w 11411436"/>
              <a:gd name="connsiteY460" fmla="*/ 1010598 h 3106203"/>
              <a:gd name="connsiteX461" fmla="*/ 1514520 w 11411436"/>
              <a:gd name="connsiteY461" fmla="*/ 993004 h 3106203"/>
              <a:gd name="connsiteX462" fmla="*/ 4469836 w 11411436"/>
              <a:gd name="connsiteY462" fmla="*/ 968752 h 3106203"/>
              <a:gd name="connsiteX463" fmla="*/ 4322424 w 11411436"/>
              <a:gd name="connsiteY463" fmla="*/ 993479 h 3106203"/>
              <a:gd name="connsiteX464" fmla="*/ 4469836 w 11411436"/>
              <a:gd name="connsiteY464" fmla="*/ 968752 h 3106203"/>
              <a:gd name="connsiteX465" fmla="*/ 10491310 w 11411436"/>
              <a:gd name="connsiteY465" fmla="*/ 946879 h 3106203"/>
              <a:gd name="connsiteX466" fmla="*/ 10414276 w 11411436"/>
              <a:gd name="connsiteY466" fmla="*/ 951634 h 3106203"/>
              <a:gd name="connsiteX467" fmla="*/ 10491310 w 11411436"/>
              <a:gd name="connsiteY467" fmla="*/ 946879 h 3106203"/>
              <a:gd name="connsiteX468" fmla="*/ 1124596 w 11411436"/>
              <a:gd name="connsiteY468" fmla="*/ 934040 h 3106203"/>
              <a:gd name="connsiteX469" fmla="*/ 1293880 w 11411436"/>
              <a:gd name="connsiteY469" fmla="*/ 968277 h 3106203"/>
              <a:gd name="connsiteX470" fmla="*/ 1268202 w 11411436"/>
              <a:gd name="connsiteY470" fmla="*/ 975885 h 3106203"/>
              <a:gd name="connsiteX471" fmla="*/ 1345237 w 11411436"/>
              <a:gd name="connsiteY471" fmla="*/ 998234 h 3106203"/>
              <a:gd name="connsiteX472" fmla="*/ 1438438 w 11411436"/>
              <a:gd name="connsiteY472" fmla="*/ 975885 h 3106203"/>
              <a:gd name="connsiteX473" fmla="*/ 1124596 w 11411436"/>
              <a:gd name="connsiteY473" fmla="*/ 934040 h 3106203"/>
              <a:gd name="connsiteX474" fmla="*/ 822205 w 11411436"/>
              <a:gd name="connsiteY474" fmla="*/ 931685 h 3106203"/>
              <a:gd name="connsiteX475" fmla="*/ 794588 w 11411436"/>
              <a:gd name="connsiteY475" fmla="*/ 934040 h 3106203"/>
              <a:gd name="connsiteX476" fmla="*/ 823594 w 11411436"/>
              <a:gd name="connsiteY476" fmla="*/ 946403 h 3106203"/>
              <a:gd name="connsiteX477" fmla="*/ 801245 w 11411436"/>
              <a:gd name="connsiteY477" fmla="*/ 958766 h 3106203"/>
              <a:gd name="connsiteX478" fmla="*/ 884460 w 11411436"/>
              <a:gd name="connsiteY478" fmla="*/ 958766 h 3106203"/>
              <a:gd name="connsiteX479" fmla="*/ 822205 w 11411436"/>
              <a:gd name="connsiteY479" fmla="*/ 931685 h 3106203"/>
              <a:gd name="connsiteX480" fmla="*/ 10933125 w 11411436"/>
              <a:gd name="connsiteY480" fmla="*/ 926907 h 3106203"/>
              <a:gd name="connsiteX481" fmla="*/ 10952562 w 11411436"/>
              <a:gd name="connsiteY481" fmla="*/ 934040 h 3106203"/>
              <a:gd name="connsiteX482" fmla="*/ 10914045 w 11411436"/>
              <a:gd name="connsiteY482" fmla="*/ 934040 h 3106203"/>
              <a:gd name="connsiteX483" fmla="*/ 10933125 w 11411436"/>
              <a:gd name="connsiteY483" fmla="*/ 926907 h 3106203"/>
              <a:gd name="connsiteX484" fmla="*/ 11036253 w 11411436"/>
              <a:gd name="connsiteY484" fmla="*/ 905509 h 3106203"/>
              <a:gd name="connsiteX485" fmla="*/ 11012656 w 11411436"/>
              <a:gd name="connsiteY485" fmla="*/ 905806 h 3106203"/>
              <a:gd name="connsiteX486" fmla="*/ 11011594 w 11411436"/>
              <a:gd name="connsiteY486" fmla="*/ 905552 h 3106203"/>
              <a:gd name="connsiteX487" fmla="*/ 1017129 w 11411436"/>
              <a:gd name="connsiteY487" fmla="*/ 871866 h 3106203"/>
              <a:gd name="connsiteX488" fmla="*/ 922502 w 11411436"/>
              <a:gd name="connsiteY488" fmla="*/ 886963 h 3106203"/>
              <a:gd name="connsiteX489" fmla="*/ 921347 w 11411436"/>
              <a:gd name="connsiteY489" fmla="*/ 889271 h 3106203"/>
              <a:gd name="connsiteX490" fmla="*/ 920600 w 11411436"/>
              <a:gd name="connsiteY490" fmla="*/ 889341 h 3106203"/>
              <a:gd name="connsiteX491" fmla="*/ 917830 w 11411436"/>
              <a:gd name="connsiteY491" fmla="*/ 890105 h 3106203"/>
              <a:gd name="connsiteX492" fmla="*/ 902829 w 11411436"/>
              <a:gd name="connsiteY492" fmla="*/ 891439 h 3106203"/>
              <a:gd name="connsiteX493" fmla="*/ 899201 w 11411436"/>
              <a:gd name="connsiteY493" fmla="*/ 891243 h 3106203"/>
              <a:gd name="connsiteX494" fmla="*/ 893971 w 11411436"/>
              <a:gd name="connsiteY494" fmla="*/ 892194 h 3106203"/>
              <a:gd name="connsiteX495" fmla="*/ 899677 w 11411436"/>
              <a:gd name="connsiteY495" fmla="*/ 891719 h 3106203"/>
              <a:gd name="connsiteX496" fmla="*/ 902829 w 11411436"/>
              <a:gd name="connsiteY496" fmla="*/ 891439 h 3106203"/>
              <a:gd name="connsiteX497" fmla="*/ 911327 w 11411436"/>
              <a:gd name="connsiteY497" fmla="*/ 891897 h 3106203"/>
              <a:gd name="connsiteX498" fmla="*/ 917830 w 11411436"/>
              <a:gd name="connsiteY498" fmla="*/ 890105 h 3106203"/>
              <a:gd name="connsiteX499" fmla="*/ 921075 w 11411436"/>
              <a:gd name="connsiteY499" fmla="*/ 889816 h 3106203"/>
              <a:gd name="connsiteX500" fmla="*/ 921347 w 11411436"/>
              <a:gd name="connsiteY500" fmla="*/ 889271 h 3106203"/>
              <a:gd name="connsiteX501" fmla="*/ 1011007 w 11411436"/>
              <a:gd name="connsiteY501" fmla="*/ 880901 h 3106203"/>
              <a:gd name="connsiteX502" fmla="*/ 1101772 w 11411436"/>
              <a:gd name="connsiteY502" fmla="*/ 891719 h 3106203"/>
              <a:gd name="connsiteX503" fmla="*/ 1017129 w 11411436"/>
              <a:gd name="connsiteY503" fmla="*/ 871866 h 3106203"/>
              <a:gd name="connsiteX504" fmla="*/ 4630084 w 11411436"/>
              <a:gd name="connsiteY504" fmla="*/ 862712 h 3106203"/>
              <a:gd name="connsiteX505" fmla="*/ 4629521 w 11411436"/>
              <a:gd name="connsiteY505" fmla="*/ 863308 h 3106203"/>
              <a:gd name="connsiteX506" fmla="*/ 4628640 w 11411436"/>
              <a:gd name="connsiteY506" fmla="*/ 863376 h 3106203"/>
              <a:gd name="connsiteX507" fmla="*/ 679499 w 11411436"/>
              <a:gd name="connsiteY507" fmla="*/ 815636 h 3106203"/>
              <a:gd name="connsiteX508" fmla="*/ 708030 w 11411436"/>
              <a:gd name="connsiteY508" fmla="*/ 815636 h 3106203"/>
              <a:gd name="connsiteX509" fmla="*/ 669513 w 11411436"/>
              <a:gd name="connsiteY509" fmla="*/ 820391 h 3106203"/>
              <a:gd name="connsiteX510" fmla="*/ 3515026 w 11411436"/>
              <a:gd name="connsiteY510" fmla="*/ 815160 h 3106203"/>
              <a:gd name="connsiteX511" fmla="*/ 3447978 w 11411436"/>
              <a:gd name="connsiteY511" fmla="*/ 820391 h 3106203"/>
              <a:gd name="connsiteX512" fmla="*/ 3393292 w 11411436"/>
              <a:gd name="connsiteY512" fmla="*/ 840363 h 3106203"/>
              <a:gd name="connsiteX513" fmla="*/ 3662437 w 11411436"/>
              <a:gd name="connsiteY513" fmla="*/ 790909 h 3106203"/>
              <a:gd name="connsiteX514" fmla="*/ 3569711 w 11411436"/>
              <a:gd name="connsiteY514" fmla="*/ 803272 h 3106203"/>
              <a:gd name="connsiteX515" fmla="*/ 1262496 w 11411436"/>
              <a:gd name="connsiteY515" fmla="*/ 790909 h 3106203"/>
              <a:gd name="connsiteX516" fmla="*/ 1256315 w 11411436"/>
              <a:gd name="connsiteY516" fmla="*/ 798517 h 3106203"/>
              <a:gd name="connsiteX517" fmla="*/ 1278663 w 11411436"/>
              <a:gd name="connsiteY517" fmla="*/ 803272 h 3106203"/>
              <a:gd name="connsiteX518" fmla="*/ 473126 w 11411436"/>
              <a:gd name="connsiteY518" fmla="*/ 754190 h 3106203"/>
              <a:gd name="connsiteX519" fmla="*/ 515922 w 11411436"/>
              <a:gd name="connsiteY519" fmla="*/ 773315 h 3106203"/>
              <a:gd name="connsiteX520" fmla="*/ 455056 w 11411436"/>
              <a:gd name="connsiteY520" fmla="*/ 760951 h 3106203"/>
              <a:gd name="connsiteX521" fmla="*/ 473126 w 11411436"/>
              <a:gd name="connsiteY521" fmla="*/ 754190 h 3106203"/>
              <a:gd name="connsiteX522" fmla="*/ 10700597 w 11411436"/>
              <a:gd name="connsiteY522" fmla="*/ 738602 h 3106203"/>
              <a:gd name="connsiteX523" fmla="*/ 10715279 w 11411436"/>
              <a:gd name="connsiteY523" fmla="*/ 743832 h 3106203"/>
              <a:gd name="connsiteX524" fmla="*/ 10683419 w 11411436"/>
              <a:gd name="connsiteY524" fmla="*/ 743832 h 3106203"/>
              <a:gd name="connsiteX525" fmla="*/ 10683419 w 11411436"/>
              <a:gd name="connsiteY525" fmla="*/ 739077 h 3106203"/>
              <a:gd name="connsiteX526" fmla="*/ 10700597 w 11411436"/>
              <a:gd name="connsiteY526" fmla="*/ 738602 h 3106203"/>
              <a:gd name="connsiteX527" fmla="*/ 2806978 w 11411436"/>
              <a:gd name="connsiteY527" fmla="*/ 713875 h 3106203"/>
              <a:gd name="connsiteX528" fmla="*/ 2868324 w 11411436"/>
              <a:gd name="connsiteY528" fmla="*/ 722910 h 3106203"/>
              <a:gd name="connsiteX529" fmla="*/ 2806978 w 11411436"/>
              <a:gd name="connsiteY529" fmla="*/ 713875 h 3106203"/>
              <a:gd name="connsiteX530" fmla="*/ 1461264 w 11411436"/>
              <a:gd name="connsiteY530" fmla="*/ 701987 h 3106203"/>
              <a:gd name="connsiteX531" fmla="*/ 2038067 w 11411436"/>
              <a:gd name="connsiteY531" fmla="*/ 768560 h 3106203"/>
              <a:gd name="connsiteX532" fmla="*/ 1461264 w 11411436"/>
              <a:gd name="connsiteY532" fmla="*/ 701987 h 3106203"/>
              <a:gd name="connsiteX533" fmla="*/ 5591580 w 11411436"/>
              <a:gd name="connsiteY533" fmla="*/ 701512 h 3106203"/>
              <a:gd name="connsiteX534" fmla="*/ 5601092 w 11411436"/>
              <a:gd name="connsiteY534" fmla="*/ 709120 h 3106203"/>
              <a:gd name="connsiteX535" fmla="*/ 5599666 w 11411436"/>
              <a:gd name="connsiteY535" fmla="*/ 710071 h 3106203"/>
              <a:gd name="connsiteX536" fmla="*/ 5591580 w 11411436"/>
              <a:gd name="connsiteY536" fmla="*/ 701512 h 3106203"/>
              <a:gd name="connsiteX537" fmla="*/ 6353239 w 11411436"/>
              <a:gd name="connsiteY537" fmla="*/ 700204 h 3106203"/>
              <a:gd name="connsiteX538" fmla="*/ 6341470 w 11411436"/>
              <a:gd name="connsiteY538" fmla="*/ 705316 h 3106203"/>
              <a:gd name="connsiteX539" fmla="*/ 6317669 w 11411436"/>
              <a:gd name="connsiteY539" fmla="*/ 708677 h 3106203"/>
              <a:gd name="connsiteX540" fmla="*/ 6314841 w 11411436"/>
              <a:gd name="connsiteY540" fmla="*/ 708169 h 3106203"/>
              <a:gd name="connsiteX541" fmla="*/ 6293439 w 11411436"/>
              <a:gd name="connsiteY541" fmla="*/ 712099 h 3106203"/>
              <a:gd name="connsiteX542" fmla="*/ 6076309 w 11411436"/>
              <a:gd name="connsiteY542" fmla="*/ 742763 h 3106203"/>
              <a:gd name="connsiteX543" fmla="*/ 5822205 w 11411436"/>
              <a:gd name="connsiteY543" fmla="*/ 798042 h 3106203"/>
              <a:gd name="connsiteX544" fmla="*/ 6023349 w 11411436"/>
              <a:gd name="connsiteY544" fmla="*/ 760000 h 3106203"/>
              <a:gd name="connsiteX545" fmla="*/ 6215458 w 11411436"/>
              <a:gd name="connsiteY545" fmla="*/ 730043 h 3106203"/>
              <a:gd name="connsiteX546" fmla="*/ 6222116 w 11411436"/>
              <a:gd name="connsiteY546" fmla="*/ 750014 h 3106203"/>
              <a:gd name="connsiteX547" fmla="*/ 6255283 w 11411436"/>
              <a:gd name="connsiteY547" fmla="*/ 719106 h 3106203"/>
              <a:gd name="connsiteX548" fmla="*/ 6293439 w 11411436"/>
              <a:gd name="connsiteY548" fmla="*/ 712099 h 3106203"/>
              <a:gd name="connsiteX549" fmla="*/ 6317669 w 11411436"/>
              <a:gd name="connsiteY549" fmla="*/ 708677 h 3106203"/>
              <a:gd name="connsiteX550" fmla="*/ 6324767 w 11411436"/>
              <a:gd name="connsiteY550" fmla="*/ 709952 h 3106203"/>
              <a:gd name="connsiteX551" fmla="*/ 6332910 w 11411436"/>
              <a:gd name="connsiteY551" fmla="*/ 716728 h 3106203"/>
              <a:gd name="connsiteX552" fmla="*/ 6333386 w 11411436"/>
              <a:gd name="connsiteY552" fmla="*/ 721959 h 3106203"/>
              <a:gd name="connsiteX553" fmla="*/ 6299149 w 11411436"/>
              <a:gd name="connsiteY553" fmla="*/ 730518 h 3106203"/>
              <a:gd name="connsiteX554" fmla="*/ 6337666 w 11411436"/>
              <a:gd name="connsiteY554" fmla="*/ 725763 h 3106203"/>
              <a:gd name="connsiteX555" fmla="*/ 6333386 w 11411436"/>
              <a:gd name="connsiteY555" fmla="*/ 721959 h 3106203"/>
              <a:gd name="connsiteX556" fmla="*/ 6337666 w 11411436"/>
              <a:gd name="connsiteY556" fmla="*/ 721008 h 3106203"/>
              <a:gd name="connsiteX557" fmla="*/ 6333386 w 11411436"/>
              <a:gd name="connsiteY557" fmla="*/ 717204 h 3106203"/>
              <a:gd name="connsiteX558" fmla="*/ 6341470 w 11411436"/>
              <a:gd name="connsiteY558" fmla="*/ 705316 h 3106203"/>
              <a:gd name="connsiteX559" fmla="*/ 6370001 w 11411436"/>
              <a:gd name="connsiteY559" fmla="*/ 701512 h 3106203"/>
              <a:gd name="connsiteX560" fmla="*/ 6353239 w 11411436"/>
              <a:gd name="connsiteY560" fmla="*/ 700204 h 3106203"/>
              <a:gd name="connsiteX561" fmla="*/ 11354329 w 11411436"/>
              <a:gd name="connsiteY561" fmla="*/ 696118 h 3106203"/>
              <a:gd name="connsiteX562" fmla="*/ 11411436 w 11411436"/>
              <a:gd name="connsiteY562" fmla="*/ 720057 h 3106203"/>
              <a:gd name="connsiteX563" fmla="*/ 11330598 w 11411436"/>
              <a:gd name="connsiteY563" fmla="*/ 709120 h 3106203"/>
              <a:gd name="connsiteX564" fmla="*/ 11354329 w 11411436"/>
              <a:gd name="connsiteY564" fmla="*/ 696118 h 3106203"/>
              <a:gd name="connsiteX565" fmla="*/ 10946239 w 11411436"/>
              <a:gd name="connsiteY565" fmla="*/ 696081 h 3106203"/>
              <a:gd name="connsiteX566" fmla="*/ 11035777 w 11411436"/>
              <a:gd name="connsiteY566" fmla="*/ 709120 h 3106203"/>
              <a:gd name="connsiteX567" fmla="*/ 10914045 w 11411436"/>
              <a:gd name="connsiteY567" fmla="*/ 701512 h 3106203"/>
              <a:gd name="connsiteX568" fmla="*/ 10946239 w 11411436"/>
              <a:gd name="connsiteY568" fmla="*/ 696081 h 3106203"/>
              <a:gd name="connsiteX569" fmla="*/ 1470773 w 11411436"/>
              <a:gd name="connsiteY569" fmla="*/ 672030 h 3106203"/>
              <a:gd name="connsiteX570" fmla="*/ 1509289 w 11411436"/>
              <a:gd name="connsiteY570" fmla="*/ 679638 h 3106203"/>
              <a:gd name="connsiteX571" fmla="*/ 1499779 w 11411436"/>
              <a:gd name="connsiteY571" fmla="*/ 672030 h 3106203"/>
              <a:gd name="connsiteX572" fmla="*/ 1255839 w 11411436"/>
              <a:gd name="connsiteY572" fmla="*/ 672030 h 3106203"/>
              <a:gd name="connsiteX573" fmla="*/ 1355223 w 11411436"/>
              <a:gd name="connsiteY573" fmla="*/ 696756 h 3106203"/>
              <a:gd name="connsiteX574" fmla="*/ 1255839 w 11411436"/>
              <a:gd name="connsiteY574" fmla="*/ 672030 h 3106203"/>
              <a:gd name="connsiteX575" fmla="*/ 862098 w 11411436"/>
              <a:gd name="connsiteY575" fmla="*/ 672030 h 3106203"/>
              <a:gd name="connsiteX576" fmla="*/ 910125 w 11411436"/>
              <a:gd name="connsiteY576" fmla="*/ 691526 h 3106203"/>
              <a:gd name="connsiteX577" fmla="*/ 884447 w 11411436"/>
              <a:gd name="connsiteY577" fmla="*/ 691526 h 3106203"/>
              <a:gd name="connsiteX578" fmla="*/ 5613932 w 11411436"/>
              <a:gd name="connsiteY578" fmla="*/ 649680 h 3106203"/>
              <a:gd name="connsiteX579" fmla="*/ 5607752 w 11411436"/>
              <a:gd name="connsiteY579" fmla="*/ 672029 h 3106203"/>
              <a:gd name="connsiteX580" fmla="*/ 5591580 w 11411436"/>
              <a:gd name="connsiteY580" fmla="*/ 662043 h 3106203"/>
              <a:gd name="connsiteX581" fmla="*/ 1201631 w 11411436"/>
              <a:gd name="connsiteY581" fmla="*/ 642547 h 3106203"/>
              <a:gd name="connsiteX582" fmla="*/ 1217798 w 11411436"/>
              <a:gd name="connsiteY582" fmla="*/ 654911 h 3106203"/>
              <a:gd name="connsiteX583" fmla="*/ 1240146 w 11411436"/>
              <a:gd name="connsiteY583" fmla="*/ 654911 h 3106203"/>
              <a:gd name="connsiteX584" fmla="*/ 10830829 w 11411436"/>
              <a:gd name="connsiteY584" fmla="*/ 624953 h 3106203"/>
              <a:gd name="connsiteX585" fmla="*/ 10936394 w 11411436"/>
              <a:gd name="connsiteY585" fmla="*/ 624953 h 3106203"/>
              <a:gd name="connsiteX586" fmla="*/ 10930212 w 11411436"/>
              <a:gd name="connsiteY586" fmla="*/ 662043 h 3106203"/>
              <a:gd name="connsiteX587" fmla="*/ 10830829 w 11411436"/>
              <a:gd name="connsiteY587" fmla="*/ 624953 h 3106203"/>
              <a:gd name="connsiteX588" fmla="*/ 4075631 w 11411436"/>
              <a:gd name="connsiteY588" fmla="*/ 624953 h 3106203"/>
              <a:gd name="connsiteX589" fmla="*/ 4091796 w 11411436"/>
              <a:gd name="connsiteY589" fmla="*/ 624953 h 3106203"/>
              <a:gd name="connsiteX590" fmla="*/ 4063268 w 11411436"/>
              <a:gd name="connsiteY590" fmla="*/ 637316 h 3106203"/>
              <a:gd name="connsiteX591" fmla="*/ 1047563 w 11411436"/>
              <a:gd name="connsiteY591" fmla="*/ 612590 h 3106203"/>
              <a:gd name="connsiteX592" fmla="*/ 1146946 w 11411436"/>
              <a:gd name="connsiteY592" fmla="*/ 642072 h 3106203"/>
              <a:gd name="connsiteX593" fmla="*/ 1047563 w 11411436"/>
              <a:gd name="connsiteY593" fmla="*/ 612590 h 3106203"/>
              <a:gd name="connsiteX594" fmla="*/ 5282900 w 11411436"/>
              <a:gd name="connsiteY594" fmla="*/ 611498 h 3106203"/>
              <a:gd name="connsiteX595" fmla="*/ 5306269 w 11411436"/>
              <a:gd name="connsiteY595" fmla="*/ 612590 h 3106203"/>
              <a:gd name="connsiteX596" fmla="*/ 5223052 w 11411436"/>
              <a:gd name="connsiteY596" fmla="*/ 632562 h 3106203"/>
              <a:gd name="connsiteX597" fmla="*/ 5282900 w 11411436"/>
              <a:gd name="connsiteY597" fmla="*/ 611498 h 3106203"/>
              <a:gd name="connsiteX598" fmla="*/ 915725 w 11411436"/>
              <a:gd name="connsiteY598" fmla="*/ 588933 h 3106203"/>
              <a:gd name="connsiteX599" fmla="*/ 833105 w 11411436"/>
              <a:gd name="connsiteY599" fmla="*/ 590241 h 3106203"/>
              <a:gd name="connsiteX600" fmla="*/ 893971 w 11411436"/>
              <a:gd name="connsiteY600" fmla="*/ 612590 h 3106203"/>
              <a:gd name="connsiteX601" fmla="*/ 884460 w 11411436"/>
              <a:gd name="connsiteY601" fmla="*/ 602604 h 3106203"/>
              <a:gd name="connsiteX602" fmla="*/ 993354 w 11411436"/>
              <a:gd name="connsiteY602" fmla="*/ 602604 h 3106203"/>
              <a:gd name="connsiteX603" fmla="*/ 915725 w 11411436"/>
              <a:gd name="connsiteY603" fmla="*/ 588933 h 3106203"/>
              <a:gd name="connsiteX604" fmla="*/ 9681444 w 11411436"/>
              <a:gd name="connsiteY604" fmla="*/ 557608 h 3106203"/>
              <a:gd name="connsiteX605" fmla="*/ 9715741 w 11411436"/>
              <a:gd name="connsiteY605" fmla="*/ 565513 h 3106203"/>
              <a:gd name="connsiteX606" fmla="*/ 9645364 w 11411436"/>
              <a:gd name="connsiteY606" fmla="*/ 560758 h 3106203"/>
              <a:gd name="connsiteX607" fmla="*/ 9681444 w 11411436"/>
              <a:gd name="connsiteY607" fmla="*/ 557608 h 3106203"/>
              <a:gd name="connsiteX608" fmla="*/ 6370001 w 11411436"/>
              <a:gd name="connsiteY608" fmla="*/ 543164 h 3106203"/>
              <a:gd name="connsiteX609" fmla="*/ 6331959 w 11411436"/>
              <a:gd name="connsiteY609" fmla="*/ 565513 h 3106203"/>
              <a:gd name="connsiteX610" fmla="*/ 6331959 w 11411436"/>
              <a:gd name="connsiteY610" fmla="*/ 548395 h 3106203"/>
              <a:gd name="connsiteX611" fmla="*/ 7587184 w 11411436"/>
              <a:gd name="connsiteY611" fmla="*/ 542169 h 3106203"/>
              <a:gd name="connsiteX612" fmla="*/ 7437062 w 11411436"/>
              <a:gd name="connsiteY612" fmla="*/ 560758 h 3106203"/>
              <a:gd name="connsiteX613" fmla="*/ 7437062 w 11411436"/>
              <a:gd name="connsiteY613" fmla="*/ 565514 h 3106203"/>
              <a:gd name="connsiteX614" fmla="*/ 7392364 w 11411436"/>
              <a:gd name="connsiteY614" fmla="*/ 573122 h 3106203"/>
              <a:gd name="connsiteX615" fmla="*/ 7622989 w 11411436"/>
              <a:gd name="connsiteY615" fmla="*/ 553150 h 3106203"/>
              <a:gd name="connsiteX616" fmla="*/ 7587184 w 11411436"/>
              <a:gd name="connsiteY616" fmla="*/ 542169 h 3106203"/>
              <a:gd name="connsiteX617" fmla="*/ 6046649 w 11411436"/>
              <a:gd name="connsiteY617" fmla="*/ 536032 h 3106203"/>
              <a:gd name="connsiteX618" fmla="*/ 6085165 w 11411436"/>
              <a:gd name="connsiteY618" fmla="*/ 536032 h 3106203"/>
              <a:gd name="connsiteX619" fmla="*/ 6037138 w 11411436"/>
              <a:gd name="connsiteY619" fmla="*/ 543165 h 3106203"/>
              <a:gd name="connsiteX620" fmla="*/ 9952549 w 11411436"/>
              <a:gd name="connsiteY620" fmla="*/ 518437 h 3106203"/>
              <a:gd name="connsiteX621" fmla="*/ 9997723 w 11411436"/>
              <a:gd name="connsiteY621" fmla="*/ 518437 h 3106203"/>
              <a:gd name="connsiteX622" fmla="*/ 9946367 w 11411436"/>
              <a:gd name="connsiteY622" fmla="*/ 523668 h 3106203"/>
              <a:gd name="connsiteX623" fmla="*/ 9869333 w 11411436"/>
              <a:gd name="connsiteY623" fmla="*/ 518437 h 3106203"/>
              <a:gd name="connsiteX624" fmla="*/ 9869333 w 11411436"/>
              <a:gd name="connsiteY624" fmla="*/ 523668 h 3106203"/>
              <a:gd name="connsiteX625" fmla="*/ 9821305 w 11411436"/>
              <a:gd name="connsiteY625" fmla="*/ 523668 h 3106203"/>
              <a:gd name="connsiteX626" fmla="*/ 4130315 w 11411436"/>
              <a:gd name="connsiteY626" fmla="*/ 518437 h 3106203"/>
              <a:gd name="connsiteX627" fmla="*/ 3668605 w 11411436"/>
              <a:gd name="connsiteY627" fmla="*/ 612589 h 3106203"/>
              <a:gd name="connsiteX628" fmla="*/ 4130315 w 11411436"/>
              <a:gd name="connsiteY628" fmla="*/ 518437 h 3106203"/>
              <a:gd name="connsiteX629" fmla="*/ 10084029 w 11411436"/>
              <a:gd name="connsiteY629" fmla="*/ 517962 h 3106203"/>
              <a:gd name="connsiteX630" fmla="*/ 10099959 w 11411436"/>
              <a:gd name="connsiteY630" fmla="*/ 523668 h 3106203"/>
              <a:gd name="connsiteX631" fmla="*/ 10068099 w 11411436"/>
              <a:gd name="connsiteY631" fmla="*/ 523668 h 3106203"/>
              <a:gd name="connsiteX632" fmla="*/ 10084029 w 11411436"/>
              <a:gd name="connsiteY632" fmla="*/ 517962 h 3106203"/>
              <a:gd name="connsiteX633" fmla="*/ 6261107 w 11411436"/>
              <a:gd name="connsiteY633" fmla="*/ 501319 h 3106203"/>
              <a:gd name="connsiteX634" fmla="*/ 6261107 w 11411436"/>
              <a:gd name="connsiteY634" fmla="*/ 506074 h 3106203"/>
              <a:gd name="connsiteX635" fmla="*/ 6229247 w 11411436"/>
              <a:gd name="connsiteY635" fmla="*/ 506074 h 3106203"/>
              <a:gd name="connsiteX636" fmla="*/ 2784617 w 11411436"/>
              <a:gd name="connsiteY636" fmla="*/ 494662 h 3106203"/>
              <a:gd name="connsiteX637" fmla="*/ 2877345 w 11411436"/>
              <a:gd name="connsiteY637" fmla="*/ 506074 h 3106203"/>
              <a:gd name="connsiteX638" fmla="*/ 2784617 w 11411436"/>
              <a:gd name="connsiteY638" fmla="*/ 506074 h 3106203"/>
              <a:gd name="connsiteX639" fmla="*/ 2784617 w 11411436"/>
              <a:gd name="connsiteY639" fmla="*/ 494662 h 3106203"/>
              <a:gd name="connsiteX640" fmla="*/ 3063270 w 11411436"/>
              <a:gd name="connsiteY640" fmla="*/ 493711 h 3106203"/>
              <a:gd name="connsiteX641" fmla="*/ 3063270 w 11411436"/>
              <a:gd name="connsiteY641" fmla="*/ 501319 h 3106203"/>
              <a:gd name="connsiteX642" fmla="*/ 2992895 w 11411436"/>
              <a:gd name="connsiteY642" fmla="*/ 501319 h 3106203"/>
              <a:gd name="connsiteX643" fmla="*/ 2932031 w 11411436"/>
              <a:gd name="connsiteY643" fmla="*/ 493711 h 3106203"/>
              <a:gd name="connsiteX644" fmla="*/ 2932031 w 11411436"/>
              <a:gd name="connsiteY644" fmla="*/ 506074 h 3106203"/>
              <a:gd name="connsiteX645" fmla="*/ 2893510 w 11411436"/>
              <a:gd name="connsiteY645" fmla="*/ 501319 h 3106203"/>
              <a:gd name="connsiteX646" fmla="*/ 2932031 w 11411436"/>
              <a:gd name="connsiteY646" fmla="*/ 493711 h 3106203"/>
              <a:gd name="connsiteX647" fmla="*/ 2777957 w 11411436"/>
              <a:gd name="connsiteY647" fmla="*/ 488955 h 3106203"/>
              <a:gd name="connsiteX648" fmla="*/ 2784141 w 11411436"/>
              <a:gd name="connsiteY648" fmla="*/ 494661 h 3106203"/>
              <a:gd name="connsiteX649" fmla="*/ 2773679 w 11411436"/>
              <a:gd name="connsiteY649" fmla="*/ 493235 h 3106203"/>
              <a:gd name="connsiteX650" fmla="*/ 3245869 w 11411436"/>
              <a:gd name="connsiteY650" fmla="*/ 484200 h 3106203"/>
              <a:gd name="connsiteX651" fmla="*/ 3268218 w 11411436"/>
              <a:gd name="connsiteY651" fmla="*/ 488955 h 3106203"/>
              <a:gd name="connsiteX652" fmla="*/ 3239687 w 11411436"/>
              <a:gd name="connsiteY652" fmla="*/ 488955 h 3106203"/>
              <a:gd name="connsiteX653" fmla="*/ 9215972 w 11411436"/>
              <a:gd name="connsiteY653" fmla="*/ 471361 h 3106203"/>
              <a:gd name="connsiteX654" fmla="*/ 9228811 w 11411436"/>
              <a:gd name="connsiteY654" fmla="*/ 483724 h 3106203"/>
              <a:gd name="connsiteX655" fmla="*/ 8600652 w 11411436"/>
              <a:gd name="connsiteY655" fmla="*/ 493710 h 3106203"/>
              <a:gd name="connsiteX656" fmla="*/ 9590680 w 11411436"/>
              <a:gd name="connsiteY656" fmla="*/ 464228 h 3106203"/>
              <a:gd name="connsiteX657" fmla="*/ 9260671 w 11411436"/>
              <a:gd name="connsiteY657" fmla="*/ 476591 h 3106203"/>
              <a:gd name="connsiteX658" fmla="*/ 2307199 w 11411436"/>
              <a:gd name="connsiteY658" fmla="*/ 464228 h 3106203"/>
              <a:gd name="connsiteX659" fmla="*/ 2355227 w 11411436"/>
              <a:gd name="connsiteY659" fmla="*/ 476591 h 3106203"/>
              <a:gd name="connsiteX660" fmla="*/ 2729932 w 11411436"/>
              <a:gd name="connsiteY660" fmla="*/ 501318 h 3106203"/>
              <a:gd name="connsiteX661" fmla="*/ 2746099 w 11411436"/>
              <a:gd name="connsiteY661" fmla="*/ 484200 h 3106203"/>
              <a:gd name="connsiteX662" fmla="*/ 2774155 w 11411436"/>
              <a:gd name="connsiteY662" fmla="*/ 493710 h 3106203"/>
              <a:gd name="connsiteX663" fmla="*/ 2762266 w 11411436"/>
              <a:gd name="connsiteY663" fmla="*/ 506549 h 3106203"/>
              <a:gd name="connsiteX664" fmla="*/ 2332878 w 11411436"/>
              <a:gd name="connsiteY664" fmla="*/ 484200 h 3106203"/>
              <a:gd name="connsiteX665" fmla="*/ 2307199 w 11411436"/>
              <a:gd name="connsiteY665" fmla="*/ 464228 h 3106203"/>
              <a:gd name="connsiteX666" fmla="*/ 10277862 w 11411436"/>
              <a:gd name="connsiteY666" fmla="*/ 451746 h 3106203"/>
              <a:gd name="connsiteX667" fmla="*/ 10446135 w 11411436"/>
              <a:gd name="connsiteY667" fmla="*/ 471837 h 3106203"/>
              <a:gd name="connsiteX668" fmla="*/ 10099958 w 11411436"/>
              <a:gd name="connsiteY668" fmla="*/ 459473 h 3106203"/>
              <a:gd name="connsiteX669" fmla="*/ 10277862 w 11411436"/>
              <a:gd name="connsiteY669" fmla="*/ 451746 h 3106203"/>
              <a:gd name="connsiteX670" fmla="*/ 2070870 w 11411436"/>
              <a:gd name="connsiteY670" fmla="*/ 451657 h 3106203"/>
              <a:gd name="connsiteX671" fmla="*/ 2207819 w 11411436"/>
              <a:gd name="connsiteY671" fmla="*/ 464228 h 3106203"/>
              <a:gd name="connsiteX672" fmla="*/ 2207819 w 11411436"/>
              <a:gd name="connsiteY672" fmla="*/ 476591 h 3106203"/>
              <a:gd name="connsiteX673" fmla="*/ 2025222 w 11411436"/>
              <a:gd name="connsiteY673" fmla="*/ 454242 h 3106203"/>
              <a:gd name="connsiteX674" fmla="*/ 2070870 w 11411436"/>
              <a:gd name="connsiteY674" fmla="*/ 451657 h 3106203"/>
              <a:gd name="connsiteX675" fmla="*/ 3183162 w 11411436"/>
              <a:gd name="connsiteY675" fmla="*/ 449607 h 3106203"/>
              <a:gd name="connsiteX676" fmla="*/ 3201172 w 11411436"/>
              <a:gd name="connsiteY676" fmla="*/ 459473 h 3106203"/>
              <a:gd name="connsiteX677" fmla="*/ 3162656 w 11411436"/>
              <a:gd name="connsiteY677" fmla="*/ 454718 h 3106203"/>
              <a:gd name="connsiteX678" fmla="*/ 3183162 w 11411436"/>
              <a:gd name="connsiteY678" fmla="*/ 449607 h 3106203"/>
              <a:gd name="connsiteX679" fmla="*/ 8107066 w 11411436"/>
              <a:gd name="connsiteY679" fmla="*/ 434746 h 3106203"/>
              <a:gd name="connsiteX680" fmla="*/ 8129416 w 11411436"/>
              <a:gd name="connsiteY680" fmla="*/ 447110 h 3106203"/>
              <a:gd name="connsiteX681" fmla="*/ 8138926 w 11411436"/>
              <a:gd name="connsiteY681" fmla="*/ 442355 h 3106203"/>
              <a:gd name="connsiteX682" fmla="*/ 8107066 w 11411436"/>
              <a:gd name="connsiteY682" fmla="*/ 434746 h 3106203"/>
              <a:gd name="connsiteX683" fmla="*/ 7491746 w 11411436"/>
              <a:gd name="connsiteY683" fmla="*/ 434746 h 3106203"/>
              <a:gd name="connsiteX684" fmla="*/ 7497928 w 11411436"/>
              <a:gd name="connsiteY684" fmla="*/ 441879 h 3106203"/>
              <a:gd name="connsiteX685" fmla="*/ 7469397 w 11411436"/>
              <a:gd name="connsiteY685" fmla="*/ 441879 h 3106203"/>
              <a:gd name="connsiteX686" fmla="*/ 1720887 w 11411436"/>
              <a:gd name="connsiteY686" fmla="*/ 434390 h 3106203"/>
              <a:gd name="connsiteX687" fmla="*/ 1756072 w 11411436"/>
              <a:gd name="connsiteY687" fmla="*/ 441879 h 3106203"/>
              <a:gd name="connsiteX688" fmla="*/ 1717559 w 11411436"/>
              <a:gd name="connsiteY688" fmla="*/ 441879 h 3106203"/>
              <a:gd name="connsiteX689" fmla="*/ 1717559 w 11411436"/>
              <a:gd name="connsiteY689" fmla="*/ 454243 h 3106203"/>
              <a:gd name="connsiteX690" fmla="*/ 1685699 w 11411436"/>
              <a:gd name="connsiteY690" fmla="*/ 441879 h 3106203"/>
              <a:gd name="connsiteX691" fmla="*/ 1720887 w 11411436"/>
              <a:gd name="connsiteY691" fmla="*/ 434390 h 3106203"/>
              <a:gd name="connsiteX692" fmla="*/ 9389417 w 11411436"/>
              <a:gd name="connsiteY692" fmla="*/ 416736 h 3106203"/>
              <a:gd name="connsiteX693" fmla="*/ 9506989 w 11411436"/>
              <a:gd name="connsiteY693" fmla="*/ 429516 h 3106203"/>
              <a:gd name="connsiteX694" fmla="*/ 9266853 w 11411436"/>
              <a:gd name="connsiteY694" fmla="*/ 417152 h 3106203"/>
              <a:gd name="connsiteX695" fmla="*/ 9389417 w 11411436"/>
              <a:gd name="connsiteY695" fmla="*/ 416736 h 3106203"/>
              <a:gd name="connsiteX696" fmla="*/ 7382853 w 11411436"/>
              <a:gd name="connsiteY696" fmla="*/ 412397 h 3106203"/>
              <a:gd name="connsiteX697" fmla="*/ 7382853 w 11411436"/>
              <a:gd name="connsiteY697" fmla="*/ 429516 h 3106203"/>
              <a:gd name="connsiteX698" fmla="*/ 7200254 w 11411436"/>
              <a:gd name="connsiteY698" fmla="*/ 434746 h 3106203"/>
              <a:gd name="connsiteX699" fmla="*/ 8376208 w 11411436"/>
              <a:gd name="connsiteY699" fmla="*/ 404789 h 3106203"/>
              <a:gd name="connsiteX700" fmla="*/ 8414726 w 11411436"/>
              <a:gd name="connsiteY700" fmla="*/ 404789 h 3106203"/>
              <a:gd name="connsiteX701" fmla="*/ 8369551 w 11411436"/>
              <a:gd name="connsiteY701" fmla="*/ 412397 h 3106203"/>
              <a:gd name="connsiteX702" fmla="*/ 6793211 w 11411436"/>
              <a:gd name="connsiteY702" fmla="*/ 404789 h 3106203"/>
              <a:gd name="connsiteX703" fmla="*/ 6783700 w 11411436"/>
              <a:gd name="connsiteY703" fmla="*/ 412397 h 3106203"/>
              <a:gd name="connsiteX704" fmla="*/ 6767533 w 11411436"/>
              <a:gd name="connsiteY704" fmla="*/ 412397 h 3106203"/>
              <a:gd name="connsiteX705" fmla="*/ 7523606 w 11411436"/>
              <a:gd name="connsiteY705" fmla="*/ 400034 h 3106203"/>
              <a:gd name="connsiteX706" fmla="*/ 7414712 w 11411436"/>
              <a:gd name="connsiteY706" fmla="*/ 412397 h 3106203"/>
              <a:gd name="connsiteX707" fmla="*/ 7523606 w 11411436"/>
              <a:gd name="connsiteY707" fmla="*/ 400034 h 3106203"/>
              <a:gd name="connsiteX708" fmla="*/ 7699821 w 11411436"/>
              <a:gd name="connsiteY708" fmla="*/ 381830 h 3106203"/>
              <a:gd name="connsiteX709" fmla="*/ 7738063 w 11411436"/>
              <a:gd name="connsiteY709" fmla="*/ 387194 h 3106203"/>
              <a:gd name="connsiteX710" fmla="*/ 7613003 w 11411436"/>
              <a:gd name="connsiteY710" fmla="*/ 404313 h 3106203"/>
              <a:gd name="connsiteX711" fmla="*/ 7584472 w 11411436"/>
              <a:gd name="connsiteY711" fmla="*/ 394803 h 3106203"/>
              <a:gd name="connsiteX712" fmla="*/ 7699821 w 11411436"/>
              <a:gd name="connsiteY712" fmla="*/ 381830 h 3106203"/>
              <a:gd name="connsiteX713" fmla="*/ 7876440 w 11411436"/>
              <a:gd name="connsiteY713" fmla="*/ 375307 h 3106203"/>
              <a:gd name="connsiteX714" fmla="*/ 7882622 w 11411436"/>
              <a:gd name="connsiteY714" fmla="*/ 382440 h 3106203"/>
              <a:gd name="connsiteX715" fmla="*/ 7799406 w 11411436"/>
              <a:gd name="connsiteY715" fmla="*/ 382440 h 3106203"/>
              <a:gd name="connsiteX716" fmla="*/ 8282561 w 11411436"/>
              <a:gd name="connsiteY716" fmla="*/ 371087 h 3106203"/>
              <a:gd name="connsiteX717" fmla="*/ 8331510 w 11411436"/>
              <a:gd name="connsiteY717" fmla="*/ 387670 h 3106203"/>
              <a:gd name="connsiteX718" fmla="*/ 8267315 w 11411436"/>
              <a:gd name="connsiteY718" fmla="*/ 382439 h 3106203"/>
              <a:gd name="connsiteX719" fmla="*/ 8282561 w 11411436"/>
              <a:gd name="connsiteY719" fmla="*/ 371087 h 3106203"/>
              <a:gd name="connsiteX720" fmla="*/ 4216857 w 11411436"/>
              <a:gd name="connsiteY720" fmla="*/ 365321 h 3106203"/>
              <a:gd name="connsiteX721" fmla="*/ 4239208 w 11411436"/>
              <a:gd name="connsiteY721" fmla="*/ 365321 h 3106203"/>
              <a:gd name="connsiteX722" fmla="*/ 4207347 w 11411436"/>
              <a:gd name="connsiteY722" fmla="*/ 370076 h 3106203"/>
              <a:gd name="connsiteX723" fmla="*/ 8002733 w 11411436"/>
              <a:gd name="connsiteY723" fmla="*/ 363538 h 3106203"/>
              <a:gd name="connsiteX724" fmla="*/ 8030031 w 11411436"/>
              <a:gd name="connsiteY724" fmla="*/ 365321 h 3106203"/>
              <a:gd name="connsiteX725" fmla="*/ 8030031 w 11411436"/>
              <a:gd name="connsiteY725" fmla="*/ 387670 h 3106203"/>
              <a:gd name="connsiteX726" fmla="*/ 8023850 w 11411436"/>
              <a:gd name="connsiteY726" fmla="*/ 387670 h 3106203"/>
              <a:gd name="connsiteX727" fmla="*/ 7930648 w 11411436"/>
              <a:gd name="connsiteY727" fmla="*/ 375307 h 3106203"/>
              <a:gd name="connsiteX728" fmla="*/ 8002733 w 11411436"/>
              <a:gd name="connsiteY728" fmla="*/ 363538 h 3106203"/>
              <a:gd name="connsiteX729" fmla="*/ 8089754 w 11411436"/>
              <a:gd name="connsiteY729" fmla="*/ 363271 h 3106203"/>
              <a:gd name="connsiteX730" fmla="*/ 8090253 w 11411436"/>
              <a:gd name="connsiteY730" fmla="*/ 363330 h 3106203"/>
              <a:gd name="connsiteX731" fmla="*/ 8061891 w 11411436"/>
              <a:gd name="connsiteY731" fmla="*/ 365321 h 3106203"/>
              <a:gd name="connsiteX732" fmla="*/ 8089754 w 11411436"/>
              <a:gd name="connsiteY732" fmla="*/ 363271 h 3106203"/>
              <a:gd name="connsiteX733" fmla="*/ 9622539 w 11411436"/>
              <a:gd name="connsiteY733" fmla="*/ 357713 h 3106203"/>
              <a:gd name="connsiteX734" fmla="*/ 9622539 w 11411436"/>
              <a:gd name="connsiteY734" fmla="*/ 365321 h 3106203"/>
              <a:gd name="connsiteX735" fmla="*/ 9513646 w 11411436"/>
              <a:gd name="connsiteY735" fmla="*/ 365321 h 3106203"/>
              <a:gd name="connsiteX736" fmla="*/ 8266840 w 11411436"/>
              <a:gd name="connsiteY736" fmla="*/ 357713 h 3106203"/>
              <a:gd name="connsiteX737" fmla="*/ 8161275 w 11411436"/>
              <a:gd name="connsiteY737" fmla="*/ 380538 h 3106203"/>
              <a:gd name="connsiteX738" fmla="*/ 8167456 w 11411436"/>
              <a:gd name="connsiteY738" fmla="*/ 375307 h 3106203"/>
              <a:gd name="connsiteX739" fmla="*/ 8116100 w 11411436"/>
              <a:gd name="connsiteY739" fmla="*/ 366391 h 3106203"/>
              <a:gd name="connsiteX740" fmla="*/ 8090253 w 11411436"/>
              <a:gd name="connsiteY740" fmla="*/ 363330 h 3106203"/>
              <a:gd name="connsiteX741" fmla="*/ 8166862 w 11411436"/>
              <a:gd name="connsiteY741" fmla="*/ 357951 h 3106203"/>
              <a:gd name="connsiteX742" fmla="*/ 8266840 w 11411436"/>
              <a:gd name="connsiteY742" fmla="*/ 357713 h 3106203"/>
              <a:gd name="connsiteX743" fmla="*/ 5431331 w 11411436"/>
              <a:gd name="connsiteY743" fmla="*/ 352957 h 3106203"/>
              <a:gd name="connsiteX744" fmla="*/ 5476028 w 11411436"/>
              <a:gd name="connsiteY744" fmla="*/ 352957 h 3106203"/>
              <a:gd name="connsiteX745" fmla="*/ 5399471 w 11411436"/>
              <a:gd name="connsiteY745" fmla="*/ 370076 h 3106203"/>
              <a:gd name="connsiteX746" fmla="*/ 9944040 w 11411436"/>
              <a:gd name="connsiteY746" fmla="*/ 346739 h 3106203"/>
              <a:gd name="connsiteX747" fmla="*/ 9968716 w 11411436"/>
              <a:gd name="connsiteY747" fmla="*/ 352958 h 3106203"/>
              <a:gd name="connsiteX748" fmla="*/ 9936856 w 11411436"/>
              <a:gd name="connsiteY748" fmla="*/ 352958 h 3106203"/>
              <a:gd name="connsiteX749" fmla="*/ 9944040 w 11411436"/>
              <a:gd name="connsiteY749" fmla="*/ 346739 h 3106203"/>
              <a:gd name="connsiteX750" fmla="*/ 862104 w 11411436"/>
              <a:gd name="connsiteY750" fmla="*/ 345349 h 3106203"/>
              <a:gd name="connsiteX751" fmla="*/ 932481 w 11411436"/>
              <a:gd name="connsiteY751" fmla="*/ 365321 h 3106203"/>
              <a:gd name="connsiteX752" fmla="*/ 862104 w 11411436"/>
              <a:gd name="connsiteY752" fmla="*/ 345349 h 3106203"/>
              <a:gd name="connsiteX753" fmla="*/ 10228349 w 11411436"/>
              <a:gd name="connsiteY753" fmla="*/ 340594 h 3106203"/>
              <a:gd name="connsiteX754" fmla="*/ 10061442 w 11411436"/>
              <a:gd name="connsiteY754" fmla="*/ 352957 h 3106203"/>
              <a:gd name="connsiteX755" fmla="*/ 10068099 w 11411436"/>
              <a:gd name="connsiteY755" fmla="*/ 345349 h 3106203"/>
              <a:gd name="connsiteX756" fmla="*/ 778890 w 11411436"/>
              <a:gd name="connsiteY756" fmla="*/ 328230 h 3106203"/>
              <a:gd name="connsiteX757" fmla="*/ 794582 w 11411436"/>
              <a:gd name="connsiteY757" fmla="*/ 328230 h 3106203"/>
              <a:gd name="connsiteX758" fmla="*/ 807421 w 11411436"/>
              <a:gd name="connsiteY758" fmla="*/ 335363 h 3106203"/>
              <a:gd name="connsiteX759" fmla="*/ 604145 w 11411436"/>
              <a:gd name="connsiteY759" fmla="*/ 327814 h 3106203"/>
              <a:gd name="connsiteX760" fmla="*/ 679507 w 11411436"/>
              <a:gd name="connsiteY760" fmla="*/ 340118 h 3106203"/>
              <a:gd name="connsiteX761" fmla="*/ 653829 w 11411436"/>
              <a:gd name="connsiteY761" fmla="*/ 357237 h 3106203"/>
              <a:gd name="connsiteX762" fmla="*/ 708038 w 11411436"/>
              <a:gd name="connsiteY762" fmla="*/ 382439 h 3106203"/>
              <a:gd name="connsiteX763" fmla="*/ 576795 w 11411436"/>
              <a:gd name="connsiteY763" fmla="*/ 335363 h 3106203"/>
              <a:gd name="connsiteX764" fmla="*/ 604145 w 11411436"/>
              <a:gd name="connsiteY764" fmla="*/ 327814 h 3106203"/>
              <a:gd name="connsiteX765" fmla="*/ 5569231 w 11411436"/>
              <a:gd name="connsiteY765" fmla="*/ 323000 h 3106203"/>
              <a:gd name="connsiteX766" fmla="*/ 5530712 w 11411436"/>
              <a:gd name="connsiteY766" fmla="*/ 335364 h 3106203"/>
              <a:gd name="connsiteX767" fmla="*/ 5569231 w 11411436"/>
              <a:gd name="connsiteY767" fmla="*/ 323000 h 3106203"/>
              <a:gd name="connsiteX768" fmla="*/ 1076564 w 11411436"/>
              <a:gd name="connsiteY768" fmla="*/ 315867 h 3106203"/>
              <a:gd name="connsiteX769" fmla="*/ 1179276 w 11411436"/>
              <a:gd name="connsiteY769" fmla="*/ 340594 h 3106203"/>
              <a:gd name="connsiteX770" fmla="*/ 1076564 w 11411436"/>
              <a:gd name="connsiteY770" fmla="*/ 315867 h 3106203"/>
              <a:gd name="connsiteX771" fmla="*/ 4514535 w 11411436"/>
              <a:gd name="connsiteY771" fmla="*/ 311112 h 3106203"/>
              <a:gd name="connsiteX772" fmla="*/ 4421807 w 11411436"/>
              <a:gd name="connsiteY772" fmla="*/ 328231 h 3106203"/>
              <a:gd name="connsiteX773" fmla="*/ 9715742 w 11411436"/>
              <a:gd name="connsiteY773" fmla="*/ 305881 h 3106203"/>
              <a:gd name="connsiteX774" fmla="*/ 9584023 w 11411436"/>
              <a:gd name="connsiteY774" fmla="*/ 315867 h 3106203"/>
              <a:gd name="connsiteX775" fmla="*/ 9590680 w 11411436"/>
              <a:gd name="connsiteY775" fmla="*/ 310636 h 3106203"/>
              <a:gd name="connsiteX776" fmla="*/ 9744272 w 11411436"/>
              <a:gd name="connsiteY776" fmla="*/ 298273 h 3106203"/>
              <a:gd name="connsiteX777" fmla="*/ 9920689 w 11411436"/>
              <a:gd name="connsiteY777" fmla="*/ 310636 h 3106203"/>
              <a:gd name="connsiteX778" fmla="*/ 9738090 w 11411436"/>
              <a:gd name="connsiteY778" fmla="*/ 305881 h 3106203"/>
              <a:gd name="connsiteX779" fmla="*/ 5678125 w 11411436"/>
              <a:gd name="connsiteY779" fmla="*/ 298273 h 3106203"/>
              <a:gd name="connsiteX780" fmla="*/ 5700952 w 11411436"/>
              <a:gd name="connsiteY780" fmla="*/ 309685 h 3106203"/>
              <a:gd name="connsiteX781" fmla="*/ 5630100 w 11411436"/>
              <a:gd name="connsiteY781" fmla="*/ 323000 h 3106203"/>
              <a:gd name="connsiteX782" fmla="*/ 5678125 w 11411436"/>
              <a:gd name="connsiteY782" fmla="*/ 298273 h 3106203"/>
              <a:gd name="connsiteX783" fmla="*/ 4723284 w 11411436"/>
              <a:gd name="connsiteY783" fmla="*/ 276399 h 3106203"/>
              <a:gd name="connsiteX784" fmla="*/ 4652432 w 11411436"/>
              <a:gd name="connsiteY784" fmla="*/ 285909 h 3106203"/>
              <a:gd name="connsiteX785" fmla="*/ 4662418 w 11411436"/>
              <a:gd name="connsiteY785" fmla="*/ 281154 h 3106203"/>
              <a:gd name="connsiteX786" fmla="*/ 6668150 w 11411436"/>
              <a:gd name="connsiteY786" fmla="*/ 275924 h 3106203"/>
              <a:gd name="connsiteX787" fmla="*/ 6631060 w 11411436"/>
              <a:gd name="connsiteY787" fmla="*/ 292091 h 3106203"/>
              <a:gd name="connsiteX788" fmla="*/ 6627732 w 11411436"/>
              <a:gd name="connsiteY788" fmla="*/ 292091 h 3106203"/>
              <a:gd name="connsiteX789" fmla="*/ 6613466 w 11411436"/>
              <a:gd name="connsiteY789" fmla="*/ 286385 h 3106203"/>
              <a:gd name="connsiteX790" fmla="*/ 6627732 w 11411436"/>
              <a:gd name="connsiteY790" fmla="*/ 292091 h 3106203"/>
              <a:gd name="connsiteX791" fmla="*/ 6629634 w 11411436"/>
              <a:gd name="connsiteY791" fmla="*/ 293518 h 3106203"/>
              <a:gd name="connsiteX792" fmla="*/ 6631060 w 11411436"/>
              <a:gd name="connsiteY792" fmla="*/ 292091 h 3106203"/>
              <a:gd name="connsiteX793" fmla="*/ 6668150 w 11411436"/>
              <a:gd name="connsiteY793" fmla="*/ 275924 h 3106203"/>
              <a:gd name="connsiteX794" fmla="*/ 6717664 w 11411436"/>
              <a:gd name="connsiteY794" fmla="*/ 275864 h 3106203"/>
              <a:gd name="connsiteX795" fmla="*/ 6706667 w 11411436"/>
              <a:gd name="connsiteY795" fmla="*/ 281630 h 3106203"/>
              <a:gd name="connsiteX796" fmla="*/ 6684318 w 11411436"/>
              <a:gd name="connsiteY796" fmla="*/ 276399 h 3106203"/>
              <a:gd name="connsiteX797" fmla="*/ 6690500 w 11411436"/>
              <a:gd name="connsiteY797" fmla="*/ 281154 h 3106203"/>
              <a:gd name="connsiteX798" fmla="*/ 6706667 w 11411436"/>
              <a:gd name="connsiteY798" fmla="*/ 281630 h 3106203"/>
              <a:gd name="connsiteX799" fmla="*/ 6729017 w 11411436"/>
              <a:gd name="connsiteY799" fmla="*/ 281154 h 3106203"/>
              <a:gd name="connsiteX800" fmla="*/ 6717664 w 11411436"/>
              <a:gd name="connsiteY800" fmla="*/ 275864 h 3106203"/>
              <a:gd name="connsiteX801" fmla="*/ 5826722 w 11411436"/>
              <a:gd name="connsiteY801" fmla="*/ 268033 h 3106203"/>
              <a:gd name="connsiteX802" fmla="*/ 5860721 w 11411436"/>
              <a:gd name="connsiteY802" fmla="*/ 281154 h 3106203"/>
              <a:gd name="connsiteX803" fmla="*/ 5738989 w 11411436"/>
              <a:gd name="connsiteY803" fmla="*/ 305881 h 3106203"/>
              <a:gd name="connsiteX804" fmla="*/ 5826722 w 11411436"/>
              <a:gd name="connsiteY804" fmla="*/ 268033 h 3106203"/>
              <a:gd name="connsiteX805" fmla="*/ 6822218 w 11411436"/>
              <a:gd name="connsiteY805" fmla="*/ 246917 h 3106203"/>
              <a:gd name="connsiteX806" fmla="*/ 6761352 w 11411436"/>
              <a:gd name="connsiteY806" fmla="*/ 276399 h 3106203"/>
              <a:gd name="connsiteX807" fmla="*/ 6822218 w 11411436"/>
              <a:gd name="connsiteY807" fmla="*/ 246917 h 3106203"/>
              <a:gd name="connsiteX808" fmla="*/ 5959629 w 11411436"/>
              <a:gd name="connsiteY808" fmla="*/ 246917 h 3106203"/>
              <a:gd name="connsiteX809" fmla="*/ 5914930 w 11411436"/>
              <a:gd name="connsiteY809" fmla="*/ 264036 h 3106203"/>
              <a:gd name="connsiteX810" fmla="*/ 9104760 w 11411436"/>
              <a:gd name="connsiteY810" fmla="*/ 239190 h 3106203"/>
              <a:gd name="connsiteX811" fmla="*/ 9122771 w 11411436"/>
              <a:gd name="connsiteY811" fmla="*/ 246917 h 3106203"/>
              <a:gd name="connsiteX812" fmla="*/ 9084253 w 11411436"/>
              <a:gd name="connsiteY812" fmla="*/ 239309 h 3106203"/>
              <a:gd name="connsiteX813" fmla="*/ 9104760 w 11411436"/>
              <a:gd name="connsiteY813" fmla="*/ 239190 h 3106203"/>
              <a:gd name="connsiteX814" fmla="*/ 5261570 w 11411436"/>
              <a:gd name="connsiteY814" fmla="*/ 204596 h 3106203"/>
              <a:gd name="connsiteX815" fmla="*/ 5267752 w 11411436"/>
              <a:gd name="connsiteY815" fmla="*/ 216959 h 3106203"/>
              <a:gd name="connsiteX816" fmla="*/ 5216871 w 11411436"/>
              <a:gd name="connsiteY816" fmla="*/ 221715 h 3106203"/>
              <a:gd name="connsiteX817" fmla="*/ 5261570 w 11411436"/>
              <a:gd name="connsiteY817" fmla="*/ 204596 h 3106203"/>
              <a:gd name="connsiteX818" fmla="*/ 5410408 w 11411436"/>
              <a:gd name="connsiteY818" fmla="*/ 185575 h 3106203"/>
              <a:gd name="connsiteX819" fmla="*/ 5416589 w 11411436"/>
              <a:gd name="connsiteY819" fmla="*/ 185575 h 3106203"/>
              <a:gd name="connsiteX820" fmla="*/ 5415162 w 11411436"/>
              <a:gd name="connsiteY820" fmla="*/ 187002 h 3106203"/>
              <a:gd name="connsiteX821" fmla="*/ 5431330 w 11411436"/>
              <a:gd name="connsiteY821" fmla="*/ 167030 h 3106203"/>
              <a:gd name="connsiteX822" fmla="*/ 5469846 w 11411436"/>
              <a:gd name="connsiteY822" fmla="*/ 167030 h 3106203"/>
              <a:gd name="connsiteX823" fmla="*/ 5416589 w 11411436"/>
              <a:gd name="connsiteY823" fmla="*/ 185575 h 3106203"/>
              <a:gd name="connsiteX824" fmla="*/ 5431330 w 11411436"/>
              <a:gd name="connsiteY824" fmla="*/ 167030 h 3106203"/>
              <a:gd name="connsiteX825" fmla="*/ 6388367 w 11411436"/>
              <a:gd name="connsiteY825" fmla="*/ 144087 h 3106203"/>
              <a:gd name="connsiteX826" fmla="*/ 6450838 w 11411436"/>
              <a:gd name="connsiteY826" fmla="*/ 149911 h 3106203"/>
              <a:gd name="connsiteX827" fmla="*/ 6216408 w 11411436"/>
              <a:gd name="connsiteY827" fmla="*/ 196988 h 3106203"/>
              <a:gd name="connsiteX828" fmla="*/ 6331959 w 11411436"/>
              <a:gd name="connsiteY828" fmla="*/ 167506 h 3106203"/>
              <a:gd name="connsiteX829" fmla="*/ 6388367 w 11411436"/>
              <a:gd name="connsiteY829" fmla="*/ 144087 h 3106203"/>
              <a:gd name="connsiteX830" fmla="*/ 5652449 w 11411436"/>
              <a:gd name="connsiteY830" fmla="*/ 132793 h 3106203"/>
              <a:gd name="connsiteX831" fmla="*/ 5623445 w 11411436"/>
              <a:gd name="connsiteY831" fmla="*/ 145156 h 3106203"/>
              <a:gd name="connsiteX832" fmla="*/ 5623445 w 11411436"/>
              <a:gd name="connsiteY832" fmla="*/ 137548 h 3106203"/>
              <a:gd name="connsiteX833" fmla="*/ 6546418 w 11411436"/>
              <a:gd name="connsiteY833" fmla="*/ 127562 h 3106203"/>
              <a:gd name="connsiteX834" fmla="*/ 6514558 w 11411436"/>
              <a:gd name="connsiteY834" fmla="*/ 137548 h 3106203"/>
              <a:gd name="connsiteX835" fmla="*/ 6514558 w 11411436"/>
              <a:gd name="connsiteY835" fmla="*/ 132793 h 3106203"/>
              <a:gd name="connsiteX836" fmla="*/ 1330671 w 11411436"/>
              <a:gd name="connsiteY836" fmla="*/ 107650 h 3106203"/>
              <a:gd name="connsiteX837" fmla="*/ 1355220 w 11411436"/>
              <a:gd name="connsiteY837" fmla="*/ 120430 h 3106203"/>
              <a:gd name="connsiteX838" fmla="*/ 1294353 w 11411436"/>
              <a:gd name="connsiteY838" fmla="*/ 108066 h 3106203"/>
              <a:gd name="connsiteX839" fmla="*/ 1330671 w 11411436"/>
              <a:gd name="connsiteY839" fmla="*/ 107650 h 3106203"/>
              <a:gd name="connsiteX840" fmla="*/ 7975348 w 11411436"/>
              <a:gd name="connsiteY840" fmla="*/ 98080 h 3106203"/>
              <a:gd name="connsiteX841" fmla="*/ 7892132 w 11411436"/>
              <a:gd name="connsiteY841" fmla="*/ 108066 h 3106203"/>
              <a:gd name="connsiteX842" fmla="*/ 7267303 w 11411436"/>
              <a:gd name="connsiteY842" fmla="*/ 187477 h 3106203"/>
              <a:gd name="connsiteX843" fmla="*/ 6998160 w 11411436"/>
              <a:gd name="connsiteY843" fmla="*/ 216959 h 3106203"/>
              <a:gd name="connsiteX844" fmla="*/ 6969153 w 11411436"/>
              <a:gd name="connsiteY844" fmla="*/ 234078 h 3106203"/>
              <a:gd name="connsiteX845" fmla="*/ 6930636 w 11411436"/>
              <a:gd name="connsiteY845" fmla="*/ 226470 h 3106203"/>
              <a:gd name="connsiteX846" fmla="*/ 6902105 w 11411436"/>
              <a:gd name="connsiteY846" fmla="*/ 247868 h 3106203"/>
              <a:gd name="connsiteX847" fmla="*/ 7968691 w 11411436"/>
              <a:gd name="connsiteY847" fmla="*/ 115674 h 3106203"/>
              <a:gd name="connsiteX848" fmla="*/ 7946341 w 11411436"/>
              <a:gd name="connsiteY848" fmla="*/ 108066 h 3106203"/>
              <a:gd name="connsiteX849" fmla="*/ 6758022 w 11411436"/>
              <a:gd name="connsiteY849" fmla="*/ 83815 h 3106203"/>
              <a:gd name="connsiteX850" fmla="*/ 6645800 w 11411436"/>
              <a:gd name="connsiteY850" fmla="*/ 102836 h 3106203"/>
              <a:gd name="connsiteX851" fmla="*/ 6716177 w 11411436"/>
              <a:gd name="connsiteY851" fmla="*/ 98081 h 3106203"/>
              <a:gd name="connsiteX852" fmla="*/ 6716177 w 11411436"/>
              <a:gd name="connsiteY852" fmla="*/ 85717 h 3106203"/>
              <a:gd name="connsiteX853" fmla="*/ 6758022 w 11411436"/>
              <a:gd name="connsiteY853" fmla="*/ 83815 h 3106203"/>
              <a:gd name="connsiteX854" fmla="*/ 5998622 w 11411436"/>
              <a:gd name="connsiteY854" fmla="*/ 73353 h 3106203"/>
              <a:gd name="connsiteX855" fmla="*/ 5991964 w 11411436"/>
              <a:gd name="connsiteY855" fmla="*/ 85716 h 3106203"/>
              <a:gd name="connsiteX856" fmla="*/ 5969615 w 11411436"/>
              <a:gd name="connsiteY856" fmla="*/ 78108 h 3106203"/>
              <a:gd name="connsiteX857" fmla="*/ 8244966 w 11411436"/>
              <a:gd name="connsiteY857" fmla="*/ 68122 h 3106203"/>
              <a:gd name="connsiteX858" fmla="*/ 8244966 w 11411436"/>
              <a:gd name="connsiteY858" fmla="*/ 85716 h 3106203"/>
              <a:gd name="connsiteX859" fmla="*/ 8206449 w 11411436"/>
              <a:gd name="connsiteY859" fmla="*/ 78108 h 3106203"/>
              <a:gd name="connsiteX860" fmla="*/ 9369564 w 11411436"/>
              <a:gd name="connsiteY860" fmla="*/ 60990 h 3106203"/>
              <a:gd name="connsiteX861" fmla="*/ 9369564 w 11411436"/>
              <a:gd name="connsiteY861" fmla="*/ 73353 h 3106203"/>
              <a:gd name="connsiteX862" fmla="*/ 9446599 w 11411436"/>
              <a:gd name="connsiteY862" fmla="*/ 73353 h 3106203"/>
              <a:gd name="connsiteX863" fmla="*/ 9252706 w 11411436"/>
              <a:gd name="connsiteY863" fmla="*/ 57067 h 3106203"/>
              <a:gd name="connsiteX864" fmla="*/ 9176980 w 11411436"/>
              <a:gd name="connsiteY864" fmla="*/ 68598 h 3106203"/>
              <a:gd name="connsiteX865" fmla="*/ 9330572 w 11411436"/>
              <a:gd name="connsiteY865" fmla="*/ 73353 h 3106203"/>
              <a:gd name="connsiteX866" fmla="*/ 9252706 w 11411436"/>
              <a:gd name="connsiteY866" fmla="*/ 57067 h 3106203"/>
              <a:gd name="connsiteX867" fmla="*/ 9107079 w 11411436"/>
              <a:gd name="connsiteY867" fmla="*/ 56235 h 3106203"/>
              <a:gd name="connsiteX868" fmla="*/ 9111359 w 11411436"/>
              <a:gd name="connsiteY868" fmla="*/ 61941 h 3106203"/>
              <a:gd name="connsiteX869" fmla="*/ 9090911 w 11411436"/>
              <a:gd name="connsiteY869" fmla="*/ 68598 h 3106203"/>
              <a:gd name="connsiteX870" fmla="*/ 10099958 w 11411436"/>
              <a:gd name="connsiteY870" fmla="*/ 43872 h 3106203"/>
              <a:gd name="connsiteX871" fmla="*/ 10128965 w 11411436"/>
              <a:gd name="connsiteY871" fmla="*/ 48627 h 3106203"/>
              <a:gd name="connsiteX872" fmla="*/ 10099958 w 11411436"/>
              <a:gd name="connsiteY872" fmla="*/ 43872 h 3106203"/>
              <a:gd name="connsiteX873" fmla="*/ 9782788 w 11411436"/>
              <a:gd name="connsiteY873" fmla="*/ 26277 h 3106203"/>
              <a:gd name="connsiteX874" fmla="*/ 9792298 w 11411436"/>
              <a:gd name="connsiteY874" fmla="*/ 31508 h 3106203"/>
              <a:gd name="connsiteX875" fmla="*/ 9622539 w 11411436"/>
              <a:gd name="connsiteY875" fmla="*/ 31508 h 3106203"/>
              <a:gd name="connsiteX876" fmla="*/ 9019465 w 11411436"/>
              <a:gd name="connsiteY876" fmla="*/ 23186 h 3106203"/>
              <a:gd name="connsiteX877" fmla="*/ 9381452 w 11411436"/>
              <a:gd name="connsiteY877" fmla="*/ 38165 h 3106203"/>
              <a:gd name="connsiteX878" fmla="*/ 9551212 w 11411436"/>
              <a:gd name="connsiteY878" fmla="*/ 72878 h 3106203"/>
              <a:gd name="connsiteX879" fmla="*/ 9727630 w 11411436"/>
              <a:gd name="connsiteY879" fmla="*/ 78108 h 3106203"/>
              <a:gd name="connsiteX880" fmla="*/ 9727630 w 11411436"/>
              <a:gd name="connsiteY880" fmla="*/ 90947 h 3106203"/>
              <a:gd name="connsiteX881" fmla="*/ 10028631 w 11411436"/>
              <a:gd name="connsiteY881" fmla="*/ 108066 h 3106203"/>
              <a:gd name="connsiteX882" fmla="*/ 9727630 w 11411436"/>
              <a:gd name="connsiteY882" fmla="*/ 108066 h 3106203"/>
              <a:gd name="connsiteX883" fmla="*/ 9721448 w 11411436"/>
              <a:gd name="connsiteY883" fmla="*/ 138023 h 3106203"/>
              <a:gd name="connsiteX884" fmla="*/ 9189343 w 11411436"/>
              <a:gd name="connsiteY884" fmla="*/ 133268 h 3106203"/>
              <a:gd name="connsiteX885" fmla="*/ 9083779 w 11411436"/>
              <a:gd name="connsiteY885" fmla="*/ 133268 h 3106203"/>
              <a:gd name="connsiteX886" fmla="*/ 8414250 w 11411436"/>
              <a:gd name="connsiteY886" fmla="*/ 145632 h 3106203"/>
              <a:gd name="connsiteX887" fmla="*/ 8161275 w 11411436"/>
              <a:gd name="connsiteY887" fmla="*/ 175114 h 3106203"/>
              <a:gd name="connsiteX888" fmla="*/ 6459874 w 11411436"/>
              <a:gd name="connsiteY888" fmla="*/ 370551 h 3106203"/>
              <a:gd name="connsiteX889" fmla="*/ 6107516 w 11411436"/>
              <a:gd name="connsiteY889" fmla="*/ 434746 h 3106203"/>
              <a:gd name="connsiteX890" fmla="*/ 5883071 w 11411436"/>
              <a:gd name="connsiteY890" fmla="*/ 471837 h 3106203"/>
              <a:gd name="connsiteX891" fmla="*/ 5630100 w 11411436"/>
              <a:gd name="connsiteY891" fmla="*/ 523668 h 3106203"/>
              <a:gd name="connsiteX892" fmla="*/ 5537370 w 11411436"/>
              <a:gd name="connsiteY892" fmla="*/ 531276 h 3106203"/>
              <a:gd name="connsiteX893" fmla="*/ 5162664 w 11411436"/>
              <a:gd name="connsiteY893" fmla="*/ 637792 h 3106203"/>
              <a:gd name="connsiteX894" fmla="*/ 5185013 w 11411436"/>
              <a:gd name="connsiteY894" fmla="*/ 642547 h 3106203"/>
              <a:gd name="connsiteX895" fmla="*/ 5140313 w 11411436"/>
              <a:gd name="connsiteY895" fmla="*/ 654911 h 3106203"/>
              <a:gd name="connsiteX896" fmla="*/ 5162664 w 11411436"/>
              <a:gd name="connsiteY896" fmla="*/ 642547 h 3106203"/>
              <a:gd name="connsiteX897" fmla="*/ 5076120 w 11411436"/>
              <a:gd name="connsiteY897" fmla="*/ 654911 h 3106203"/>
              <a:gd name="connsiteX898" fmla="*/ 5107980 w 11411436"/>
              <a:gd name="connsiteY898" fmla="*/ 662519 h 3106203"/>
              <a:gd name="connsiteX899" fmla="*/ 5047116 w 11411436"/>
              <a:gd name="connsiteY899" fmla="*/ 679638 h 3106203"/>
              <a:gd name="connsiteX900" fmla="*/ 5053296 w 11411436"/>
              <a:gd name="connsiteY900" fmla="*/ 662519 h 3106203"/>
              <a:gd name="connsiteX901" fmla="*/ 3515026 w 11411436"/>
              <a:gd name="connsiteY901" fmla="*/ 969228 h 3106203"/>
              <a:gd name="connsiteX902" fmla="*/ 3422299 w 11411436"/>
              <a:gd name="connsiteY902" fmla="*/ 998710 h 3106203"/>
              <a:gd name="connsiteX903" fmla="*/ 3378075 w 11411436"/>
              <a:gd name="connsiteY903" fmla="*/ 992528 h 3106203"/>
              <a:gd name="connsiteX904" fmla="*/ 3092765 w 11411436"/>
              <a:gd name="connsiteY904" fmla="*/ 1022010 h 3106203"/>
              <a:gd name="connsiteX905" fmla="*/ 3092765 w 11411436"/>
              <a:gd name="connsiteY905" fmla="*/ 1031996 h 3106203"/>
              <a:gd name="connsiteX906" fmla="*/ 3029994 w 11411436"/>
              <a:gd name="connsiteY906" fmla="*/ 1034374 h 3106203"/>
              <a:gd name="connsiteX907" fmla="*/ 3031896 w 11411436"/>
              <a:gd name="connsiteY907" fmla="*/ 1031996 h 3106203"/>
              <a:gd name="connsiteX908" fmla="*/ 2993380 w 11411436"/>
              <a:gd name="connsiteY908" fmla="*/ 1022010 h 3106203"/>
              <a:gd name="connsiteX909" fmla="*/ 2977214 w 11411436"/>
              <a:gd name="connsiteY909" fmla="*/ 1044360 h 3106203"/>
              <a:gd name="connsiteX910" fmla="*/ 2400412 w 11411436"/>
              <a:gd name="connsiteY910" fmla="*/ 1027241 h 3106203"/>
              <a:gd name="connsiteX911" fmla="*/ 2307206 w 11411436"/>
              <a:gd name="connsiteY911" fmla="*/ 1027241 h 3106203"/>
              <a:gd name="connsiteX912" fmla="*/ 2076586 w 11411436"/>
              <a:gd name="connsiteY912" fmla="*/ 1022486 h 3106203"/>
              <a:gd name="connsiteX913" fmla="*/ 2124611 w 11411436"/>
              <a:gd name="connsiteY913" fmla="*/ 1032472 h 3106203"/>
              <a:gd name="connsiteX914" fmla="*/ 2115101 w 11411436"/>
              <a:gd name="connsiteY914" fmla="*/ 1061954 h 3106203"/>
              <a:gd name="connsiteX915" fmla="*/ 2163131 w 11411436"/>
              <a:gd name="connsiteY915" fmla="*/ 1086681 h 3106203"/>
              <a:gd name="connsiteX916" fmla="*/ 2201645 w 11411436"/>
              <a:gd name="connsiteY916" fmla="*/ 1091436 h 3106203"/>
              <a:gd name="connsiteX917" fmla="*/ 2301025 w 11411436"/>
              <a:gd name="connsiteY917" fmla="*/ 1081450 h 3106203"/>
              <a:gd name="connsiteX918" fmla="*/ 2833135 w 11411436"/>
              <a:gd name="connsiteY918" fmla="*/ 1103799 h 3106203"/>
              <a:gd name="connsiteX919" fmla="*/ 2801271 w 11411436"/>
              <a:gd name="connsiteY919" fmla="*/ 1116163 h 3106203"/>
              <a:gd name="connsiteX920" fmla="*/ 3910150 w 11411436"/>
              <a:gd name="connsiteY920" fmla="*/ 1009647 h 3106203"/>
              <a:gd name="connsiteX921" fmla="*/ 3593011 w 11411436"/>
              <a:gd name="connsiteY921" fmla="*/ 1026765 h 3106203"/>
              <a:gd name="connsiteX922" fmla="*/ 3593011 w 11411436"/>
              <a:gd name="connsiteY922" fmla="*/ 1022010 h 3106203"/>
              <a:gd name="connsiteX923" fmla="*/ 3871635 w 11411436"/>
              <a:gd name="connsiteY923" fmla="*/ 992528 h 3106203"/>
              <a:gd name="connsiteX924" fmla="*/ 4470786 w 11411436"/>
              <a:gd name="connsiteY924" fmla="*/ 878880 h 3106203"/>
              <a:gd name="connsiteX925" fmla="*/ 4557226 w 11411436"/>
              <a:gd name="connsiteY925" fmla="*/ 868805 h 3106203"/>
              <a:gd name="connsiteX926" fmla="*/ 4628640 w 11411436"/>
              <a:gd name="connsiteY926" fmla="*/ 863376 h 3106203"/>
              <a:gd name="connsiteX927" fmla="*/ 4598202 w 11411436"/>
              <a:gd name="connsiteY927" fmla="*/ 877349 h 3106203"/>
              <a:gd name="connsiteX928" fmla="*/ 4485528 w 11411436"/>
              <a:gd name="connsiteY928" fmla="*/ 892194 h 3106203"/>
              <a:gd name="connsiteX929" fmla="*/ 4479006 w 11411436"/>
              <a:gd name="connsiteY929" fmla="*/ 902722 h 3106203"/>
              <a:gd name="connsiteX930" fmla="*/ 4476847 w 11411436"/>
              <a:gd name="connsiteY930" fmla="*/ 903088 h 3106203"/>
              <a:gd name="connsiteX931" fmla="*/ 4466269 w 11411436"/>
              <a:gd name="connsiteY931" fmla="*/ 901051 h 3106203"/>
              <a:gd name="connsiteX932" fmla="*/ 4447009 w 11411436"/>
              <a:gd name="connsiteY932" fmla="*/ 904558 h 3106203"/>
              <a:gd name="connsiteX933" fmla="*/ 3985759 w 11411436"/>
              <a:gd name="connsiteY933" fmla="*/ 993479 h 3106203"/>
              <a:gd name="connsiteX934" fmla="*/ 4301086 w 11411436"/>
              <a:gd name="connsiteY934" fmla="*/ 932910 h 3106203"/>
              <a:gd name="connsiteX935" fmla="*/ 4476847 w 11411436"/>
              <a:gd name="connsiteY935" fmla="*/ 903088 h 3106203"/>
              <a:gd name="connsiteX936" fmla="*/ 4478573 w 11411436"/>
              <a:gd name="connsiteY936" fmla="*/ 903421 h 3106203"/>
              <a:gd name="connsiteX937" fmla="*/ 4479006 w 11411436"/>
              <a:gd name="connsiteY937" fmla="*/ 902722 h 3106203"/>
              <a:gd name="connsiteX938" fmla="*/ 4613916 w 11411436"/>
              <a:gd name="connsiteY938" fmla="*/ 879831 h 3106203"/>
              <a:gd name="connsiteX939" fmla="*/ 4629521 w 11411436"/>
              <a:gd name="connsiteY939" fmla="*/ 863308 h 3106203"/>
              <a:gd name="connsiteX940" fmla="*/ 4645183 w 11411436"/>
              <a:gd name="connsiteY940" fmla="*/ 862118 h 3106203"/>
              <a:gd name="connsiteX941" fmla="*/ 4807451 w 11411436"/>
              <a:gd name="connsiteY941" fmla="*/ 824671 h 3106203"/>
              <a:gd name="connsiteX942" fmla="*/ 4961519 w 11411436"/>
              <a:gd name="connsiteY942" fmla="*/ 819440 h 3106203"/>
              <a:gd name="connsiteX943" fmla="*/ 4977687 w 11411436"/>
              <a:gd name="connsiteY943" fmla="*/ 802321 h 3106203"/>
              <a:gd name="connsiteX944" fmla="*/ 5070891 w 11411436"/>
              <a:gd name="connsiteY944" fmla="*/ 802321 h 3106203"/>
              <a:gd name="connsiteX945" fmla="*/ 5064232 w 11411436"/>
              <a:gd name="connsiteY945" fmla="*/ 794713 h 3106203"/>
              <a:gd name="connsiteX946" fmla="*/ 5246830 w 11411436"/>
              <a:gd name="connsiteY946" fmla="*/ 755245 h 3106203"/>
              <a:gd name="connsiteX947" fmla="*/ 5371891 w 11411436"/>
              <a:gd name="connsiteY947" fmla="*/ 713400 h 3106203"/>
              <a:gd name="connsiteX948" fmla="*/ 5384730 w 11411436"/>
              <a:gd name="connsiteY948" fmla="*/ 725763 h 3106203"/>
              <a:gd name="connsiteX949" fmla="*/ 5448925 w 11411436"/>
              <a:gd name="connsiteY949" fmla="*/ 705791 h 3106203"/>
              <a:gd name="connsiteX950" fmla="*/ 5417065 w 11411436"/>
              <a:gd name="connsiteY950" fmla="*/ 701036 h 3106203"/>
              <a:gd name="connsiteX951" fmla="*/ 5577317 w 11411436"/>
              <a:gd name="connsiteY951" fmla="*/ 671078 h 3106203"/>
              <a:gd name="connsiteX952" fmla="*/ 5455582 w 11411436"/>
              <a:gd name="connsiteY952" fmla="*/ 701036 h 3106203"/>
              <a:gd name="connsiteX953" fmla="*/ 5510266 w 11411436"/>
              <a:gd name="connsiteY953" fmla="*/ 735749 h 3106203"/>
              <a:gd name="connsiteX954" fmla="*/ 5601571 w 11411436"/>
              <a:gd name="connsiteY954" fmla="*/ 714351 h 3106203"/>
              <a:gd name="connsiteX955" fmla="*/ 5718542 w 11411436"/>
              <a:gd name="connsiteY955" fmla="*/ 725763 h 3106203"/>
              <a:gd name="connsiteX956" fmla="*/ 5801758 w 11411436"/>
              <a:gd name="connsiteY956" fmla="*/ 701036 h 3106203"/>
              <a:gd name="connsiteX957" fmla="*/ 5971518 w 11411436"/>
              <a:gd name="connsiteY957" fmla="*/ 676309 h 3106203"/>
              <a:gd name="connsiteX958" fmla="*/ 6016216 w 11411436"/>
              <a:gd name="connsiteY958" fmla="*/ 659191 h 3106203"/>
              <a:gd name="connsiteX959" fmla="*/ 6147459 w 11411436"/>
              <a:gd name="connsiteY959" fmla="*/ 646827 h 3106203"/>
              <a:gd name="connsiteX960" fmla="*/ 6208325 w 11411436"/>
              <a:gd name="connsiteY960" fmla="*/ 636841 h 3106203"/>
              <a:gd name="connsiteX961" fmla="*/ 6971055 w 11411436"/>
              <a:gd name="connsiteY961" fmla="*/ 547919 h 3106203"/>
              <a:gd name="connsiteX962" fmla="*/ 6993405 w 11411436"/>
              <a:gd name="connsiteY962" fmla="*/ 527948 h 3106203"/>
              <a:gd name="connsiteX963" fmla="*/ 8345776 w 11411436"/>
              <a:gd name="connsiteY963" fmla="*/ 409068 h 3106203"/>
              <a:gd name="connsiteX964" fmla="*/ 8332937 w 11411436"/>
              <a:gd name="connsiteY964" fmla="*/ 429040 h 3106203"/>
              <a:gd name="connsiteX965" fmla="*/ 8499368 w 11411436"/>
              <a:gd name="connsiteY965" fmla="*/ 416677 h 3106203"/>
              <a:gd name="connsiteX966" fmla="*/ 8477019 w 11411436"/>
              <a:gd name="connsiteY966" fmla="*/ 409068 h 3106203"/>
              <a:gd name="connsiteX967" fmla="*/ 8563562 w 11411436"/>
              <a:gd name="connsiteY967" fmla="*/ 399083 h 3106203"/>
              <a:gd name="connsiteX968" fmla="*/ 8393803 w 11411436"/>
              <a:gd name="connsiteY968" fmla="*/ 391474 h 3106203"/>
              <a:gd name="connsiteX969" fmla="*/ 8345776 w 11411436"/>
              <a:gd name="connsiteY969" fmla="*/ 361517 h 3106203"/>
              <a:gd name="connsiteX970" fmla="*/ 8602079 w 11411436"/>
              <a:gd name="connsiteY970" fmla="*/ 373880 h 3106203"/>
              <a:gd name="connsiteX971" fmla="*/ 8563562 w 11411436"/>
              <a:gd name="connsiteY971" fmla="*/ 378635 h 3106203"/>
              <a:gd name="connsiteX972" fmla="*/ 8932088 w 11411436"/>
              <a:gd name="connsiteY972" fmla="*/ 390999 h 3106203"/>
              <a:gd name="connsiteX973" fmla="*/ 9217399 w 11411436"/>
              <a:gd name="connsiteY973" fmla="*/ 415726 h 3106203"/>
              <a:gd name="connsiteX974" fmla="*/ 9038129 w 11411436"/>
              <a:gd name="connsiteY974" fmla="*/ 428089 h 3106203"/>
              <a:gd name="connsiteX975" fmla="*/ 9038129 w 11411436"/>
              <a:gd name="connsiteY975" fmla="*/ 432844 h 3106203"/>
              <a:gd name="connsiteX976" fmla="*/ 8547870 w 11411436"/>
              <a:gd name="connsiteY976" fmla="*/ 449963 h 3106203"/>
              <a:gd name="connsiteX977" fmla="*/ 8422810 w 11411436"/>
              <a:gd name="connsiteY977" fmla="*/ 457571 h 3106203"/>
              <a:gd name="connsiteX978" fmla="*/ 8393803 w 11411436"/>
              <a:gd name="connsiteY978" fmla="*/ 449963 h 3106203"/>
              <a:gd name="connsiteX979" fmla="*/ 8130842 w 11411436"/>
              <a:gd name="connsiteY979" fmla="*/ 467081 h 3106203"/>
              <a:gd name="connsiteX980" fmla="*/ 7893559 w 11411436"/>
              <a:gd name="connsiteY980" fmla="*/ 504172 h 3106203"/>
              <a:gd name="connsiteX981" fmla="*/ 7899741 w 11411436"/>
              <a:gd name="connsiteY981" fmla="*/ 516535 h 3106203"/>
              <a:gd name="connsiteX982" fmla="*/ 7807014 w 11411436"/>
              <a:gd name="connsiteY982" fmla="*/ 508927 h 3106203"/>
              <a:gd name="connsiteX983" fmla="*/ 7816525 w 11411436"/>
              <a:gd name="connsiteY983" fmla="*/ 521290 h 3106203"/>
              <a:gd name="connsiteX984" fmla="*/ 7630598 w 11411436"/>
              <a:gd name="connsiteY984" fmla="*/ 526046 h 3106203"/>
              <a:gd name="connsiteX985" fmla="*/ 7614430 w 11411436"/>
              <a:gd name="connsiteY985" fmla="*/ 538409 h 3106203"/>
              <a:gd name="connsiteX986" fmla="*/ 7662457 w 11411436"/>
              <a:gd name="connsiteY986" fmla="*/ 563136 h 3106203"/>
              <a:gd name="connsiteX987" fmla="*/ 8162226 w 11411436"/>
              <a:gd name="connsiteY987" fmla="*/ 533654 h 3106203"/>
              <a:gd name="connsiteX988" fmla="*/ 8152716 w 11411436"/>
              <a:gd name="connsiteY988" fmla="*/ 526046 h 3106203"/>
              <a:gd name="connsiteX989" fmla="*/ 8575450 w 11411436"/>
              <a:gd name="connsiteY989" fmla="*/ 538409 h 3106203"/>
              <a:gd name="connsiteX990" fmla="*/ 8498417 w 11411436"/>
              <a:gd name="connsiteY990" fmla="*/ 555528 h 3106203"/>
              <a:gd name="connsiteX991" fmla="*/ 9767097 w 11411436"/>
              <a:gd name="connsiteY991" fmla="*/ 585010 h 3106203"/>
              <a:gd name="connsiteX992" fmla="*/ 9821782 w 11411436"/>
              <a:gd name="connsiteY992" fmla="*/ 604982 h 3106203"/>
              <a:gd name="connsiteX993" fmla="*/ 9837949 w 11411436"/>
              <a:gd name="connsiteY993" fmla="*/ 585010 h 3106203"/>
              <a:gd name="connsiteX994" fmla="*/ 9869809 w 11411436"/>
              <a:gd name="connsiteY994" fmla="*/ 585010 h 3106203"/>
              <a:gd name="connsiteX995" fmla="*/ 9875991 w 11411436"/>
              <a:gd name="connsiteY995" fmla="*/ 604982 h 3106203"/>
              <a:gd name="connsiteX996" fmla="*/ 9914507 w 11411436"/>
              <a:gd name="connsiteY996" fmla="*/ 597373 h 3106203"/>
              <a:gd name="connsiteX997" fmla="*/ 9908326 w 11411436"/>
              <a:gd name="connsiteY997" fmla="*/ 592618 h 3106203"/>
              <a:gd name="connsiteX998" fmla="*/ 9937332 w 11411436"/>
              <a:gd name="connsiteY998" fmla="*/ 604982 h 3106203"/>
              <a:gd name="connsiteX999" fmla="*/ 10007709 w 11411436"/>
              <a:gd name="connsiteY999" fmla="*/ 585010 h 3106203"/>
              <a:gd name="connsiteX1000" fmla="*/ 10046226 w 11411436"/>
              <a:gd name="connsiteY1000" fmla="*/ 604982 h 3106203"/>
              <a:gd name="connsiteX1001" fmla="*/ 10677713 w 11411436"/>
              <a:gd name="connsiteY1001" fmla="*/ 622100 h 3106203"/>
              <a:gd name="connsiteX1002" fmla="*/ 10668203 w 11411436"/>
              <a:gd name="connsiteY1002" fmla="*/ 639219 h 3106203"/>
              <a:gd name="connsiteX1003" fmla="*/ 10370053 w 11411436"/>
              <a:gd name="connsiteY1003" fmla="*/ 651582 h 3106203"/>
              <a:gd name="connsiteX1004" fmla="*/ 10331536 w 11411436"/>
              <a:gd name="connsiteY1004" fmla="*/ 673932 h 3106203"/>
              <a:gd name="connsiteX1005" fmla="*/ 10453269 w 11411436"/>
              <a:gd name="connsiteY1005" fmla="*/ 693428 h 3106203"/>
              <a:gd name="connsiteX1006" fmla="*/ 10370053 w 11411436"/>
              <a:gd name="connsiteY1006" fmla="*/ 703414 h 3106203"/>
              <a:gd name="connsiteX1007" fmla="*/ 10892171 w 11411436"/>
              <a:gd name="connsiteY1007" fmla="*/ 703414 h 3106203"/>
              <a:gd name="connsiteX1008" fmla="*/ 10645377 w 11411436"/>
              <a:gd name="connsiteY1008" fmla="*/ 745259 h 3106203"/>
              <a:gd name="connsiteX1009" fmla="*/ 10645377 w 11411436"/>
              <a:gd name="connsiteY1009" fmla="*/ 762378 h 3106203"/>
              <a:gd name="connsiteX1010" fmla="*/ 10623028 w 11411436"/>
              <a:gd name="connsiteY1010" fmla="*/ 769986 h 3106203"/>
              <a:gd name="connsiteX1011" fmla="*/ 10632063 w 11411436"/>
              <a:gd name="connsiteY1011" fmla="*/ 775217 h 3106203"/>
              <a:gd name="connsiteX1012" fmla="*/ 10305858 w 11411436"/>
              <a:gd name="connsiteY1012" fmla="*/ 792335 h 3106203"/>
              <a:gd name="connsiteX1013" fmla="*/ 10575001 w 11411436"/>
              <a:gd name="connsiteY1013" fmla="*/ 812307 h 3106203"/>
              <a:gd name="connsiteX1014" fmla="*/ 10437101 w 11411436"/>
              <a:gd name="connsiteY1014" fmla="*/ 829426 h 3106203"/>
              <a:gd name="connsiteX1015" fmla="*/ 10529827 w 11411436"/>
              <a:gd name="connsiteY1015" fmla="*/ 841789 h 3106203"/>
              <a:gd name="connsiteX1016" fmla="*/ 10215985 w 11411436"/>
              <a:gd name="connsiteY1016" fmla="*/ 858908 h 3106203"/>
              <a:gd name="connsiteX1017" fmla="*/ 10754271 w 11411436"/>
              <a:gd name="connsiteY1017" fmla="*/ 863663 h 3106203"/>
              <a:gd name="connsiteX1018" fmla="*/ 10991554 w 11411436"/>
              <a:gd name="connsiteY1018" fmla="*/ 888390 h 3106203"/>
              <a:gd name="connsiteX1019" fmla="*/ 10991554 w 11411436"/>
              <a:gd name="connsiteY1019" fmla="*/ 900753 h 3106203"/>
              <a:gd name="connsiteX1020" fmla="*/ 11011594 w 11411436"/>
              <a:gd name="connsiteY1020" fmla="*/ 905552 h 3106203"/>
              <a:gd name="connsiteX1021" fmla="*/ 10959078 w 11411436"/>
              <a:gd name="connsiteY1021" fmla="*/ 905643 h 3106203"/>
              <a:gd name="connsiteX1022" fmla="*/ 10706244 w 11411436"/>
              <a:gd name="connsiteY1022" fmla="*/ 922627 h 3106203"/>
              <a:gd name="connsiteX1023" fmla="*/ 10876004 w 11411436"/>
              <a:gd name="connsiteY1023" fmla="*/ 930235 h 3106203"/>
              <a:gd name="connsiteX1024" fmla="*/ 10529827 w 11411436"/>
              <a:gd name="connsiteY1024" fmla="*/ 947354 h 3106203"/>
              <a:gd name="connsiteX1025" fmla="*/ 10523170 w 11411436"/>
              <a:gd name="connsiteY1025" fmla="*/ 969703 h 3106203"/>
              <a:gd name="connsiteX1026" fmla="*/ 10798970 w 11411436"/>
              <a:gd name="connsiteY1026" fmla="*/ 977312 h 3106203"/>
              <a:gd name="connsiteX1027" fmla="*/ 10798970 w 11411436"/>
              <a:gd name="connsiteY1027" fmla="*/ 989675 h 3106203"/>
              <a:gd name="connsiteX1028" fmla="*/ 10721936 w 11411436"/>
              <a:gd name="connsiteY1028" fmla="*/ 1006794 h 3106203"/>
              <a:gd name="connsiteX1029" fmla="*/ 10283033 w 11411436"/>
              <a:gd name="connsiteY1029" fmla="*/ 1041506 h 3106203"/>
              <a:gd name="connsiteX1030" fmla="*/ 10331060 w 11411436"/>
              <a:gd name="connsiteY1030" fmla="*/ 1058625 h 3106203"/>
              <a:gd name="connsiteX1031" fmla="*/ 10299201 w 11411436"/>
              <a:gd name="connsiteY1031" fmla="*/ 1066233 h 3106203"/>
              <a:gd name="connsiteX1032" fmla="*/ 10337718 w 11411436"/>
              <a:gd name="connsiteY1032" fmla="*/ 1078597 h 3106203"/>
              <a:gd name="connsiteX1033" fmla="*/ 10215985 w 11411436"/>
              <a:gd name="connsiteY1033" fmla="*/ 1070989 h 3106203"/>
              <a:gd name="connsiteX1034" fmla="*/ 10238335 w 11411436"/>
              <a:gd name="connsiteY1034" fmla="*/ 1083352 h 3106203"/>
              <a:gd name="connsiteX1035" fmla="*/ 10084743 w 11411436"/>
              <a:gd name="connsiteY1035" fmla="*/ 1108079 h 3106203"/>
              <a:gd name="connsiteX1036" fmla="*/ 10007709 w 11411436"/>
              <a:gd name="connsiteY1036" fmla="*/ 1112834 h 3106203"/>
              <a:gd name="connsiteX1037" fmla="*/ 10052407 w 11411436"/>
              <a:gd name="connsiteY1037" fmla="*/ 1129953 h 3106203"/>
              <a:gd name="connsiteX1038" fmla="*/ 9936857 w 11411436"/>
              <a:gd name="connsiteY1038" fmla="*/ 1137561 h 3106203"/>
              <a:gd name="connsiteX1039" fmla="*/ 9991541 w 11411436"/>
              <a:gd name="connsiteY1039" fmla="*/ 1117589 h 3106203"/>
              <a:gd name="connsiteX1040" fmla="*/ 9914507 w 11411436"/>
              <a:gd name="connsiteY1040" fmla="*/ 1095240 h 3106203"/>
              <a:gd name="connsiteX1041" fmla="*/ 9683881 w 11411436"/>
              <a:gd name="connsiteY1041" fmla="*/ 1124722 h 3106203"/>
              <a:gd name="connsiteX1042" fmla="*/ 9767097 w 11411436"/>
              <a:gd name="connsiteY1042" fmla="*/ 1154680 h 3106203"/>
              <a:gd name="connsiteX1043" fmla="*/ 9639183 w 11411436"/>
              <a:gd name="connsiteY1043" fmla="*/ 1167043 h 3106203"/>
              <a:gd name="connsiteX1044" fmla="*/ 9744747 w 11411436"/>
              <a:gd name="connsiteY1044" fmla="*/ 1184162 h 3106203"/>
              <a:gd name="connsiteX1045" fmla="*/ 9370040 w 11411436"/>
              <a:gd name="connsiteY1045" fmla="*/ 1196525 h 3106203"/>
              <a:gd name="connsiteX1046" fmla="*/ 9914983 w 11411436"/>
              <a:gd name="connsiteY1046" fmla="*/ 1214119 h 3106203"/>
              <a:gd name="connsiteX1047" fmla="*/ 9937332 w 11411436"/>
              <a:gd name="connsiteY1047" fmla="*/ 1236469 h 3106203"/>
              <a:gd name="connsiteX1048" fmla="*/ 9946842 w 11411436"/>
              <a:gd name="connsiteY1048" fmla="*/ 1219350 h 3106203"/>
              <a:gd name="connsiteX1049" fmla="*/ 10260684 w 11411436"/>
              <a:gd name="connsiteY1049" fmla="*/ 1236469 h 3106203"/>
              <a:gd name="connsiteX1050" fmla="*/ 9805614 w 11411436"/>
              <a:gd name="connsiteY1050" fmla="*/ 1265951 h 3106203"/>
              <a:gd name="connsiteX1051" fmla="*/ 10420933 w 11411436"/>
              <a:gd name="connsiteY1051" fmla="*/ 1265951 h 3106203"/>
              <a:gd name="connsiteX1052" fmla="*/ 10613043 w 11411436"/>
              <a:gd name="connsiteY1052" fmla="*/ 1255965 h 3106203"/>
              <a:gd name="connsiteX1053" fmla="*/ 10600203 w 11411436"/>
              <a:gd name="connsiteY1053" fmla="*/ 1273084 h 3106203"/>
              <a:gd name="connsiteX1054" fmla="*/ 9875991 w 11411436"/>
              <a:gd name="connsiteY1054" fmla="*/ 1290202 h 3106203"/>
              <a:gd name="connsiteX1055" fmla="*/ 9683881 w 11411436"/>
              <a:gd name="connsiteY1055" fmla="*/ 1294957 h 3106203"/>
              <a:gd name="connsiteX1056" fmla="*/ 9690063 w 11411436"/>
              <a:gd name="connsiteY1056" fmla="*/ 1290202 h 3106203"/>
              <a:gd name="connsiteX1057" fmla="*/ 8946829 w 11411436"/>
              <a:gd name="connsiteY1057" fmla="*/ 1294957 h 3106203"/>
              <a:gd name="connsiteX1058" fmla="*/ 6947280 w 11411436"/>
              <a:gd name="connsiteY1058" fmla="*/ 1480409 h 3106203"/>
              <a:gd name="connsiteX1059" fmla="*/ 7498404 w 11411436"/>
              <a:gd name="connsiteY1059" fmla="*/ 1433333 h 3106203"/>
              <a:gd name="connsiteX1060" fmla="*/ 7498404 w 11411436"/>
              <a:gd name="connsiteY1060" fmla="*/ 1420969 h 3106203"/>
              <a:gd name="connsiteX1061" fmla="*/ 7623465 w 11411436"/>
              <a:gd name="connsiteY1061" fmla="*/ 1413361 h 3106203"/>
              <a:gd name="connsiteX1062" fmla="*/ 7947293 w 11411436"/>
              <a:gd name="connsiteY1062" fmla="*/ 1413361 h 3106203"/>
              <a:gd name="connsiteX1063" fmla="*/ 8562612 w 11411436"/>
              <a:gd name="connsiteY1063" fmla="*/ 1378648 h 3106203"/>
              <a:gd name="connsiteX1064" fmla="*/ 8536934 w 11411436"/>
              <a:gd name="connsiteY1064" fmla="*/ 1361530 h 3106203"/>
              <a:gd name="connsiteX1065" fmla="*/ 8562612 w 11411436"/>
              <a:gd name="connsiteY1065" fmla="*/ 1361530 h 3106203"/>
              <a:gd name="connsiteX1066" fmla="*/ 8783727 w 11411436"/>
              <a:gd name="connsiteY1066" fmla="*/ 1332048 h 3106203"/>
              <a:gd name="connsiteX1067" fmla="*/ 8783727 w 11411436"/>
              <a:gd name="connsiteY1067" fmla="*/ 1344411 h 3106203"/>
              <a:gd name="connsiteX1068" fmla="*/ 8700512 w 11411436"/>
              <a:gd name="connsiteY1068" fmla="*/ 1349166 h 3106203"/>
              <a:gd name="connsiteX1069" fmla="*/ 8716679 w 11411436"/>
              <a:gd name="connsiteY1069" fmla="*/ 1373893 h 3106203"/>
              <a:gd name="connsiteX1070" fmla="*/ 8630135 w 11411436"/>
              <a:gd name="connsiteY1070" fmla="*/ 1391012 h 3106203"/>
              <a:gd name="connsiteX1071" fmla="*/ 8037165 w 11411436"/>
              <a:gd name="connsiteY1071" fmla="*/ 1442843 h 3106203"/>
              <a:gd name="connsiteX1072" fmla="*/ 7992467 w 11411436"/>
              <a:gd name="connsiteY1072" fmla="*/ 1455207 h 3106203"/>
              <a:gd name="connsiteX1073" fmla="*/ 8075682 w 11411436"/>
              <a:gd name="connsiteY1073" fmla="*/ 1472325 h 3106203"/>
              <a:gd name="connsiteX1074" fmla="*/ 7854566 w 11411436"/>
              <a:gd name="connsiteY1074" fmla="*/ 1492297 h 3106203"/>
              <a:gd name="connsiteX1075" fmla="*/ 7014803 w 11411436"/>
              <a:gd name="connsiteY1075" fmla="*/ 1591205 h 3106203"/>
              <a:gd name="connsiteX1076" fmla="*/ 7300113 w 11411436"/>
              <a:gd name="connsiteY1076" fmla="*/ 1591205 h 3106203"/>
              <a:gd name="connsiteX1077" fmla="*/ 7162213 w 11411436"/>
              <a:gd name="connsiteY1077" fmla="*/ 1621162 h 3106203"/>
              <a:gd name="connsiteX1078" fmla="*/ 7476055 w 11411436"/>
              <a:gd name="connsiteY1078" fmla="*/ 1598813 h 3106203"/>
              <a:gd name="connsiteX1079" fmla="*/ 7485565 w 11411436"/>
              <a:gd name="connsiteY1079" fmla="*/ 1615932 h 3106203"/>
              <a:gd name="connsiteX1080" fmla="*/ 7514571 w 11411436"/>
              <a:gd name="connsiteY1080" fmla="*/ 1611176 h 3106203"/>
              <a:gd name="connsiteX1081" fmla="*/ 7498404 w 11411436"/>
              <a:gd name="connsiteY1081" fmla="*/ 1598813 h 3106203"/>
              <a:gd name="connsiteX1082" fmla="*/ 7562598 w 11411436"/>
              <a:gd name="connsiteY1082" fmla="*/ 1615932 h 3106203"/>
              <a:gd name="connsiteX1083" fmla="*/ 8376685 w 11411436"/>
              <a:gd name="connsiteY1083" fmla="*/ 1561723 h 3106203"/>
              <a:gd name="connsiteX1084" fmla="*/ 8376685 w 11411436"/>
              <a:gd name="connsiteY1084" fmla="*/ 1556492 h 3106203"/>
              <a:gd name="connsiteX1085" fmla="*/ 9062380 w 11411436"/>
              <a:gd name="connsiteY1085" fmla="*/ 1502283 h 3106203"/>
              <a:gd name="connsiteX1086" fmla="*/ 8277302 w 11411436"/>
              <a:gd name="connsiteY1086" fmla="*/ 1509891 h 3106203"/>
              <a:gd name="connsiteX1087" fmla="*/ 8254952 w 11411436"/>
              <a:gd name="connsiteY1087" fmla="*/ 1497528 h 3106203"/>
              <a:gd name="connsiteX1088" fmla="*/ 8238784 w 11411436"/>
              <a:gd name="connsiteY1088" fmla="*/ 1514646 h 3106203"/>
              <a:gd name="connsiteX1089" fmla="*/ 8052857 w 11411436"/>
              <a:gd name="connsiteY1089" fmla="*/ 1509891 h 3106203"/>
              <a:gd name="connsiteX1090" fmla="*/ 7952523 w 11411436"/>
              <a:gd name="connsiteY1090" fmla="*/ 1512744 h 3106203"/>
              <a:gd name="connsiteX1091" fmla="*/ 8360517 w 11411436"/>
              <a:gd name="connsiteY1091" fmla="*/ 1485164 h 3106203"/>
              <a:gd name="connsiteX1092" fmla="*/ 8382866 w 11411436"/>
              <a:gd name="connsiteY1092" fmla="*/ 1468046 h 3106203"/>
              <a:gd name="connsiteX1093" fmla="*/ 8876453 w 11411436"/>
              <a:gd name="connsiteY1093" fmla="*/ 1438564 h 3106203"/>
              <a:gd name="connsiteX1094" fmla="*/ 8914970 w 11411436"/>
              <a:gd name="connsiteY1094" fmla="*/ 1408606 h 3106203"/>
              <a:gd name="connsiteX1095" fmla="*/ 8892620 w 11411436"/>
              <a:gd name="connsiteY1095" fmla="*/ 1403851 h 3106203"/>
              <a:gd name="connsiteX1096" fmla="*/ 8892620 w 11411436"/>
              <a:gd name="connsiteY1096" fmla="*/ 1383879 h 3106203"/>
              <a:gd name="connsiteX1097" fmla="*/ 8931138 w 11411436"/>
              <a:gd name="connsiteY1097" fmla="*/ 1379124 h 3106203"/>
              <a:gd name="connsiteX1098" fmla="*/ 9052870 w 11411436"/>
              <a:gd name="connsiteY1098" fmla="*/ 1391487 h 3106203"/>
              <a:gd name="connsiteX1099" fmla="*/ 9014353 w 11411436"/>
              <a:gd name="connsiteY1099" fmla="*/ 1420969 h 3106203"/>
              <a:gd name="connsiteX1100" fmla="*/ 9014353 w 11411436"/>
              <a:gd name="connsiteY1100" fmla="*/ 1413361 h 3106203"/>
              <a:gd name="connsiteX1101" fmla="*/ 9036702 w 11411436"/>
              <a:gd name="connsiteY1101" fmla="*/ 1408606 h 3106203"/>
              <a:gd name="connsiteX1102" fmla="*/ 8985347 w 11411436"/>
              <a:gd name="connsiteY1102" fmla="*/ 1408606 h 3106203"/>
              <a:gd name="connsiteX1103" fmla="*/ 8991528 w 11411436"/>
              <a:gd name="connsiteY1103" fmla="*/ 1433333 h 3106203"/>
              <a:gd name="connsiteX1104" fmla="*/ 9699573 w 11411436"/>
              <a:gd name="connsiteY1104" fmla="*/ 1413837 h 3106203"/>
              <a:gd name="connsiteX1105" fmla="*/ 9667714 w 11411436"/>
              <a:gd name="connsiteY1105" fmla="*/ 1421445 h 3106203"/>
              <a:gd name="connsiteX1106" fmla="*/ 9767097 w 11411436"/>
              <a:gd name="connsiteY1106" fmla="*/ 1439039 h 3106203"/>
              <a:gd name="connsiteX1107" fmla="*/ 9690063 w 11411436"/>
              <a:gd name="connsiteY1107" fmla="*/ 1451403 h 3106203"/>
              <a:gd name="connsiteX1108" fmla="*/ 10112798 w 11411436"/>
              <a:gd name="connsiteY1108" fmla="*/ 1451403 h 3106203"/>
              <a:gd name="connsiteX1109" fmla="*/ 10112798 w 11411436"/>
              <a:gd name="connsiteY1109" fmla="*/ 1443794 h 3106203"/>
              <a:gd name="connsiteX1110" fmla="*/ 10458975 w 11411436"/>
              <a:gd name="connsiteY1110" fmla="*/ 1443794 h 3106203"/>
              <a:gd name="connsiteX1111" fmla="*/ 10391451 w 11411436"/>
              <a:gd name="connsiteY1111" fmla="*/ 1456158 h 3106203"/>
              <a:gd name="connsiteX1112" fmla="*/ 10529351 w 11411436"/>
              <a:gd name="connsiteY1112" fmla="*/ 1451403 h 3106203"/>
              <a:gd name="connsiteX1113" fmla="*/ 10507002 w 11411436"/>
              <a:gd name="connsiteY1113" fmla="*/ 1434284 h 3106203"/>
              <a:gd name="connsiteX1114" fmla="*/ 10612567 w 11411436"/>
              <a:gd name="connsiteY1114" fmla="*/ 1439515 h 3106203"/>
              <a:gd name="connsiteX1115" fmla="*/ 10545519 w 11411436"/>
              <a:gd name="connsiteY1115" fmla="*/ 1451878 h 3106203"/>
              <a:gd name="connsiteX1116" fmla="*/ 10567869 w 11411436"/>
              <a:gd name="connsiteY1116" fmla="*/ 1456633 h 3106203"/>
              <a:gd name="connsiteX1117" fmla="*/ 10567869 w 11411436"/>
              <a:gd name="connsiteY1117" fmla="*/ 1481360 h 3106203"/>
              <a:gd name="connsiteX1118" fmla="*/ 10705768 w 11411436"/>
              <a:gd name="connsiteY1118" fmla="*/ 1498479 h 3106203"/>
              <a:gd name="connsiteX1119" fmla="*/ 9914507 w 11411436"/>
              <a:gd name="connsiteY1119" fmla="*/ 1523206 h 3106203"/>
              <a:gd name="connsiteX1120" fmla="*/ 9853641 w 11411436"/>
              <a:gd name="connsiteY1120" fmla="*/ 1503234 h 3106203"/>
              <a:gd name="connsiteX1121" fmla="*/ 9862142 w 11411436"/>
              <a:gd name="connsiteY1121" fmla="*/ 1511318 h 3106203"/>
              <a:gd name="connsiteX1122" fmla="*/ 9873055 w 11411436"/>
              <a:gd name="connsiteY1122" fmla="*/ 1516509 h 3106203"/>
              <a:gd name="connsiteX1123" fmla="*/ 9873138 w 11411436"/>
              <a:gd name="connsiteY1123" fmla="*/ 1516548 h 3106203"/>
              <a:gd name="connsiteX1124" fmla="*/ 9629197 w 11411436"/>
              <a:gd name="connsiteY1124" fmla="*/ 1545080 h 3106203"/>
              <a:gd name="connsiteX1125" fmla="*/ 9562149 w 11411436"/>
              <a:gd name="connsiteY1125" fmla="*/ 1545080 h 3106203"/>
              <a:gd name="connsiteX1126" fmla="*/ 9283496 w 11411436"/>
              <a:gd name="connsiteY1126" fmla="*/ 1562198 h 3106203"/>
              <a:gd name="connsiteX1127" fmla="*/ 9277314 w 11411436"/>
              <a:gd name="connsiteY1127" fmla="*/ 1545080 h 3106203"/>
              <a:gd name="connsiteX1128" fmla="*/ 9229287 w 11411436"/>
              <a:gd name="connsiteY1128" fmla="*/ 1574562 h 3106203"/>
              <a:gd name="connsiteX1129" fmla="*/ 8816062 w 11411436"/>
              <a:gd name="connsiteY1129" fmla="*/ 1616407 h 3106203"/>
              <a:gd name="connsiteX1130" fmla="*/ 8716679 w 11411436"/>
              <a:gd name="connsiteY1130" fmla="*/ 1641134 h 3106203"/>
              <a:gd name="connsiteX1131" fmla="*/ 8668652 w 11411436"/>
              <a:gd name="connsiteY1131" fmla="*/ 1628771 h 3106203"/>
              <a:gd name="connsiteX1132" fmla="*/ 8678162 w 11411436"/>
              <a:gd name="connsiteY1132" fmla="*/ 1651120 h 3106203"/>
              <a:gd name="connsiteX1133" fmla="*/ 8739028 w 11411436"/>
              <a:gd name="connsiteY1133" fmla="*/ 1646365 h 3106203"/>
              <a:gd name="connsiteX1134" fmla="*/ 8729518 w 11411436"/>
              <a:gd name="connsiteY1134" fmla="*/ 1641610 h 3106203"/>
              <a:gd name="connsiteX1135" fmla="*/ 8755196 w 11411436"/>
              <a:gd name="connsiteY1135" fmla="*/ 1641610 h 3106203"/>
              <a:gd name="connsiteX1136" fmla="*/ 8755196 w 11411436"/>
              <a:gd name="connsiteY1136" fmla="*/ 1634001 h 3106203"/>
              <a:gd name="connsiteX1137" fmla="*/ 8768035 w 11411436"/>
              <a:gd name="connsiteY1137" fmla="*/ 1634001 h 3106203"/>
              <a:gd name="connsiteX1138" fmla="*/ 8768035 w 11411436"/>
              <a:gd name="connsiteY1138" fmla="*/ 1641610 h 3106203"/>
              <a:gd name="connsiteX1139" fmla="*/ 8806552 w 11411436"/>
              <a:gd name="connsiteY1139" fmla="*/ 1634001 h 3106203"/>
              <a:gd name="connsiteX1140" fmla="*/ 9178407 w 11411436"/>
              <a:gd name="connsiteY1140" fmla="*/ 1611652 h 3106203"/>
              <a:gd name="connsiteX1141" fmla="*/ 10322502 w 11411436"/>
              <a:gd name="connsiteY1141" fmla="*/ 1515122 h 3106203"/>
              <a:gd name="connsiteX1142" fmla="*/ 10453744 w 11411436"/>
              <a:gd name="connsiteY1142" fmla="*/ 1515122 h 3106203"/>
              <a:gd name="connsiteX1143" fmla="*/ 10492261 w 11411436"/>
              <a:gd name="connsiteY1143" fmla="*/ 1532241 h 3106203"/>
              <a:gd name="connsiteX1144" fmla="*/ 10453744 w 11411436"/>
              <a:gd name="connsiteY1144" fmla="*/ 1539849 h 3106203"/>
              <a:gd name="connsiteX1145" fmla="*/ 10562638 w 11411436"/>
              <a:gd name="connsiteY1145" fmla="*/ 1556967 h 3106203"/>
              <a:gd name="connsiteX1146" fmla="*/ 10075708 w 11411436"/>
              <a:gd name="connsiteY1146" fmla="*/ 1569331 h 3106203"/>
              <a:gd name="connsiteX1147" fmla="*/ 10053358 w 11411436"/>
              <a:gd name="connsiteY1147" fmla="*/ 1586449 h 3106203"/>
              <a:gd name="connsiteX1148" fmla="*/ 9515073 w 11411436"/>
              <a:gd name="connsiteY1148" fmla="*/ 1603568 h 3106203"/>
              <a:gd name="connsiteX1149" fmla="*/ 9569757 w 11411436"/>
              <a:gd name="connsiteY1149" fmla="*/ 1615932 h 3106203"/>
              <a:gd name="connsiteX1150" fmla="*/ 8932088 w 11411436"/>
              <a:gd name="connsiteY1150" fmla="*/ 1657777 h 3106203"/>
              <a:gd name="connsiteX1151" fmla="*/ 8855055 w 11411436"/>
              <a:gd name="connsiteY1151" fmla="*/ 1657777 h 3106203"/>
              <a:gd name="connsiteX1152" fmla="*/ 8678638 w 11411436"/>
              <a:gd name="connsiteY1152" fmla="*/ 1692490 h 3106203"/>
              <a:gd name="connsiteX1153" fmla="*/ 7739967 w 11411436"/>
              <a:gd name="connsiteY1153" fmla="*/ 1759062 h 3106203"/>
              <a:gd name="connsiteX1154" fmla="*/ 7762316 w 11411436"/>
              <a:gd name="connsiteY1154" fmla="*/ 1781412 h 3106203"/>
              <a:gd name="connsiteX1155" fmla="*/ 7746148 w 11411436"/>
              <a:gd name="connsiteY1155" fmla="*/ 1781412 h 3106203"/>
              <a:gd name="connsiteX1156" fmla="*/ 7746148 w 11411436"/>
              <a:gd name="connsiteY1156" fmla="*/ 1776656 h 3106203"/>
              <a:gd name="connsiteX1157" fmla="*/ 7585899 w 11411436"/>
              <a:gd name="connsiteY1157" fmla="*/ 1793775 h 3106203"/>
              <a:gd name="connsiteX1158" fmla="*/ 7178856 w 11411436"/>
              <a:gd name="connsiteY1158" fmla="*/ 1847984 h 3106203"/>
              <a:gd name="connsiteX1159" fmla="*/ 7185038 w 11411436"/>
              <a:gd name="connsiteY1159" fmla="*/ 1857970 h 3106203"/>
              <a:gd name="connsiteX1160" fmla="*/ 7024788 w 11411436"/>
              <a:gd name="connsiteY1160" fmla="*/ 1857970 h 3106203"/>
              <a:gd name="connsiteX1161" fmla="*/ 6999111 w 11411436"/>
              <a:gd name="connsiteY1161" fmla="*/ 1895060 h 3106203"/>
              <a:gd name="connsiteX1162" fmla="*/ 7063305 w 11411436"/>
              <a:gd name="connsiteY1162" fmla="*/ 1887452 h 3106203"/>
              <a:gd name="connsiteX1163" fmla="*/ 7454181 w 11411436"/>
              <a:gd name="connsiteY1163" fmla="*/ 1852739 h 3106203"/>
              <a:gd name="connsiteX1164" fmla="*/ 6608235 w 11411436"/>
              <a:gd name="connsiteY1164" fmla="*/ 1976374 h 3106203"/>
              <a:gd name="connsiteX1165" fmla="*/ 7575914 w 11411436"/>
              <a:gd name="connsiteY1165" fmla="*/ 1899815 h 3106203"/>
              <a:gd name="connsiteX1166" fmla="*/ 7569732 w 11411436"/>
              <a:gd name="connsiteY1166" fmla="*/ 1912179 h 3106203"/>
              <a:gd name="connsiteX1167" fmla="*/ 7531215 w 11411436"/>
              <a:gd name="connsiteY1167" fmla="*/ 1907424 h 3106203"/>
              <a:gd name="connsiteX1168" fmla="*/ 5662913 w 11411436"/>
              <a:gd name="connsiteY1168" fmla="*/ 2154693 h 3106203"/>
              <a:gd name="connsiteX1169" fmla="*/ 5614885 w 11411436"/>
              <a:gd name="connsiteY1169" fmla="*/ 2179420 h 3106203"/>
              <a:gd name="connsiteX1170" fmla="*/ 5624394 w 11411436"/>
              <a:gd name="connsiteY1170" fmla="*/ 2184175 h 3106203"/>
              <a:gd name="connsiteX1171" fmla="*/ 5576365 w 11411436"/>
              <a:gd name="connsiteY1171" fmla="*/ 2204147 h 3106203"/>
              <a:gd name="connsiteX1172" fmla="*/ 5585877 w 11411436"/>
              <a:gd name="connsiteY1172" fmla="*/ 2214133 h 3106203"/>
              <a:gd name="connsiteX1173" fmla="*/ 5268704 w 11411436"/>
              <a:gd name="connsiteY1173" fmla="*/ 2285936 h 3106203"/>
              <a:gd name="connsiteX1174" fmla="*/ 5569705 w 11411436"/>
              <a:gd name="connsiteY1174" fmla="*/ 2244090 h 3106203"/>
              <a:gd name="connsiteX1175" fmla="*/ 4262509 w 11411436"/>
              <a:gd name="connsiteY1175" fmla="*/ 2506576 h 3106203"/>
              <a:gd name="connsiteX1176" fmla="*/ 4185477 w 11411436"/>
              <a:gd name="connsiteY1176" fmla="*/ 2518939 h 3106203"/>
              <a:gd name="connsiteX1177" fmla="*/ 4191658 w 11411436"/>
              <a:gd name="connsiteY1177" fmla="*/ 2531303 h 3106203"/>
              <a:gd name="connsiteX1178" fmla="*/ 4108441 w 11411436"/>
              <a:gd name="connsiteY1178" fmla="*/ 2531303 h 3106203"/>
              <a:gd name="connsiteX1179" fmla="*/ 4086092 w 11411436"/>
              <a:gd name="connsiteY1179" fmla="*/ 2548421 h 3106203"/>
              <a:gd name="connsiteX1180" fmla="*/ 4432269 w 11411436"/>
              <a:gd name="connsiteY1180" fmla="*/ 2531303 h 3106203"/>
              <a:gd name="connsiteX1181" fmla="*/ 4448436 w 11411436"/>
              <a:gd name="connsiteY1181" fmla="*/ 2518939 h 3106203"/>
              <a:gd name="connsiteX1182" fmla="*/ 4807451 w 11411436"/>
              <a:gd name="connsiteY1182" fmla="*/ 2494212 h 3106203"/>
              <a:gd name="connsiteX1183" fmla="*/ 4977211 w 11411436"/>
              <a:gd name="connsiteY1183" fmla="*/ 2471863 h 3106203"/>
              <a:gd name="connsiteX1184" fmla="*/ 4685720 w 11411436"/>
              <a:gd name="connsiteY1184" fmla="*/ 2541288 h 3106203"/>
              <a:gd name="connsiteX1185" fmla="*/ 4179294 w 11411436"/>
              <a:gd name="connsiteY1185" fmla="*/ 2590742 h 3106203"/>
              <a:gd name="connsiteX1186" fmla="*/ 3939157 w 11411436"/>
              <a:gd name="connsiteY1186" fmla="*/ 2607861 h 3106203"/>
              <a:gd name="connsiteX1187" fmla="*/ 3048541 w 11411436"/>
              <a:gd name="connsiteY1187" fmla="*/ 2649706 h 3106203"/>
              <a:gd name="connsiteX1188" fmla="*/ 2939649 w 11411436"/>
              <a:gd name="connsiteY1188" fmla="*/ 2679188 h 3106203"/>
              <a:gd name="connsiteX1189" fmla="*/ 2939649 w 11411436"/>
              <a:gd name="connsiteY1189" fmla="*/ 2659217 h 3106203"/>
              <a:gd name="connsiteX1190" fmla="*/ 2856433 w 11411436"/>
              <a:gd name="connsiteY1190" fmla="*/ 2671580 h 3106203"/>
              <a:gd name="connsiteX1191" fmla="*/ 2449387 w 11411436"/>
              <a:gd name="connsiteY1191" fmla="*/ 2649231 h 3106203"/>
              <a:gd name="connsiteX1192" fmla="*/ 2654334 w 11411436"/>
              <a:gd name="connsiteY1192" fmla="*/ 2696307 h 3106203"/>
              <a:gd name="connsiteX1193" fmla="*/ 2801745 w 11411436"/>
              <a:gd name="connsiteY1193" fmla="*/ 2708671 h 3106203"/>
              <a:gd name="connsiteX1194" fmla="*/ 2740877 w 11411436"/>
              <a:gd name="connsiteY1194" fmla="*/ 2713426 h 3106203"/>
              <a:gd name="connsiteX1195" fmla="*/ 2785577 w 11411436"/>
              <a:gd name="connsiteY1195" fmla="*/ 2725789 h 3106203"/>
              <a:gd name="connsiteX1196" fmla="*/ 2702362 w 11411436"/>
              <a:gd name="connsiteY1196" fmla="*/ 2725789 h 3106203"/>
              <a:gd name="connsiteX1197" fmla="*/ 2346675 w 11411436"/>
              <a:gd name="connsiteY1197" fmla="*/ 2671105 h 3106203"/>
              <a:gd name="connsiteX1198" fmla="*/ 2285809 w 11411436"/>
              <a:gd name="connsiteY1198" fmla="*/ 2688223 h 3106203"/>
              <a:gd name="connsiteX1199" fmla="*/ 2385194 w 11411436"/>
              <a:gd name="connsiteY1199" fmla="*/ 2708195 h 3106203"/>
              <a:gd name="connsiteX1200" fmla="*/ 2071353 w 11411436"/>
              <a:gd name="connsiteY1200" fmla="*/ 2708195 h 3106203"/>
              <a:gd name="connsiteX1201" fmla="*/ 2539260 w 11411436"/>
              <a:gd name="connsiteY1201" fmla="*/ 2784753 h 3106203"/>
              <a:gd name="connsiteX1202" fmla="*/ 3180258 w 11411436"/>
              <a:gd name="connsiteY1202" fmla="*/ 2807103 h 3106203"/>
              <a:gd name="connsiteX1203" fmla="*/ 3270132 w 11411436"/>
              <a:gd name="connsiteY1203" fmla="*/ 2807103 h 3106203"/>
              <a:gd name="connsiteX1204" fmla="*/ 3241126 w 11411436"/>
              <a:gd name="connsiteY1204" fmla="*/ 2807103 h 3106203"/>
              <a:gd name="connsiteX1205" fmla="*/ 3241126 w 11411436"/>
              <a:gd name="connsiteY1205" fmla="*/ 2814711 h 3106203"/>
              <a:gd name="connsiteX1206" fmla="*/ 3218776 w 11411436"/>
              <a:gd name="connsiteY1206" fmla="*/ 2807103 h 3106203"/>
              <a:gd name="connsiteX1207" fmla="*/ 3209266 w 11411436"/>
              <a:gd name="connsiteY1207" fmla="*/ 2836585 h 3106203"/>
              <a:gd name="connsiteX1208" fmla="*/ 2741353 w 11411436"/>
              <a:gd name="connsiteY1208" fmla="*/ 2844193 h 3106203"/>
              <a:gd name="connsiteX1209" fmla="*/ 2879260 w 11411436"/>
              <a:gd name="connsiteY1209" fmla="*/ 2873675 h 3106203"/>
              <a:gd name="connsiteX1210" fmla="*/ 3186916 w 11411436"/>
              <a:gd name="connsiteY1210" fmla="*/ 2903157 h 3106203"/>
              <a:gd name="connsiteX1211" fmla="*/ 2702836 w 11411436"/>
              <a:gd name="connsiteY1211" fmla="*/ 2886038 h 3106203"/>
              <a:gd name="connsiteX1212" fmla="*/ 2709494 w 11411436"/>
              <a:gd name="connsiteY1212" fmla="*/ 2890794 h 3106203"/>
              <a:gd name="connsiteX1213" fmla="*/ 2494561 w 11411436"/>
              <a:gd name="connsiteY1213" fmla="*/ 2866067 h 3106203"/>
              <a:gd name="connsiteX1214" fmla="*/ 2193559 w 11411436"/>
              <a:gd name="connsiteY1214" fmla="*/ 2861312 h 3106203"/>
              <a:gd name="connsiteX1215" fmla="*/ 2206157 w 11411436"/>
              <a:gd name="connsiteY1215" fmla="*/ 2865647 h 3106203"/>
              <a:gd name="connsiteX1216" fmla="*/ 2114862 w 11411436"/>
              <a:gd name="connsiteY1216" fmla="*/ 2863652 h 3106203"/>
              <a:gd name="connsiteX1217" fmla="*/ 1757504 w 11411436"/>
              <a:gd name="connsiteY1217" fmla="*/ 2861312 h 3106203"/>
              <a:gd name="connsiteX1218" fmla="*/ 1770346 w 11411436"/>
              <a:gd name="connsiteY1218" fmla="*/ 2831830 h 3106203"/>
              <a:gd name="connsiteX1219" fmla="*/ 1555415 w 11411436"/>
              <a:gd name="connsiteY1219" fmla="*/ 2814711 h 3106203"/>
              <a:gd name="connsiteX1220" fmla="*/ 1501205 w 11411436"/>
              <a:gd name="connsiteY1220" fmla="*/ 2767635 h 3106203"/>
              <a:gd name="connsiteX1221" fmla="*/ 1533066 w 11411436"/>
              <a:gd name="connsiteY1221" fmla="*/ 2760026 h 3106203"/>
              <a:gd name="connsiteX1222" fmla="*/ 1302440 w 11411436"/>
              <a:gd name="connsiteY1222" fmla="*/ 2708195 h 3106203"/>
              <a:gd name="connsiteX1223" fmla="*/ 1709483 w 11411436"/>
              <a:gd name="connsiteY1223" fmla="*/ 2742908 h 3106203"/>
              <a:gd name="connsiteX1224" fmla="*/ 1895415 w 11411436"/>
              <a:gd name="connsiteY1224" fmla="*/ 2747663 h 3106203"/>
              <a:gd name="connsiteX1225" fmla="*/ 1840726 w 11411436"/>
              <a:gd name="connsiteY1225" fmla="*/ 2730544 h 3106203"/>
              <a:gd name="connsiteX1226" fmla="*/ 1872586 w 11411436"/>
              <a:gd name="connsiteY1226" fmla="*/ 2725789 h 3106203"/>
              <a:gd name="connsiteX1227" fmla="*/ 1834068 w 11411436"/>
              <a:gd name="connsiteY1227" fmla="*/ 2713426 h 3106203"/>
              <a:gd name="connsiteX1228" fmla="*/ 1693317 w 11411436"/>
              <a:gd name="connsiteY1228" fmla="*/ 2701062 h 3106203"/>
              <a:gd name="connsiteX1229" fmla="*/ 1702826 w 11411436"/>
              <a:gd name="connsiteY1229" fmla="*/ 2683944 h 3106203"/>
              <a:gd name="connsiteX1230" fmla="*/ 1449851 w 11411436"/>
              <a:gd name="connsiteY1230" fmla="*/ 2624504 h 3106203"/>
              <a:gd name="connsiteX1231" fmla="*/ 1263923 w 11411436"/>
              <a:gd name="connsiteY1231" fmla="*/ 2569820 h 3106203"/>
              <a:gd name="connsiteX1232" fmla="*/ 1257741 w 11411436"/>
              <a:gd name="connsiteY1232" fmla="*/ 2599777 h 3106203"/>
              <a:gd name="connsiteX1233" fmla="*/ 962921 w 11411436"/>
              <a:gd name="connsiteY1233" fmla="*/ 2517988 h 3106203"/>
              <a:gd name="connsiteX1234" fmla="*/ 841188 w 11411436"/>
              <a:gd name="connsiteY1234" fmla="*/ 2476143 h 3106203"/>
              <a:gd name="connsiteX1235" fmla="*/ 741805 w 11411436"/>
              <a:gd name="connsiteY1235" fmla="*/ 2434297 h 3106203"/>
              <a:gd name="connsiteX1236" fmla="*/ 732295 w 11411436"/>
              <a:gd name="connsiteY1236" fmla="*/ 2446661 h 3106203"/>
              <a:gd name="connsiteX1237" fmla="*/ 649080 w 11411436"/>
              <a:gd name="connsiteY1237" fmla="*/ 2429542 h 3106203"/>
              <a:gd name="connsiteX1238" fmla="*/ 873524 w 11411436"/>
              <a:gd name="connsiteY1238" fmla="*/ 2441905 h 3106203"/>
              <a:gd name="connsiteX1239" fmla="*/ 873524 w 11411436"/>
              <a:gd name="connsiteY1239" fmla="*/ 2421934 h 3106203"/>
              <a:gd name="connsiteX1240" fmla="*/ 1116988 w 11411436"/>
              <a:gd name="connsiteY1240" fmla="*/ 2501345 h 3106203"/>
              <a:gd name="connsiteX1241" fmla="*/ 1219700 w 11411436"/>
              <a:gd name="connsiteY1241" fmla="*/ 2493737 h 3106203"/>
              <a:gd name="connsiteX1242" fmla="*/ 1155506 w 11411436"/>
              <a:gd name="connsiteY1242" fmla="*/ 2471387 h 3106203"/>
              <a:gd name="connsiteX1243" fmla="*/ 1335251 w 11411436"/>
              <a:gd name="connsiteY1243" fmla="*/ 2463779 h 3106203"/>
              <a:gd name="connsiteX1244" fmla="*/ 1280566 w 11411436"/>
              <a:gd name="connsiteY1244" fmla="*/ 2421934 h 3106203"/>
              <a:gd name="connsiteX1245" fmla="*/ 1264398 w 11411436"/>
              <a:gd name="connsiteY1245" fmla="*/ 2441905 h 3106203"/>
              <a:gd name="connsiteX1246" fmla="*/ 1209713 w 11411436"/>
              <a:gd name="connsiteY1246" fmla="*/ 2446661 h 3106203"/>
              <a:gd name="connsiteX1247" fmla="*/ 1203533 w 11411436"/>
              <a:gd name="connsiteY1247" fmla="*/ 2411948 h 3106203"/>
              <a:gd name="connsiteX1248" fmla="*/ 988599 w 11411436"/>
              <a:gd name="connsiteY1248" fmla="*/ 2362494 h 3106203"/>
              <a:gd name="connsiteX1249" fmla="*/ 1010948 w 11411436"/>
              <a:gd name="connsiteY1249" fmla="*/ 2333012 h 3106203"/>
              <a:gd name="connsiteX1250" fmla="*/ 1110330 w 11411436"/>
              <a:gd name="connsiteY1250" fmla="*/ 2328257 h 3106203"/>
              <a:gd name="connsiteX1251" fmla="*/ 1094164 w 11411436"/>
              <a:gd name="connsiteY1251" fmla="*/ 2315893 h 3106203"/>
              <a:gd name="connsiteX1252" fmla="*/ 1186888 w 11411436"/>
              <a:gd name="connsiteY1252" fmla="*/ 2298775 h 3106203"/>
              <a:gd name="connsiteX1253" fmla="*/ 1203057 w 11411436"/>
              <a:gd name="connsiteY1253" fmla="*/ 2311138 h 3106203"/>
              <a:gd name="connsiteX1254" fmla="*/ 1356649 w 11411436"/>
              <a:gd name="connsiteY1254" fmla="*/ 2251698 h 3106203"/>
              <a:gd name="connsiteX1255" fmla="*/ 1225405 w 11411436"/>
              <a:gd name="connsiteY1255" fmla="*/ 2244090 h 3106203"/>
              <a:gd name="connsiteX1256" fmla="*/ 1048989 w 11411436"/>
              <a:gd name="connsiteY1256" fmla="*/ 2214608 h 3106203"/>
              <a:gd name="connsiteX1257" fmla="*/ 1241098 w 11411436"/>
              <a:gd name="connsiteY1257" fmla="*/ 2162777 h 3106203"/>
              <a:gd name="connsiteX1258" fmla="*/ 878754 w 11411436"/>
              <a:gd name="connsiteY1258" fmla="*/ 2049128 h 3106203"/>
              <a:gd name="connsiteX1259" fmla="*/ 910614 w 11411436"/>
              <a:gd name="connsiteY1259" fmla="*/ 2096204 h 3106203"/>
              <a:gd name="connsiteX1260" fmla="*/ 807902 w 11411436"/>
              <a:gd name="connsiteY1260" fmla="*/ 2032009 h 3106203"/>
              <a:gd name="connsiteX1261" fmla="*/ 653835 w 11411436"/>
              <a:gd name="connsiteY1261" fmla="*/ 2002527 h 3106203"/>
              <a:gd name="connsiteX1262" fmla="*/ 685694 w 11411436"/>
              <a:gd name="connsiteY1262" fmla="*/ 1973045 h 3106203"/>
              <a:gd name="connsiteX1263" fmla="*/ 971005 w 11411436"/>
              <a:gd name="connsiteY1263" fmla="*/ 1908850 h 3106203"/>
              <a:gd name="connsiteX1264" fmla="*/ 932488 w 11411436"/>
              <a:gd name="connsiteY1264" fmla="*/ 1884123 h 3106203"/>
              <a:gd name="connsiteX1265" fmla="*/ 794588 w 11411436"/>
              <a:gd name="connsiteY1265" fmla="*/ 1884123 h 3106203"/>
              <a:gd name="connsiteX1266" fmla="*/ 807427 w 11411436"/>
              <a:gd name="connsiteY1266" fmla="*/ 1867005 h 3106203"/>
              <a:gd name="connsiteX1267" fmla="*/ 285310 w 11411436"/>
              <a:gd name="connsiteY1267" fmla="*/ 1688686 h 3106203"/>
              <a:gd name="connsiteX1268" fmla="*/ 285310 w 11411436"/>
              <a:gd name="connsiteY1268" fmla="*/ 1676322 h 3106203"/>
              <a:gd name="connsiteX1269" fmla="*/ 494062 w 11411436"/>
              <a:gd name="connsiteY1269" fmla="*/ 1611652 h 3106203"/>
              <a:gd name="connsiteX1270" fmla="*/ 663821 w 11411436"/>
              <a:gd name="connsiteY1270" fmla="*/ 1634001 h 3106203"/>
              <a:gd name="connsiteX1271" fmla="*/ 570620 w 11411436"/>
              <a:gd name="connsiteY1271" fmla="*/ 1545080 h 3106203"/>
              <a:gd name="connsiteX1272" fmla="*/ 493586 w 11411436"/>
              <a:gd name="connsiteY1272" fmla="*/ 1463290 h 3106203"/>
              <a:gd name="connsiteX1273" fmla="*/ 718029 w 11411436"/>
              <a:gd name="connsiteY1273" fmla="*/ 1532716 h 3106203"/>
              <a:gd name="connsiteX1274" fmla="*/ 724211 w 11411436"/>
              <a:gd name="connsiteY1274" fmla="*/ 1515597 h 3106203"/>
              <a:gd name="connsiteX1275" fmla="*/ 262961 w 11411436"/>
              <a:gd name="connsiteY1275" fmla="*/ 1384355 h 3106203"/>
              <a:gd name="connsiteX1276" fmla="*/ 410371 w 11411436"/>
              <a:gd name="connsiteY1276" fmla="*/ 1349642 h 3106203"/>
              <a:gd name="connsiteX1277" fmla="*/ 592969 w 11411436"/>
              <a:gd name="connsiteY1277" fmla="*/ 1362005 h 3106203"/>
              <a:gd name="connsiteX1278" fmla="*/ 670003 w 11411436"/>
              <a:gd name="connsiteY1278" fmla="*/ 1344411 h 3106203"/>
              <a:gd name="connsiteX1279" fmla="*/ 670003 w 11411436"/>
              <a:gd name="connsiteY1279" fmla="*/ 1337278 h 3106203"/>
              <a:gd name="connsiteX1280" fmla="*/ 647654 w 11411436"/>
              <a:gd name="connsiteY1280" fmla="*/ 1302566 h 3106203"/>
              <a:gd name="connsiteX1281" fmla="*/ 538760 w 11411436"/>
              <a:gd name="connsiteY1281" fmla="*/ 1255489 h 3106203"/>
              <a:gd name="connsiteX1282" fmla="*/ 410371 w 11411436"/>
              <a:gd name="connsiteY1282" fmla="*/ 1230762 h 3106203"/>
              <a:gd name="connsiteX1283" fmla="*/ 423209 w 11411436"/>
              <a:gd name="connsiteY1283" fmla="*/ 1213644 h 3106203"/>
              <a:gd name="connsiteX1284" fmla="*/ 125061 w 11411436"/>
              <a:gd name="connsiteY1284" fmla="*/ 1141841 h 3106203"/>
              <a:gd name="connsiteX1285" fmla="*/ 38517 w 11411436"/>
              <a:gd name="connsiteY1285" fmla="*/ 1137086 h 3106203"/>
              <a:gd name="connsiteX1286" fmla="*/ 64195 w 11411436"/>
              <a:gd name="connsiteY1286" fmla="*/ 1154204 h 3106203"/>
              <a:gd name="connsiteX1287" fmla="*/ 0 w 11411436"/>
              <a:gd name="connsiteY1287" fmla="*/ 1147071 h 3106203"/>
              <a:gd name="connsiteX1288" fmla="*/ 31860 w 11411436"/>
              <a:gd name="connsiteY1288" fmla="*/ 1112359 h 3106203"/>
              <a:gd name="connsiteX1289" fmla="*/ 345700 w 11411436"/>
              <a:gd name="connsiteY1289" fmla="*/ 1107604 h 3106203"/>
              <a:gd name="connsiteX1290" fmla="*/ 614843 w 11411436"/>
              <a:gd name="connsiteY1290" fmla="*/ 1137086 h 3106203"/>
              <a:gd name="connsiteX1291" fmla="*/ 409895 w 11411436"/>
              <a:gd name="connsiteY1291" fmla="*/ 1040555 h 3106203"/>
              <a:gd name="connsiteX1292" fmla="*/ 531627 w 11411436"/>
              <a:gd name="connsiteY1292" fmla="*/ 1028192 h 3106203"/>
              <a:gd name="connsiteX1293" fmla="*/ 631011 w 11411436"/>
              <a:gd name="connsiteY1293" fmla="*/ 1057674 h 3106203"/>
              <a:gd name="connsiteX1294" fmla="*/ 631011 w 11411436"/>
              <a:gd name="connsiteY1294" fmla="*/ 1052919 h 3106203"/>
              <a:gd name="connsiteX1295" fmla="*/ 730393 w 11411436"/>
              <a:gd name="connsiteY1295" fmla="*/ 1077646 h 3106203"/>
              <a:gd name="connsiteX1296" fmla="*/ 730393 w 11411436"/>
              <a:gd name="connsiteY1296" fmla="*/ 1070038 h 3106203"/>
              <a:gd name="connsiteX1297" fmla="*/ 794588 w 11411436"/>
              <a:gd name="connsiteY1297" fmla="*/ 1047688 h 3106203"/>
              <a:gd name="connsiteX1298" fmla="*/ 730393 w 11411436"/>
              <a:gd name="connsiteY1298" fmla="*/ 998234 h 3106203"/>
              <a:gd name="connsiteX1299" fmla="*/ 131243 w 11411436"/>
              <a:gd name="connsiteY1299" fmla="*/ 909313 h 3106203"/>
              <a:gd name="connsiteX1300" fmla="*/ 493111 w 11411436"/>
              <a:gd name="connsiteY1300" fmla="*/ 938795 h 3106203"/>
              <a:gd name="connsiteX1301" fmla="*/ 669528 w 11411436"/>
              <a:gd name="connsiteY1301" fmla="*/ 958766 h 3106203"/>
              <a:gd name="connsiteX1302" fmla="*/ 422734 w 11411436"/>
              <a:gd name="connsiteY1302" fmla="*/ 886963 h 3106203"/>
              <a:gd name="connsiteX1303" fmla="*/ 730393 w 11411436"/>
              <a:gd name="connsiteY1303" fmla="*/ 958766 h 3106203"/>
              <a:gd name="connsiteX1304" fmla="*/ 778420 w 11411436"/>
              <a:gd name="connsiteY1304" fmla="*/ 909313 h 3106203"/>
              <a:gd name="connsiteX1305" fmla="*/ 461251 w 11411436"/>
              <a:gd name="connsiteY1305" fmla="*/ 849873 h 3106203"/>
              <a:gd name="connsiteX1306" fmla="*/ 477894 w 11411436"/>
              <a:gd name="connsiteY1306" fmla="*/ 834181 h 3106203"/>
              <a:gd name="connsiteX1307" fmla="*/ 631486 w 11411436"/>
              <a:gd name="connsiteY1307" fmla="*/ 821818 h 3106203"/>
              <a:gd name="connsiteX1308" fmla="*/ 939145 w 11411436"/>
              <a:gd name="connsiteY1308" fmla="*/ 858908 h 3106203"/>
              <a:gd name="connsiteX1309" fmla="*/ 807902 w 11411436"/>
              <a:gd name="connsiteY1309" fmla="*/ 816587 h 3106203"/>
              <a:gd name="connsiteX1310" fmla="*/ 922977 w 11411436"/>
              <a:gd name="connsiteY1310" fmla="*/ 833705 h 3106203"/>
              <a:gd name="connsiteX1311" fmla="*/ 939145 w 11411436"/>
              <a:gd name="connsiteY1311" fmla="*/ 811356 h 3106203"/>
              <a:gd name="connsiteX1312" fmla="*/ 554452 w 11411436"/>
              <a:gd name="connsiteY1312" fmla="*/ 710071 h 3106203"/>
              <a:gd name="connsiteX1313" fmla="*/ 532103 w 11411436"/>
              <a:gd name="connsiteY1313" fmla="*/ 680589 h 3106203"/>
              <a:gd name="connsiteX1314" fmla="*/ 663346 w 11411436"/>
              <a:gd name="connsiteY1314" fmla="*/ 692952 h 3106203"/>
              <a:gd name="connsiteX1315" fmla="*/ 845944 w 11411436"/>
              <a:gd name="connsiteY1315" fmla="*/ 710071 h 3106203"/>
              <a:gd name="connsiteX1316" fmla="*/ 961019 w 11411436"/>
              <a:gd name="connsiteY1316" fmla="*/ 744784 h 3106203"/>
              <a:gd name="connsiteX1317" fmla="*/ 1806961 w 11411436"/>
              <a:gd name="connsiteY1317" fmla="*/ 858432 h 3106203"/>
              <a:gd name="connsiteX1318" fmla="*/ 1800779 w 11411436"/>
              <a:gd name="connsiteY1318" fmla="*/ 850824 h 3106203"/>
              <a:gd name="connsiteX1319" fmla="*/ 3185014 w 11411436"/>
              <a:gd name="connsiteY1319" fmla="*/ 875551 h 3106203"/>
              <a:gd name="connsiteX1320" fmla="*/ 3316257 w 11411436"/>
              <a:gd name="connsiteY1320" fmla="*/ 846069 h 3106203"/>
              <a:gd name="connsiteX1321" fmla="*/ 3306747 w 11411436"/>
              <a:gd name="connsiteY1321" fmla="*/ 828950 h 3106203"/>
              <a:gd name="connsiteX1322" fmla="*/ 3076121 w 11411436"/>
              <a:gd name="connsiteY1322" fmla="*/ 858908 h 3106203"/>
              <a:gd name="connsiteX1323" fmla="*/ 3037602 w 11411436"/>
              <a:gd name="connsiteY1323" fmla="*/ 846544 h 3106203"/>
              <a:gd name="connsiteX1324" fmla="*/ 2431791 w 11411436"/>
              <a:gd name="connsiteY1324" fmla="*/ 816587 h 3106203"/>
              <a:gd name="connsiteX1325" fmla="*/ 2069926 w 11411436"/>
              <a:gd name="connsiteY1325" fmla="*/ 781874 h 3106203"/>
              <a:gd name="connsiteX1326" fmla="*/ 2077538 w 11411436"/>
              <a:gd name="connsiteY1326" fmla="*/ 786154 h 3106203"/>
              <a:gd name="connsiteX1327" fmla="*/ 1948200 w 11411436"/>
              <a:gd name="connsiteY1327" fmla="*/ 781874 h 3106203"/>
              <a:gd name="connsiteX1328" fmla="*/ 2130793 w 11411436"/>
              <a:gd name="connsiteY1328" fmla="*/ 811356 h 3106203"/>
              <a:gd name="connsiteX1329" fmla="*/ 2130793 w 11411436"/>
              <a:gd name="connsiteY1329" fmla="*/ 821342 h 3106203"/>
              <a:gd name="connsiteX1330" fmla="*/ 2399935 w 11411436"/>
              <a:gd name="connsiteY1330" fmla="*/ 863187 h 3106203"/>
              <a:gd name="connsiteX1331" fmla="*/ 2063271 w 11411436"/>
              <a:gd name="connsiteY1331" fmla="*/ 840838 h 3106203"/>
              <a:gd name="connsiteX1332" fmla="*/ 2053759 w 11411436"/>
              <a:gd name="connsiteY1332" fmla="*/ 857957 h 3106203"/>
              <a:gd name="connsiteX1333" fmla="*/ 2037591 w 11411436"/>
              <a:gd name="connsiteY1333" fmla="*/ 840838 h 3106203"/>
              <a:gd name="connsiteX1334" fmla="*/ 1739436 w 11411436"/>
              <a:gd name="connsiteY1334" fmla="*/ 820866 h 3106203"/>
              <a:gd name="connsiteX1335" fmla="*/ 1601541 w 11411436"/>
              <a:gd name="connsiteY1335" fmla="*/ 803748 h 3106203"/>
              <a:gd name="connsiteX1336" fmla="*/ 1262021 w 11411436"/>
              <a:gd name="connsiteY1336" fmla="*/ 739553 h 3106203"/>
              <a:gd name="connsiteX1337" fmla="*/ 845468 w 11411436"/>
              <a:gd name="connsiteY1337" fmla="*/ 638268 h 3106203"/>
              <a:gd name="connsiteX1338" fmla="*/ 447936 w 11411436"/>
              <a:gd name="connsiteY1338" fmla="*/ 608310 h 3106203"/>
              <a:gd name="connsiteX1339" fmla="*/ 717078 w 11411436"/>
              <a:gd name="connsiteY1339" fmla="*/ 608310 h 3106203"/>
              <a:gd name="connsiteX1340" fmla="*/ 601529 w 11411436"/>
              <a:gd name="connsiteY1340" fmla="*/ 583583 h 3106203"/>
              <a:gd name="connsiteX1341" fmla="*/ 854503 w 11411436"/>
              <a:gd name="connsiteY1341" fmla="*/ 561234 h 3106203"/>
              <a:gd name="connsiteX1342" fmla="*/ 345225 w 11411436"/>
              <a:gd name="connsiteY1342" fmla="*/ 472312 h 3106203"/>
              <a:gd name="connsiteX1343" fmla="*/ 838811 w 11411436"/>
              <a:gd name="connsiteY1343" fmla="*/ 459949 h 3106203"/>
              <a:gd name="connsiteX1344" fmla="*/ 1037577 w 11411436"/>
              <a:gd name="connsiteY1344" fmla="*/ 459949 h 3106203"/>
              <a:gd name="connsiteX1345" fmla="*/ 1076094 w 11411436"/>
              <a:gd name="connsiteY1345" fmla="*/ 494661 h 3106203"/>
              <a:gd name="connsiteX1346" fmla="*/ 1107954 w 11411436"/>
              <a:gd name="connsiteY1346" fmla="*/ 484676 h 3106203"/>
              <a:gd name="connsiteX1347" fmla="*/ 2486002 w 11411436"/>
              <a:gd name="connsiteY1347" fmla="*/ 655386 h 3106203"/>
              <a:gd name="connsiteX1348" fmla="*/ 2806502 w 11411436"/>
              <a:gd name="connsiteY1348" fmla="*/ 680113 h 3106203"/>
              <a:gd name="connsiteX1349" fmla="*/ 3745653 w 11411436"/>
              <a:gd name="connsiteY1349" fmla="*/ 578828 h 3106203"/>
              <a:gd name="connsiteX1350" fmla="*/ 3454158 w 11411436"/>
              <a:gd name="connsiteY1350" fmla="*/ 633513 h 3106203"/>
              <a:gd name="connsiteX1351" fmla="*/ 3575893 w 11411436"/>
              <a:gd name="connsiteY1351" fmla="*/ 650631 h 3106203"/>
              <a:gd name="connsiteX1352" fmla="*/ 3201181 w 11411436"/>
              <a:gd name="connsiteY1352" fmla="*/ 680113 h 3106203"/>
              <a:gd name="connsiteX1353" fmla="*/ 3024764 w 11411436"/>
              <a:gd name="connsiteY1353" fmla="*/ 709595 h 3106203"/>
              <a:gd name="connsiteX1354" fmla="*/ 2877359 w 11411436"/>
              <a:gd name="connsiteY1354" fmla="*/ 709595 h 3106203"/>
              <a:gd name="connsiteX1355" fmla="*/ 2883536 w 11411436"/>
              <a:gd name="connsiteY1355" fmla="*/ 726714 h 3106203"/>
              <a:gd name="connsiteX1356" fmla="*/ 3666717 w 11411436"/>
              <a:gd name="connsiteY1356" fmla="*/ 687246 h 3106203"/>
              <a:gd name="connsiteX1357" fmla="*/ 3508368 w 11411436"/>
              <a:gd name="connsiteY1357" fmla="*/ 714351 h 3106203"/>
              <a:gd name="connsiteX1358" fmla="*/ 3344789 w 11411436"/>
              <a:gd name="connsiteY1358" fmla="*/ 731469 h 3106203"/>
              <a:gd name="connsiteX1359" fmla="*/ 3229238 w 11411436"/>
              <a:gd name="connsiteY1359" fmla="*/ 751441 h 3106203"/>
              <a:gd name="connsiteX1360" fmla="*/ 2816012 w 11411436"/>
              <a:gd name="connsiteY1360" fmla="*/ 768560 h 3106203"/>
              <a:gd name="connsiteX1361" fmla="*/ 2799844 w 11411436"/>
              <a:gd name="connsiteY1361" fmla="*/ 785678 h 3106203"/>
              <a:gd name="connsiteX1362" fmla="*/ 2486002 w 11411436"/>
              <a:gd name="connsiteY1362" fmla="*/ 773315 h 3106203"/>
              <a:gd name="connsiteX1363" fmla="*/ 2469831 w 11411436"/>
              <a:gd name="connsiteY1363" fmla="*/ 785678 h 3106203"/>
              <a:gd name="connsiteX1364" fmla="*/ 2476018 w 11411436"/>
              <a:gd name="connsiteY1364" fmla="*/ 790433 h 3106203"/>
              <a:gd name="connsiteX1365" fmla="*/ 2815538 w 11411436"/>
              <a:gd name="connsiteY1365" fmla="*/ 810405 h 3106203"/>
              <a:gd name="connsiteX1366" fmla="*/ 2831706 w 11411436"/>
              <a:gd name="connsiteY1366" fmla="*/ 820391 h 3106203"/>
              <a:gd name="connsiteX1367" fmla="*/ 4799368 w 11411436"/>
              <a:gd name="connsiteY1367" fmla="*/ 560758 h 3106203"/>
              <a:gd name="connsiteX1368" fmla="*/ 5052346 w 11411436"/>
              <a:gd name="connsiteY1368" fmla="*/ 518913 h 3106203"/>
              <a:gd name="connsiteX1369" fmla="*/ 4959618 w 11411436"/>
              <a:gd name="connsiteY1369" fmla="*/ 560758 h 3106203"/>
              <a:gd name="connsiteX1370" fmla="*/ 4985294 w 11411436"/>
              <a:gd name="connsiteY1370" fmla="*/ 573122 h 3106203"/>
              <a:gd name="connsiteX1371" fmla="*/ 4991476 w 11411436"/>
              <a:gd name="connsiteY1371" fmla="*/ 560758 h 3106203"/>
              <a:gd name="connsiteX1372" fmla="*/ 5052346 w 11411436"/>
              <a:gd name="connsiteY1372" fmla="*/ 560758 h 3106203"/>
              <a:gd name="connsiteX1373" fmla="*/ 6045698 w 11411436"/>
              <a:gd name="connsiteY1373" fmla="*/ 365321 h 3106203"/>
              <a:gd name="connsiteX1374" fmla="*/ 5984832 w 11411436"/>
              <a:gd name="connsiteY1374" fmla="*/ 365321 h 3106203"/>
              <a:gd name="connsiteX1375" fmla="*/ 5968664 w 11411436"/>
              <a:gd name="connsiteY1375" fmla="*/ 352957 h 3106203"/>
              <a:gd name="connsiteX1376" fmla="*/ 5936805 w 11411436"/>
              <a:gd name="connsiteY1376" fmla="*/ 375307 h 3106203"/>
              <a:gd name="connsiteX1377" fmla="*/ 5715689 w 11411436"/>
              <a:gd name="connsiteY1377" fmla="*/ 400034 h 3106203"/>
              <a:gd name="connsiteX1378" fmla="*/ 6590642 w 11411436"/>
              <a:gd name="connsiteY1378" fmla="*/ 234078 h 3106203"/>
              <a:gd name="connsiteX1379" fmla="*/ 6574473 w 11411436"/>
              <a:gd name="connsiteY1379" fmla="*/ 256427 h 3106203"/>
              <a:gd name="connsiteX1380" fmla="*/ 7420419 w 11411436"/>
              <a:gd name="connsiteY1380" fmla="*/ 149911 h 3106203"/>
              <a:gd name="connsiteX1381" fmla="*/ 7991040 w 11411436"/>
              <a:gd name="connsiteY1381" fmla="*/ 85717 h 3106203"/>
              <a:gd name="connsiteX1382" fmla="*/ 7991040 w 11411436"/>
              <a:gd name="connsiteY1382" fmla="*/ 115199 h 3106203"/>
              <a:gd name="connsiteX1383" fmla="*/ 8029557 w 11411436"/>
              <a:gd name="connsiteY1383" fmla="*/ 102835 h 3106203"/>
              <a:gd name="connsiteX1384" fmla="*/ 8151289 w 11411436"/>
              <a:gd name="connsiteY1384" fmla="*/ 68122 h 3106203"/>
              <a:gd name="connsiteX1385" fmla="*/ 8090423 w 11411436"/>
              <a:gd name="connsiteY1385" fmla="*/ 90472 h 3106203"/>
              <a:gd name="connsiteX1386" fmla="*/ 8145107 w 11411436"/>
              <a:gd name="connsiteY1386" fmla="*/ 102835 h 3106203"/>
              <a:gd name="connsiteX1387" fmla="*/ 8128940 w 11411436"/>
              <a:gd name="connsiteY1387" fmla="*/ 90472 h 3106203"/>
              <a:gd name="connsiteX1388" fmla="*/ 8176968 w 11411436"/>
              <a:gd name="connsiteY1388" fmla="*/ 90472 h 3106203"/>
              <a:gd name="connsiteX1389" fmla="*/ 8176968 w 11411436"/>
              <a:gd name="connsiteY1389" fmla="*/ 108066 h 3106203"/>
              <a:gd name="connsiteX1390" fmla="*/ 8484626 w 11411436"/>
              <a:gd name="connsiteY1390" fmla="*/ 90947 h 3106203"/>
              <a:gd name="connsiteX1391" fmla="*/ 8830804 w 11411436"/>
              <a:gd name="connsiteY1391" fmla="*/ 68598 h 3106203"/>
              <a:gd name="connsiteX1392" fmla="*/ 8836985 w 11411436"/>
              <a:gd name="connsiteY1392" fmla="*/ 85717 h 3106203"/>
              <a:gd name="connsiteX1393" fmla="*/ 8875502 w 11411436"/>
              <a:gd name="connsiteY1393" fmla="*/ 68598 h 3106203"/>
              <a:gd name="connsiteX1394" fmla="*/ 8875502 w 11411436"/>
              <a:gd name="connsiteY1394" fmla="*/ 77633 h 3106203"/>
              <a:gd name="connsiteX1395" fmla="*/ 9147974 w 11411436"/>
              <a:gd name="connsiteY1395" fmla="*/ 74780 h 3106203"/>
              <a:gd name="connsiteX1396" fmla="*/ 9125148 w 11411436"/>
              <a:gd name="connsiteY1396" fmla="*/ 65269 h 3106203"/>
              <a:gd name="connsiteX1397" fmla="*/ 9151302 w 11411436"/>
              <a:gd name="connsiteY1397" fmla="*/ 48151 h 3106203"/>
              <a:gd name="connsiteX1398" fmla="*/ 8715253 w 11411436"/>
              <a:gd name="connsiteY1398" fmla="*/ 43395 h 3106203"/>
              <a:gd name="connsiteX1399" fmla="*/ 8660568 w 11411436"/>
              <a:gd name="connsiteY1399" fmla="*/ 55759 h 3106203"/>
              <a:gd name="connsiteX1400" fmla="*/ 8667226 w 11411436"/>
              <a:gd name="connsiteY1400" fmla="*/ 48151 h 3106203"/>
              <a:gd name="connsiteX1401" fmla="*/ 8638219 w 11411436"/>
              <a:gd name="connsiteY1401" fmla="*/ 38165 h 3106203"/>
              <a:gd name="connsiteX1402" fmla="*/ 9019465 w 11411436"/>
              <a:gd name="connsiteY1402" fmla="*/ 23186 h 3106203"/>
              <a:gd name="connsiteX1403" fmla="*/ 10491072 w 11411436"/>
              <a:gd name="connsiteY1403" fmla="*/ 18788 h 3106203"/>
              <a:gd name="connsiteX1404" fmla="*/ 10545519 w 11411436"/>
              <a:gd name="connsiteY1404" fmla="*/ 26277 h 3106203"/>
              <a:gd name="connsiteX1405" fmla="*/ 10436625 w 11411436"/>
              <a:gd name="connsiteY1405" fmla="*/ 26277 h 3106203"/>
              <a:gd name="connsiteX1406" fmla="*/ 10491072 w 11411436"/>
              <a:gd name="connsiteY1406" fmla="*/ 18788 h 3106203"/>
              <a:gd name="connsiteX1407" fmla="*/ 7113710 w 11411436"/>
              <a:gd name="connsiteY1407" fmla="*/ 1550 h 3106203"/>
              <a:gd name="connsiteX1408" fmla="*/ 7113710 w 11411436"/>
              <a:gd name="connsiteY1408" fmla="*/ 13914 h 3106203"/>
              <a:gd name="connsiteX1409" fmla="*/ 7091361 w 11411436"/>
              <a:gd name="connsiteY1409" fmla="*/ 13914 h 3106203"/>
              <a:gd name="connsiteX1410" fmla="*/ 7113710 w 11411436"/>
              <a:gd name="connsiteY1410" fmla="*/ 1550 h 3106203"/>
              <a:gd name="connsiteX1411" fmla="*/ 10420175 w 11411436"/>
              <a:gd name="connsiteY1411" fmla="*/ 800 h 3106203"/>
              <a:gd name="connsiteX1412" fmla="*/ 10436625 w 11411436"/>
              <a:gd name="connsiteY1412" fmla="*/ 1550 h 3106203"/>
              <a:gd name="connsiteX1413" fmla="*/ 10398108 w 11411436"/>
              <a:gd name="connsiteY1413" fmla="*/ 26277 h 3106203"/>
              <a:gd name="connsiteX1414" fmla="*/ 10420175 w 11411436"/>
              <a:gd name="connsiteY1414" fmla="*/ 800 h 310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Lst>
            <a:rect l="l" t="t" r="r" b="b"/>
            <a:pathLst>
              <a:path w="11411436" h="3106203">
                <a:moveTo>
                  <a:pt x="2922024" y="3094791"/>
                </a:moveTo>
                <a:lnTo>
                  <a:pt x="2999058" y="3101448"/>
                </a:lnTo>
                <a:cubicBezTo>
                  <a:pt x="2969576" y="3109056"/>
                  <a:pt x="2945324" y="3101448"/>
                  <a:pt x="2922024" y="3094791"/>
                </a:cubicBezTo>
                <a:close/>
                <a:moveTo>
                  <a:pt x="2889036" y="3086588"/>
                </a:moveTo>
                <a:cubicBezTo>
                  <a:pt x="2900032" y="3088134"/>
                  <a:pt x="2910850" y="3091462"/>
                  <a:pt x="2922024" y="3094791"/>
                </a:cubicBezTo>
                <a:lnTo>
                  <a:pt x="2854976" y="3089084"/>
                </a:lnTo>
                <a:cubicBezTo>
                  <a:pt x="2866864" y="3085280"/>
                  <a:pt x="2878039" y="3085043"/>
                  <a:pt x="2889036" y="3086588"/>
                </a:cubicBezTo>
                <a:close/>
                <a:moveTo>
                  <a:pt x="4553049" y="3042008"/>
                </a:moveTo>
                <a:cubicBezTo>
                  <a:pt x="4406114" y="3086231"/>
                  <a:pt x="4242536" y="3096217"/>
                  <a:pt x="4075629" y="3106203"/>
                </a:cubicBezTo>
                <a:close/>
                <a:moveTo>
                  <a:pt x="2052163" y="2985102"/>
                </a:moveTo>
                <a:cubicBezTo>
                  <a:pt x="2090880" y="2982985"/>
                  <a:pt x="2134212" y="3000995"/>
                  <a:pt x="2163099" y="3012051"/>
                </a:cubicBezTo>
                <a:cubicBezTo>
                  <a:pt x="2115072" y="2994932"/>
                  <a:pt x="2095575" y="3014428"/>
                  <a:pt x="2054205" y="3024414"/>
                </a:cubicBezTo>
                <a:lnTo>
                  <a:pt x="2063715" y="3007296"/>
                </a:lnTo>
                <a:lnTo>
                  <a:pt x="2015689" y="2994932"/>
                </a:lnTo>
                <a:cubicBezTo>
                  <a:pt x="2026863" y="2988750"/>
                  <a:pt x="2039257" y="2985808"/>
                  <a:pt x="2052163" y="2985102"/>
                </a:cubicBezTo>
                <a:close/>
                <a:moveTo>
                  <a:pt x="3563022" y="2982569"/>
                </a:moveTo>
                <a:lnTo>
                  <a:pt x="3592029" y="2982569"/>
                </a:lnTo>
                <a:lnTo>
                  <a:pt x="3585847" y="2994932"/>
                </a:lnTo>
                <a:close/>
                <a:moveTo>
                  <a:pt x="1929145" y="2982093"/>
                </a:moveTo>
                <a:cubicBezTo>
                  <a:pt x="1951493" y="2983044"/>
                  <a:pt x="1975746" y="2980667"/>
                  <a:pt x="1993340" y="2987324"/>
                </a:cubicBezTo>
                <a:cubicBezTo>
                  <a:pt x="1975746" y="2990652"/>
                  <a:pt x="1951019" y="2986373"/>
                  <a:pt x="1929145" y="2982093"/>
                </a:cubicBezTo>
                <a:close/>
                <a:moveTo>
                  <a:pt x="3794124" y="2964974"/>
                </a:moveTo>
                <a:lnTo>
                  <a:pt x="3845003" y="2964974"/>
                </a:lnTo>
                <a:lnTo>
                  <a:pt x="3784138" y="2970205"/>
                </a:lnTo>
                <a:close/>
                <a:moveTo>
                  <a:pt x="3140288" y="2964974"/>
                </a:moveTo>
                <a:lnTo>
                  <a:pt x="3168819" y="2982568"/>
                </a:lnTo>
                <a:lnTo>
                  <a:pt x="3130777" y="2970205"/>
                </a:lnTo>
                <a:close/>
                <a:moveTo>
                  <a:pt x="2169280" y="2923129"/>
                </a:moveTo>
                <a:lnTo>
                  <a:pt x="2169280" y="2935492"/>
                </a:lnTo>
                <a:cubicBezTo>
                  <a:pt x="2153114" y="2933115"/>
                  <a:pt x="2130765" y="2940248"/>
                  <a:pt x="2114596" y="2927884"/>
                </a:cubicBezTo>
                <a:close/>
                <a:moveTo>
                  <a:pt x="5200703" y="2917898"/>
                </a:moveTo>
                <a:cubicBezTo>
                  <a:pt x="4998608" y="2960219"/>
                  <a:pt x="4790331" y="3009673"/>
                  <a:pt x="4575873" y="3036777"/>
                </a:cubicBezTo>
                <a:cubicBezTo>
                  <a:pt x="4787478" y="2997309"/>
                  <a:pt x="4986244" y="2947856"/>
                  <a:pt x="5200703" y="2917898"/>
                </a:cubicBezTo>
                <a:close/>
                <a:moveTo>
                  <a:pt x="3280091" y="2898522"/>
                </a:moveTo>
                <a:cubicBezTo>
                  <a:pt x="3306125" y="2898522"/>
                  <a:pt x="3334062" y="2901018"/>
                  <a:pt x="3354747" y="2906010"/>
                </a:cubicBezTo>
                <a:cubicBezTo>
                  <a:pt x="3322887" y="2923129"/>
                  <a:pt x="3268203" y="2896025"/>
                  <a:pt x="3216847" y="2906010"/>
                </a:cubicBezTo>
                <a:cubicBezTo>
                  <a:pt x="3229924" y="2901018"/>
                  <a:pt x="3254056" y="2898522"/>
                  <a:pt x="3280091" y="2898522"/>
                </a:cubicBezTo>
                <a:close/>
                <a:moveTo>
                  <a:pt x="2460773" y="2898402"/>
                </a:moveTo>
                <a:cubicBezTo>
                  <a:pt x="2508802" y="2943101"/>
                  <a:pt x="2595346" y="2915521"/>
                  <a:pt x="2662868" y="2923129"/>
                </a:cubicBezTo>
                <a:cubicBezTo>
                  <a:pt x="2755594" y="2970205"/>
                  <a:pt x="2903007" y="2925506"/>
                  <a:pt x="2992877" y="2964974"/>
                </a:cubicBezTo>
                <a:cubicBezTo>
                  <a:pt x="2944851" y="2952611"/>
                  <a:pt x="2893494" y="2987324"/>
                  <a:pt x="2861636" y="2957366"/>
                </a:cubicBezTo>
                <a:cubicBezTo>
                  <a:pt x="2858307" y="2962121"/>
                  <a:pt x="2852125" y="2964974"/>
                  <a:pt x="2855454" y="2969730"/>
                </a:cubicBezTo>
                <a:cubicBezTo>
                  <a:pt x="2816938" y="2989701"/>
                  <a:pt x="2791259" y="2959744"/>
                  <a:pt x="2785076" y="2957366"/>
                </a:cubicBezTo>
                <a:cubicBezTo>
                  <a:pt x="2775566" y="2959744"/>
                  <a:pt x="2759399" y="2952611"/>
                  <a:pt x="2756070" y="2964974"/>
                </a:cubicBezTo>
                <a:cubicBezTo>
                  <a:pt x="2759399" y="2967352"/>
                  <a:pt x="2765581" y="2969730"/>
                  <a:pt x="2762252" y="2977338"/>
                </a:cubicBezTo>
                <a:lnTo>
                  <a:pt x="2739903" y="2977338"/>
                </a:lnTo>
                <a:cubicBezTo>
                  <a:pt x="2720881" y="2969730"/>
                  <a:pt x="2720881" y="2969730"/>
                  <a:pt x="2717554" y="2957366"/>
                </a:cubicBezTo>
                <a:cubicBezTo>
                  <a:pt x="2627681" y="2937394"/>
                  <a:pt x="2496438" y="2945003"/>
                  <a:pt x="2422733" y="2952611"/>
                </a:cubicBezTo>
                <a:cubicBezTo>
                  <a:pt x="2361867" y="2927884"/>
                  <a:pt x="2294819" y="2917898"/>
                  <a:pt x="2217785" y="2923129"/>
                </a:cubicBezTo>
                <a:cubicBezTo>
                  <a:pt x="2265337" y="2873675"/>
                  <a:pt x="2380887" y="2915521"/>
                  <a:pt x="2447935" y="2910765"/>
                </a:cubicBezTo>
                <a:close/>
                <a:moveTo>
                  <a:pt x="3566412" y="2893588"/>
                </a:moveTo>
                <a:cubicBezTo>
                  <a:pt x="3614261" y="2892697"/>
                  <a:pt x="3661932" y="2893885"/>
                  <a:pt x="3709484" y="2893647"/>
                </a:cubicBezTo>
                <a:cubicBezTo>
                  <a:pt x="3613903" y="2898402"/>
                  <a:pt x="3519751" y="2899353"/>
                  <a:pt x="3422270" y="2906011"/>
                </a:cubicBezTo>
                <a:cubicBezTo>
                  <a:pt x="3470535" y="2897452"/>
                  <a:pt x="3518563" y="2894480"/>
                  <a:pt x="3566412" y="2893588"/>
                </a:cubicBezTo>
                <a:close/>
                <a:moveTo>
                  <a:pt x="3877339" y="2881283"/>
                </a:moveTo>
                <a:cubicBezTo>
                  <a:pt x="3821230" y="2891269"/>
                  <a:pt x="3765594" y="2893646"/>
                  <a:pt x="3709483" y="2893646"/>
                </a:cubicBezTo>
                <a:cubicBezTo>
                  <a:pt x="3764643" y="2891269"/>
                  <a:pt x="3819803" y="2887465"/>
                  <a:pt x="3877339" y="2881283"/>
                </a:cubicBezTo>
                <a:close/>
                <a:moveTo>
                  <a:pt x="1871133" y="2868445"/>
                </a:moveTo>
                <a:cubicBezTo>
                  <a:pt x="1906320" y="2863689"/>
                  <a:pt x="1931999" y="2878430"/>
                  <a:pt x="1961006" y="2880808"/>
                </a:cubicBezTo>
                <a:cubicBezTo>
                  <a:pt x="1938657" y="2883186"/>
                  <a:pt x="1893959" y="2886039"/>
                  <a:pt x="1871133" y="2868445"/>
                </a:cubicBezTo>
                <a:close/>
                <a:moveTo>
                  <a:pt x="2206157" y="2865647"/>
                </a:moveTo>
                <a:lnTo>
                  <a:pt x="2225419" y="2866067"/>
                </a:lnTo>
                <a:cubicBezTo>
                  <a:pt x="2220662" y="2864878"/>
                  <a:pt x="2214246" y="2866067"/>
                  <a:pt x="2208243" y="2866364"/>
                </a:cubicBezTo>
                <a:close/>
                <a:moveTo>
                  <a:pt x="2667470" y="2858161"/>
                </a:moveTo>
                <a:cubicBezTo>
                  <a:pt x="2662656" y="2857270"/>
                  <a:pt x="2657901" y="2858221"/>
                  <a:pt x="2652908" y="2863689"/>
                </a:cubicBezTo>
                <a:lnTo>
                  <a:pt x="2682390" y="2863689"/>
                </a:lnTo>
                <a:cubicBezTo>
                  <a:pt x="2688096" y="2866067"/>
                  <a:pt x="2693802" y="2867493"/>
                  <a:pt x="2700935" y="2863689"/>
                </a:cubicBezTo>
                <a:lnTo>
                  <a:pt x="2682390" y="2863689"/>
                </a:lnTo>
                <a:cubicBezTo>
                  <a:pt x="2677159" y="2861787"/>
                  <a:pt x="2672285" y="2859053"/>
                  <a:pt x="2667470" y="2858161"/>
                </a:cubicBezTo>
                <a:close/>
                <a:moveTo>
                  <a:pt x="3691414" y="2851326"/>
                </a:moveTo>
                <a:lnTo>
                  <a:pt x="3739442" y="2851326"/>
                </a:lnTo>
                <a:lnTo>
                  <a:pt x="3684757" y="2858934"/>
                </a:lnTo>
                <a:close/>
                <a:moveTo>
                  <a:pt x="2569693" y="2851326"/>
                </a:moveTo>
                <a:cubicBezTo>
                  <a:pt x="2563511" y="2863689"/>
                  <a:pt x="2550672" y="2856556"/>
                  <a:pt x="2537833" y="2858934"/>
                </a:cubicBezTo>
                <a:lnTo>
                  <a:pt x="2569693" y="2863689"/>
                </a:lnTo>
                <a:close/>
                <a:moveTo>
                  <a:pt x="3492648" y="2846571"/>
                </a:moveTo>
                <a:lnTo>
                  <a:pt x="3499305" y="2858934"/>
                </a:lnTo>
                <a:lnTo>
                  <a:pt x="3393264" y="2851326"/>
                </a:lnTo>
                <a:close/>
                <a:moveTo>
                  <a:pt x="3284371" y="2838962"/>
                </a:moveTo>
                <a:lnTo>
                  <a:pt x="3306720" y="2838962"/>
                </a:lnTo>
                <a:lnTo>
                  <a:pt x="3284371" y="2851325"/>
                </a:lnTo>
                <a:close/>
                <a:moveTo>
                  <a:pt x="2630558" y="2838962"/>
                </a:moveTo>
                <a:lnTo>
                  <a:pt x="2739926" y="2851326"/>
                </a:lnTo>
                <a:lnTo>
                  <a:pt x="2662893" y="2838962"/>
                </a:lnTo>
                <a:close/>
                <a:moveTo>
                  <a:pt x="2223993" y="2834207"/>
                </a:moveTo>
                <a:cubicBezTo>
                  <a:pt x="2310536" y="2848948"/>
                  <a:pt x="2422284" y="2853703"/>
                  <a:pt x="2493135" y="2851326"/>
                </a:cubicBezTo>
                <a:cubicBezTo>
                  <a:pt x="2409921" y="2836585"/>
                  <a:pt x="2284857" y="2831830"/>
                  <a:pt x="2223993" y="2834207"/>
                </a:cubicBezTo>
                <a:close/>
                <a:moveTo>
                  <a:pt x="2058693" y="2821309"/>
                </a:moveTo>
                <a:cubicBezTo>
                  <a:pt x="2048883" y="2819823"/>
                  <a:pt x="2041158" y="2819467"/>
                  <a:pt x="2038067" y="2821844"/>
                </a:cubicBezTo>
                <a:cubicBezTo>
                  <a:pt x="2055660" y="2823270"/>
                  <a:pt x="2073732" y="2825648"/>
                  <a:pt x="2091801" y="2827550"/>
                </a:cubicBezTo>
                <a:cubicBezTo>
                  <a:pt x="2080392" y="2825410"/>
                  <a:pt x="2068504" y="2822795"/>
                  <a:pt x="2058693" y="2821309"/>
                </a:cubicBezTo>
                <a:close/>
                <a:moveTo>
                  <a:pt x="1922520" y="2816613"/>
                </a:moveTo>
                <a:cubicBezTo>
                  <a:pt x="1922520" y="2838962"/>
                  <a:pt x="2028081" y="2844193"/>
                  <a:pt x="2076107" y="2858459"/>
                </a:cubicBezTo>
                <a:cubicBezTo>
                  <a:pt x="2072780" y="2831354"/>
                  <a:pt x="2021899" y="2858459"/>
                  <a:pt x="1992895" y="2833732"/>
                </a:cubicBezTo>
                <a:lnTo>
                  <a:pt x="2009063" y="2816613"/>
                </a:lnTo>
                <a:close/>
                <a:moveTo>
                  <a:pt x="3361405" y="2809480"/>
                </a:moveTo>
                <a:lnTo>
                  <a:pt x="3393265" y="2809480"/>
                </a:lnTo>
                <a:lnTo>
                  <a:pt x="3383754" y="2821844"/>
                </a:lnTo>
                <a:cubicBezTo>
                  <a:pt x="3377572" y="2819466"/>
                  <a:pt x="3374244" y="2807102"/>
                  <a:pt x="3361405" y="2809480"/>
                </a:cubicBezTo>
                <a:close/>
                <a:moveTo>
                  <a:pt x="1819831" y="2808306"/>
                </a:moveTo>
                <a:cubicBezTo>
                  <a:pt x="1814956" y="2809629"/>
                  <a:pt x="1810766" y="2813522"/>
                  <a:pt x="1807438" y="2821368"/>
                </a:cubicBezTo>
                <a:cubicBezTo>
                  <a:pt x="1828360" y="2831354"/>
                  <a:pt x="1853091" y="2828501"/>
                  <a:pt x="1877345" y="2828501"/>
                </a:cubicBezTo>
                <a:cubicBezTo>
                  <a:pt x="1855231" y="2823509"/>
                  <a:pt x="1834454" y="2804339"/>
                  <a:pt x="1819831" y="2808306"/>
                </a:cubicBezTo>
                <a:close/>
                <a:moveTo>
                  <a:pt x="3300539" y="2804725"/>
                </a:moveTo>
                <a:lnTo>
                  <a:pt x="3284371" y="2821843"/>
                </a:lnTo>
                <a:lnTo>
                  <a:pt x="3284371" y="2809480"/>
                </a:lnTo>
                <a:cubicBezTo>
                  <a:pt x="3290553" y="2807102"/>
                  <a:pt x="3293881" y="2801872"/>
                  <a:pt x="3300539" y="2804725"/>
                </a:cubicBezTo>
                <a:close/>
                <a:moveTo>
                  <a:pt x="4322423" y="2804250"/>
                </a:moveTo>
                <a:lnTo>
                  <a:pt x="4124133" y="2828977"/>
                </a:lnTo>
                <a:lnTo>
                  <a:pt x="4130314" y="2821844"/>
                </a:lnTo>
                <a:close/>
                <a:moveTo>
                  <a:pt x="3563025" y="2791886"/>
                </a:moveTo>
                <a:cubicBezTo>
                  <a:pt x="3592032" y="2791886"/>
                  <a:pt x="3636731" y="2791886"/>
                  <a:pt x="3652898" y="2791886"/>
                </a:cubicBezTo>
                <a:cubicBezTo>
                  <a:pt x="3628171" y="2807578"/>
                  <a:pt x="3593934" y="2804725"/>
                  <a:pt x="3559221" y="2803774"/>
                </a:cubicBezTo>
                <a:cubicBezTo>
                  <a:pt x="3563025" y="2802823"/>
                  <a:pt x="3566354" y="2801872"/>
                  <a:pt x="3569207" y="2799494"/>
                </a:cubicBezTo>
                <a:close/>
                <a:moveTo>
                  <a:pt x="3976721" y="2757173"/>
                </a:moveTo>
                <a:lnTo>
                  <a:pt x="3976721" y="2769537"/>
                </a:lnTo>
                <a:cubicBezTo>
                  <a:pt x="3886850" y="2784753"/>
                  <a:pt x="3736114" y="2789508"/>
                  <a:pt x="3691415" y="2787131"/>
                </a:cubicBezTo>
                <a:close/>
                <a:moveTo>
                  <a:pt x="2031410" y="2732446"/>
                </a:moveTo>
                <a:cubicBezTo>
                  <a:pt x="2143631" y="2772390"/>
                  <a:pt x="2252525" y="2757173"/>
                  <a:pt x="2377585" y="2769537"/>
                </a:cubicBezTo>
                <a:cubicBezTo>
                  <a:pt x="2297222" y="2764782"/>
                  <a:pt x="2156471" y="2727691"/>
                  <a:pt x="2031410" y="2732446"/>
                </a:cubicBezTo>
                <a:close/>
                <a:moveTo>
                  <a:pt x="3534020" y="2729118"/>
                </a:moveTo>
                <a:cubicBezTo>
                  <a:pt x="3564453" y="2743383"/>
                  <a:pt x="3612480" y="2721510"/>
                  <a:pt x="3630551" y="2744810"/>
                </a:cubicBezTo>
                <a:lnTo>
                  <a:pt x="3515000" y="2744810"/>
                </a:lnTo>
                <a:lnTo>
                  <a:pt x="3537349" y="2732447"/>
                </a:lnTo>
                <a:close/>
                <a:moveTo>
                  <a:pt x="1909681" y="2727691"/>
                </a:moveTo>
                <a:lnTo>
                  <a:pt x="1948200" y="2740055"/>
                </a:lnTo>
                <a:lnTo>
                  <a:pt x="1970548" y="2740055"/>
                </a:lnTo>
                <a:close/>
                <a:moveTo>
                  <a:pt x="2952521" y="2727394"/>
                </a:moveTo>
                <a:cubicBezTo>
                  <a:pt x="2959356" y="2727097"/>
                  <a:pt x="2965776" y="2727691"/>
                  <a:pt x="2970531" y="2732446"/>
                </a:cubicBezTo>
                <a:cubicBezTo>
                  <a:pt x="2957692" y="2730068"/>
                  <a:pt x="2932017" y="2737677"/>
                  <a:pt x="2932017" y="2727691"/>
                </a:cubicBezTo>
                <a:cubicBezTo>
                  <a:pt x="2938433" y="2728880"/>
                  <a:pt x="2945688" y="2727691"/>
                  <a:pt x="2952521" y="2727394"/>
                </a:cubicBezTo>
                <a:close/>
                <a:moveTo>
                  <a:pt x="4177865" y="2726265"/>
                </a:moveTo>
                <a:cubicBezTo>
                  <a:pt x="4158369" y="2734349"/>
                  <a:pt x="4137921" y="2746712"/>
                  <a:pt x="4107964" y="2740055"/>
                </a:cubicBezTo>
                <a:cubicBezTo>
                  <a:pt x="4126034" y="2722936"/>
                  <a:pt x="4153138" y="2727216"/>
                  <a:pt x="4177865" y="2726265"/>
                </a:cubicBezTo>
                <a:close/>
                <a:moveTo>
                  <a:pt x="3524510" y="2720083"/>
                </a:moveTo>
                <a:lnTo>
                  <a:pt x="3534021" y="2729118"/>
                </a:lnTo>
                <a:cubicBezTo>
                  <a:pt x="3530217" y="2727216"/>
                  <a:pt x="3526413" y="2724838"/>
                  <a:pt x="3523084" y="2721509"/>
                </a:cubicBezTo>
                <a:cubicBezTo>
                  <a:pt x="3523560" y="2721034"/>
                  <a:pt x="3524035" y="2720558"/>
                  <a:pt x="3524510" y="2720083"/>
                </a:cubicBezTo>
                <a:close/>
                <a:moveTo>
                  <a:pt x="1662857" y="2710573"/>
                </a:moveTo>
                <a:lnTo>
                  <a:pt x="1640509" y="2720083"/>
                </a:lnTo>
                <a:lnTo>
                  <a:pt x="1640509" y="2715328"/>
                </a:lnTo>
                <a:close/>
                <a:moveTo>
                  <a:pt x="4876876" y="2702964"/>
                </a:moveTo>
                <a:lnTo>
                  <a:pt x="4909211" y="2702964"/>
                </a:lnTo>
                <a:lnTo>
                  <a:pt x="4870694" y="2710572"/>
                </a:lnTo>
                <a:close/>
                <a:moveTo>
                  <a:pt x="1746094" y="2702964"/>
                </a:moveTo>
                <a:lnTo>
                  <a:pt x="1777956" y="2715328"/>
                </a:lnTo>
                <a:lnTo>
                  <a:pt x="1768444" y="2702964"/>
                </a:lnTo>
                <a:close/>
                <a:moveTo>
                  <a:pt x="1586301" y="2702964"/>
                </a:moveTo>
                <a:lnTo>
                  <a:pt x="1614831" y="2715327"/>
                </a:lnTo>
                <a:lnTo>
                  <a:pt x="1601992" y="2715327"/>
                </a:lnTo>
                <a:close/>
                <a:moveTo>
                  <a:pt x="3141064" y="2697734"/>
                </a:moveTo>
                <a:cubicBezTo>
                  <a:pt x="3148256" y="2698091"/>
                  <a:pt x="3156221" y="2699398"/>
                  <a:pt x="3162641" y="2698209"/>
                </a:cubicBezTo>
                <a:lnTo>
                  <a:pt x="3162641" y="2702964"/>
                </a:lnTo>
                <a:lnTo>
                  <a:pt x="3124123" y="2702964"/>
                </a:lnTo>
                <a:cubicBezTo>
                  <a:pt x="3127453" y="2697972"/>
                  <a:pt x="3133872" y="2697378"/>
                  <a:pt x="3141064" y="2697734"/>
                </a:cubicBezTo>
                <a:close/>
                <a:moveTo>
                  <a:pt x="3223566" y="2697258"/>
                </a:moveTo>
                <a:cubicBezTo>
                  <a:pt x="3229926" y="2697258"/>
                  <a:pt x="3236346" y="2699160"/>
                  <a:pt x="3239675" y="2702964"/>
                </a:cubicBezTo>
                <a:lnTo>
                  <a:pt x="3207815" y="2702964"/>
                </a:lnTo>
                <a:cubicBezTo>
                  <a:pt x="3210907" y="2699160"/>
                  <a:pt x="3217207" y="2697258"/>
                  <a:pt x="3223566" y="2697258"/>
                </a:cubicBezTo>
                <a:close/>
                <a:moveTo>
                  <a:pt x="1986715" y="2661119"/>
                </a:moveTo>
                <a:cubicBezTo>
                  <a:pt x="2073258" y="2675860"/>
                  <a:pt x="2175492" y="2705342"/>
                  <a:pt x="2255855" y="2685846"/>
                </a:cubicBezTo>
                <a:cubicBezTo>
                  <a:pt x="2153143" y="2681091"/>
                  <a:pt x="2079443" y="2663496"/>
                  <a:pt x="1986715" y="2661119"/>
                </a:cubicBezTo>
                <a:close/>
                <a:moveTo>
                  <a:pt x="4124133" y="2651133"/>
                </a:moveTo>
                <a:lnTo>
                  <a:pt x="4124133" y="2673482"/>
                </a:lnTo>
                <a:lnTo>
                  <a:pt x="4107964" y="2661119"/>
                </a:lnTo>
                <a:cubicBezTo>
                  <a:pt x="4021420" y="2685846"/>
                  <a:pt x="3960554" y="2681091"/>
                  <a:pt x="3870681" y="2698209"/>
                </a:cubicBezTo>
                <a:lnTo>
                  <a:pt x="3909198" y="2710573"/>
                </a:lnTo>
                <a:cubicBezTo>
                  <a:pt x="3890178" y="2708195"/>
                  <a:pt x="3822660" y="2715328"/>
                  <a:pt x="3800311" y="2702964"/>
                </a:cubicBezTo>
                <a:cubicBezTo>
                  <a:pt x="3710438" y="2735300"/>
                  <a:pt x="3598216" y="2692979"/>
                  <a:pt x="3515000" y="2710573"/>
                </a:cubicBezTo>
                <a:cubicBezTo>
                  <a:pt x="3517377" y="2715328"/>
                  <a:pt x="3520230" y="2718656"/>
                  <a:pt x="3523084" y="2721985"/>
                </a:cubicBezTo>
                <a:cubicBezTo>
                  <a:pt x="3513574" y="2732446"/>
                  <a:pt x="3501685" y="2731020"/>
                  <a:pt x="3492651" y="2740530"/>
                </a:cubicBezTo>
                <a:cubicBezTo>
                  <a:pt x="3483139" y="2732922"/>
                  <a:pt x="3476482" y="2720558"/>
                  <a:pt x="3460790" y="2720558"/>
                </a:cubicBezTo>
                <a:lnTo>
                  <a:pt x="3460790" y="2745285"/>
                </a:lnTo>
                <a:lnTo>
                  <a:pt x="3454610" y="2728167"/>
                </a:lnTo>
                <a:cubicBezTo>
                  <a:pt x="3428931" y="2738153"/>
                  <a:pt x="3409910" y="2703440"/>
                  <a:pt x="3393742" y="2732922"/>
                </a:cubicBezTo>
                <a:lnTo>
                  <a:pt x="3432260" y="2745285"/>
                </a:lnTo>
                <a:cubicBezTo>
                  <a:pt x="3301016" y="2745285"/>
                  <a:pt x="3105580" y="2752894"/>
                  <a:pt x="2977189" y="2715803"/>
                </a:cubicBezTo>
                <a:lnTo>
                  <a:pt x="3031873" y="2711048"/>
                </a:lnTo>
                <a:cubicBezTo>
                  <a:pt x="3108907" y="2748139"/>
                  <a:pt x="3214473" y="2713426"/>
                  <a:pt x="3294835" y="2715803"/>
                </a:cubicBezTo>
                <a:lnTo>
                  <a:pt x="3256318" y="2698685"/>
                </a:lnTo>
                <a:cubicBezTo>
                  <a:pt x="3544006" y="2695356"/>
                  <a:pt x="3835493" y="2688223"/>
                  <a:pt x="4124133" y="2651133"/>
                </a:cubicBezTo>
                <a:close/>
                <a:moveTo>
                  <a:pt x="1378025" y="2643525"/>
                </a:moveTo>
                <a:lnTo>
                  <a:pt x="1416065" y="2643525"/>
                </a:lnTo>
                <a:lnTo>
                  <a:pt x="1422724" y="2661119"/>
                </a:lnTo>
                <a:close/>
                <a:moveTo>
                  <a:pt x="4370926" y="2579330"/>
                </a:moveTo>
                <a:lnTo>
                  <a:pt x="4383289" y="2591693"/>
                </a:lnTo>
                <a:lnTo>
                  <a:pt x="4322423" y="2596448"/>
                </a:lnTo>
                <a:close/>
                <a:moveTo>
                  <a:pt x="4293891" y="2512282"/>
                </a:moveTo>
                <a:lnTo>
                  <a:pt x="4261556" y="2524645"/>
                </a:lnTo>
                <a:lnTo>
                  <a:pt x="4261556" y="2519890"/>
                </a:lnTo>
                <a:close/>
                <a:moveTo>
                  <a:pt x="4332409" y="2507527"/>
                </a:moveTo>
                <a:lnTo>
                  <a:pt x="4354758" y="2507527"/>
                </a:lnTo>
                <a:lnTo>
                  <a:pt x="4322423" y="2512282"/>
                </a:lnTo>
                <a:close/>
                <a:moveTo>
                  <a:pt x="1230162" y="2502772"/>
                </a:moveTo>
                <a:cubicBezTo>
                  <a:pt x="1230162" y="2509904"/>
                  <a:pt x="1243000" y="2512282"/>
                  <a:pt x="1246329" y="2519890"/>
                </a:cubicBezTo>
                <a:cubicBezTo>
                  <a:pt x="1252986" y="2512282"/>
                  <a:pt x="1272007" y="2509904"/>
                  <a:pt x="1255839" y="2502772"/>
                </a:cubicBezTo>
                <a:close/>
                <a:moveTo>
                  <a:pt x="5268228" y="2477569"/>
                </a:moveTo>
                <a:lnTo>
                  <a:pt x="5262046" y="2494688"/>
                </a:lnTo>
                <a:cubicBezTo>
                  <a:pt x="5220200" y="2489933"/>
                  <a:pt x="5201180" y="2546519"/>
                  <a:pt x="5153152" y="2519415"/>
                </a:cubicBezTo>
                <a:cubicBezTo>
                  <a:pt x="5095615" y="2536533"/>
                  <a:pt x="5024762" y="2554127"/>
                  <a:pt x="4976735" y="2571246"/>
                </a:cubicBezTo>
                <a:cubicBezTo>
                  <a:pt x="4884010" y="2588365"/>
                  <a:pt x="4781297" y="2608336"/>
                  <a:pt x="4685242" y="2630686"/>
                </a:cubicBezTo>
                <a:cubicBezTo>
                  <a:pt x="4653383" y="2628308"/>
                  <a:pt x="4630559" y="2657790"/>
                  <a:pt x="4640544" y="2672531"/>
                </a:cubicBezTo>
                <a:cubicBezTo>
                  <a:pt x="4541162" y="2652559"/>
                  <a:pt x="4480295" y="2684895"/>
                  <a:pt x="4384240" y="2689650"/>
                </a:cubicBezTo>
                <a:lnTo>
                  <a:pt x="4384240" y="2680615"/>
                </a:lnTo>
                <a:lnTo>
                  <a:pt x="4408967" y="2680615"/>
                </a:lnTo>
                <a:cubicBezTo>
                  <a:pt x="4437974" y="2682993"/>
                  <a:pt x="4463176" y="2660643"/>
                  <a:pt x="4447484" y="2655888"/>
                </a:cubicBezTo>
                <a:cubicBezTo>
                  <a:pt x="4479344" y="2660643"/>
                  <a:pt x="4527846" y="2665874"/>
                  <a:pt x="4546867" y="2643525"/>
                </a:cubicBezTo>
                <a:cubicBezTo>
                  <a:pt x="4690949" y="2635916"/>
                  <a:pt x="4832178" y="2566966"/>
                  <a:pt x="4976259" y="2561736"/>
                </a:cubicBezTo>
                <a:lnTo>
                  <a:pt x="4970077" y="2554127"/>
                </a:lnTo>
                <a:cubicBezTo>
                  <a:pt x="5062803" y="2529400"/>
                  <a:pt x="5159333" y="2482324"/>
                  <a:pt x="5268228" y="2477569"/>
                </a:cubicBezTo>
                <a:close/>
                <a:moveTo>
                  <a:pt x="8143205" y="2440479"/>
                </a:moveTo>
                <a:cubicBezTo>
                  <a:pt x="8088521" y="2447612"/>
                  <a:pt x="8030032" y="2460451"/>
                  <a:pt x="7985333" y="2453318"/>
                </a:cubicBezTo>
                <a:close/>
                <a:moveTo>
                  <a:pt x="5613928" y="2423360"/>
                </a:moveTo>
                <a:cubicBezTo>
                  <a:pt x="5597761" y="2450464"/>
                  <a:pt x="5498377" y="2472814"/>
                  <a:pt x="5453679" y="2472814"/>
                </a:cubicBezTo>
                <a:close/>
                <a:moveTo>
                  <a:pt x="5200703" y="2406241"/>
                </a:moveTo>
                <a:lnTo>
                  <a:pt x="5162186" y="2413374"/>
                </a:lnTo>
                <a:lnTo>
                  <a:pt x="5152676" y="2413374"/>
                </a:lnTo>
                <a:close/>
                <a:moveTo>
                  <a:pt x="4454143" y="2383892"/>
                </a:moveTo>
                <a:cubicBezTo>
                  <a:pt x="4319571" y="2391025"/>
                  <a:pt x="4181673" y="2408619"/>
                  <a:pt x="4063268" y="2435724"/>
                </a:cubicBezTo>
                <a:cubicBezTo>
                  <a:pt x="4200692" y="2433346"/>
                  <a:pt x="4332411" y="2398633"/>
                  <a:pt x="4454143" y="2383892"/>
                </a:cubicBezTo>
                <a:close/>
                <a:moveTo>
                  <a:pt x="4652909" y="2346326"/>
                </a:moveTo>
                <a:lnTo>
                  <a:pt x="4493613" y="2380088"/>
                </a:lnTo>
                <a:cubicBezTo>
                  <a:pt x="4537836" y="2374382"/>
                  <a:pt x="4621999" y="2381039"/>
                  <a:pt x="4652909" y="2346326"/>
                </a:cubicBezTo>
                <a:close/>
                <a:moveTo>
                  <a:pt x="6261582" y="2299726"/>
                </a:moveTo>
                <a:cubicBezTo>
                  <a:pt x="6068997" y="2309712"/>
                  <a:pt x="5876888" y="2391501"/>
                  <a:pt x="5729478" y="2413375"/>
                </a:cubicBezTo>
                <a:cubicBezTo>
                  <a:pt x="5883546" y="2331586"/>
                  <a:pt x="6081837" y="2312089"/>
                  <a:pt x="6261582" y="2299726"/>
                </a:cubicBezTo>
                <a:close/>
                <a:moveTo>
                  <a:pt x="999514" y="2294970"/>
                </a:moveTo>
                <a:cubicBezTo>
                  <a:pt x="1019010" y="2289740"/>
                  <a:pt x="1035178" y="2299726"/>
                  <a:pt x="1038031" y="2304956"/>
                </a:cubicBezTo>
                <a:cubicBezTo>
                  <a:pt x="1021863" y="2309711"/>
                  <a:pt x="1012353" y="2297348"/>
                  <a:pt x="999514" y="2294970"/>
                </a:cubicBezTo>
                <a:close/>
                <a:moveTo>
                  <a:pt x="916299" y="2257880"/>
                </a:moveTo>
                <a:lnTo>
                  <a:pt x="948634" y="2270244"/>
                </a:lnTo>
                <a:lnTo>
                  <a:pt x="932467" y="2270244"/>
                </a:lnTo>
                <a:close/>
                <a:moveTo>
                  <a:pt x="7075192" y="2240286"/>
                </a:moveTo>
                <a:lnTo>
                  <a:pt x="7100871" y="2240286"/>
                </a:lnTo>
                <a:lnTo>
                  <a:pt x="7068535" y="2245517"/>
                </a:lnTo>
                <a:close/>
                <a:moveTo>
                  <a:pt x="5668613" y="2223167"/>
                </a:moveTo>
                <a:lnTo>
                  <a:pt x="5690965" y="2223167"/>
                </a:lnTo>
                <a:lnTo>
                  <a:pt x="5652449" y="2235530"/>
                </a:lnTo>
                <a:close/>
                <a:moveTo>
                  <a:pt x="7123220" y="2186077"/>
                </a:moveTo>
                <a:lnTo>
                  <a:pt x="7084703" y="2193210"/>
                </a:lnTo>
                <a:lnTo>
                  <a:pt x="7062354" y="2193210"/>
                </a:lnTo>
                <a:close/>
                <a:moveTo>
                  <a:pt x="6892594" y="2181322"/>
                </a:moveTo>
                <a:lnTo>
                  <a:pt x="6892594" y="2186077"/>
                </a:lnTo>
                <a:lnTo>
                  <a:pt x="6815560" y="2193686"/>
                </a:lnTo>
                <a:cubicBezTo>
                  <a:pt x="6834580" y="2181322"/>
                  <a:pt x="6870244" y="2193686"/>
                  <a:pt x="6892594" y="2181322"/>
                </a:cubicBezTo>
                <a:close/>
                <a:moveTo>
                  <a:pt x="823574" y="2168958"/>
                </a:moveTo>
                <a:lnTo>
                  <a:pt x="855434" y="2168958"/>
                </a:lnTo>
                <a:cubicBezTo>
                  <a:pt x="849252" y="2190832"/>
                  <a:pt x="881112" y="2188454"/>
                  <a:pt x="893951" y="2198440"/>
                </a:cubicBezTo>
                <a:lnTo>
                  <a:pt x="884440" y="2206048"/>
                </a:lnTo>
                <a:close/>
                <a:moveTo>
                  <a:pt x="6959642" y="2168482"/>
                </a:moveTo>
                <a:lnTo>
                  <a:pt x="6959642" y="2180846"/>
                </a:lnTo>
                <a:lnTo>
                  <a:pt x="6908286" y="2180846"/>
                </a:lnTo>
                <a:cubicBezTo>
                  <a:pt x="6924453" y="2176091"/>
                  <a:pt x="6937293" y="2163727"/>
                  <a:pt x="6959642" y="2168482"/>
                </a:cubicBezTo>
                <a:close/>
                <a:moveTo>
                  <a:pt x="7315329" y="2156119"/>
                </a:moveTo>
                <a:cubicBezTo>
                  <a:pt x="7280141" y="2180846"/>
                  <a:pt x="7215946" y="2188454"/>
                  <a:pt x="7167919" y="2180846"/>
                </a:cubicBezTo>
                <a:close/>
                <a:moveTo>
                  <a:pt x="7062354" y="2156119"/>
                </a:moveTo>
                <a:cubicBezTo>
                  <a:pt x="7059025" y="2176091"/>
                  <a:pt x="7014326" y="2168482"/>
                  <a:pt x="7008145" y="2163727"/>
                </a:cubicBezTo>
                <a:close/>
                <a:moveTo>
                  <a:pt x="937327" y="2124742"/>
                </a:moveTo>
                <a:cubicBezTo>
                  <a:pt x="956987" y="2127974"/>
                  <a:pt x="970629" y="2145182"/>
                  <a:pt x="961000" y="2163727"/>
                </a:cubicBezTo>
                <a:cubicBezTo>
                  <a:pt x="941979" y="2156119"/>
                  <a:pt x="919154" y="2139000"/>
                  <a:pt x="916301" y="2126637"/>
                </a:cubicBezTo>
                <a:cubicBezTo>
                  <a:pt x="923552" y="2124141"/>
                  <a:pt x="930774" y="2123665"/>
                  <a:pt x="937327" y="2124742"/>
                </a:cubicBezTo>
                <a:close/>
                <a:moveTo>
                  <a:pt x="6512181" y="2003954"/>
                </a:moveTo>
                <a:cubicBezTo>
                  <a:pt x="6449888" y="2008709"/>
                  <a:pt x="6392350" y="2015366"/>
                  <a:pt x="6331960" y="2020121"/>
                </a:cubicBezTo>
                <a:cubicBezTo>
                  <a:pt x="6391875" y="2048177"/>
                  <a:pt x="6454644" y="2010611"/>
                  <a:pt x="6512181" y="2003954"/>
                </a:cubicBezTo>
                <a:close/>
                <a:moveTo>
                  <a:pt x="10573767" y="1994117"/>
                </a:moveTo>
                <a:cubicBezTo>
                  <a:pt x="10579250" y="1993314"/>
                  <a:pt x="10584630" y="1996583"/>
                  <a:pt x="10590217" y="2007758"/>
                </a:cubicBezTo>
                <a:cubicBezTo>
                  <a:pt x="10561211" y="2005380"/>
                  <a:pt x="10538861" y="2030107"/>
                  <a:pt x="10513183" y="2015366"/>
                </a:cubicBezTo>
                <a:lnTo>
                  <a:pt x="10513183" y="2007758"/>
                </a:lnTo>
                <a:cubicBezTo>
                  <a:pt x="10539931" y="2035576"/>
                  <a:pt x="10557317" y="1996524"/>
                  <a:pt x="10573767" y="1994117"/>
                </a:cubicBezTo>
                <a:close/>
                <a:moveTo>
                  <a:pt x="6706667" y="1931200"/>
                </a:moveTo>
                <a:cubicBezTo>
                  <a:pt x="6709996" y="1935955"/>
                  <a:pt x="6703814" y="1938808"/>
                  <a:pt x="6700486" y="1943563"/>
                </a:cubicBezTo>
                <a:lnTo>
                  <a:pt x="6745185" y="1931200"/>
                </a:lnTo>
                <a:close/>
                <a:moveTo>
                  <a:pt x="6898777" y="1918836"/>
                </a:moveTo>
                <a:lnTo>
                  <a:pt x="6777044" y="1926444"/>
                </a:lnTo>
                <a:lnTo>
                  <a:pt x="6767534" y="1931200"/>
                </a:lnTo>
                <a:close/>
                <a:moveTo>
                  <a:pt x="7772301" y="1895060"/>
                </a:moveTo>
                <a:lnTo>
                  <a:pt x="7745197" y="1901242"/>
                </a:lnTo>
                <a:cubicBezTo>
                  <a:pt x="7751378" y="1895060"/>
                  <a:pt x="7761840" y="1895060"/>
                  <a:pt x="7772301" y="1895060"/>
                </a:cubicBezTo>
                <a:close/>
                <a:moveTo>
                  <a:pt x="7799406" y="1888879"/>
                </a:moveTo>
                <a:cubicBezTo>
                  <a:pt x="7792749" y="1895061"/>
                  <a:pt x="7782287" y="1895061"/>
                  <a:pt x="7772301" y="1895061"/>
                </a:cubicBezTo>
                <a:close/>
                <a:moveTo>
                  <a:pt x="6985320" y="1888879"/>
                </a:moveTo>
                <a:cubicBezTo>
                  <a:pt x="6979139" y="1891256"/>
                  <a:pt x="6962971" y="1911228"/>
                  <a:pt x="6953461" y="1896487"/>
                </a:cubicBezTo>
                <a:cubicBezTo>
                  <a:pt x="6943951" y="1916458"/>
                  <a:pt x="6985320" y="1896487"/>
                  <a:pt x="6991502" y="1901242"/>
                </a:cubicBezTo>
                <a:close/>
                <a:moveTo>
                  <a:pt x="10138476" y="1866529"/>
                </a:moveTo>
                <a:cubicBezTo>
                  <a:pt x="9981556" y="1876515"/>
                  <a:pt x="9837474" y="1916458"/>
                  <a:pt x="9677224" y="1908850"/>
                </a:cubicBezTo>
                <a:cubicBezTo>
                  <a:pt x="9821306" y="1876515"/>
                  <a:pt x="9978227" y="1871760"/>
                  <a:pt x="10138476" y="1866529"/>
                </a:cubicBezTo>
                <a:close/>
                <a:moveTo>
                  <a:pt x="7584472" y="1795202"/>
                </a:moveTo>
                <a:cubicBezTo>
                  <a:pt x="7603492" y="1807565"/>
                  <a:pt x="7639156" y="1795202"/>
                  <a:pt x="7661506" y="1807565"/>
                </a:cubicBezTo>
                <a:cubicBezTo>
                  <a:pt x="7639156" y="1814698"/>
                  <a:pt x="7597311" y="1819929"/>
                  <a:pt x="7584472" y="1795202"/>
                </a:cubicBezTo>
                <a:close/>
                <a:moveTo>
                  <a:pt x="8126139" y="1777415"/>
                </a:moveTo>
                <a:cubicBezTo>
                  <a:pt x="8130010" y="1776598"/>
                  <a:pt x="8134171" y="1776420"/>
                  <a:pt x="8138926" y="1777608"/>
                </a:cubicBezTo>
                <a:lnTo>
                  <a:pt x="8138926" y="1789971"/>
                </a:lnTo>
                <a:cubicBezTo>
                  <a:pt x="8122758" y="1787594"/>
                  <a:pt x="8094227" y="1794727"/>
                  <a:pt x="8090898" y="1782363"/>
                </a:cubicBezTo>
                <a:cubicBezTo>
                  <a:pt x="8105520" y="1788069"/>
                  <a:pt x="8114525" y="1779867"/>
                  <a:pt x="8126139" y="1777415"/>
                </a:cubicBezTo>
                <a:close/>
                <a:moveTo>
                  <a:pt x="9713987" y="1769866"/>
                </a:moveTo>
                <a:cubicBezTo>
                  <a:pt x="9755149" y="1769138"/>
                  <a:pt x="9794795" y="1769167"/>
                  <a:pt x="9830816" y="1770475"/>
                </a:cubicBezTo>
                <a:cubicBezTo>
                  <a:pt x="9692915" y="1792825"/>
                  <a:pt x="9516974" y="1780461"/>
                  <a:pt x="9359578" y="1782839"/>
                </a:cubicBezTo>
                <a:cubicBezTo>
                  <a:pt x="9453374" y="1781056"/>
                  <a:pt x="9590501" y="1772050"/>
                  <a:pt x="9713987" y="1769866"/>
                </a:cubicBezTo>
                <a:close/>
                <a:moveTo>
                  <a:pt x="8337691" y="1765244"/>
                </a:moveTo>
                <a:lnTo>
                  <a:pt x="8420907" y="1765244"/>
                </a:lnTo>
                <a:lnTo>
                  <a:pt x="8331510" y="1770475"/>
                </a:lnTo>
                <a:close/>
                <a:moveTo>
                  <a:pt x="8574975" y="1748125"/>
                </a:moveTo>
                <a:lnTo>
                  <a:pt x="8584485" y="1752880"/>
                </a:lnTo>
                <a:lnTo>
                  <a:pt x="8552150" y="1752880"/>
                </a:lnTo>
                <a:close/>
                <a:moveTo>
                  <a:pt x="8661043" y="1711036"/>
                </a:moveTo>
                <a:cubicBezTo>
                  <a:pt x="8571170" y="1715791"/>
                  <a:pt x="8491283" y="1728154"/>
                  <a:pt x="8398557" y="1723399"/>
                </a:cubicBezTo>
                <a:cubicBezTo>
                  <a:pt x="8485102" y="1721021"/>
                  <a:pt x="8577827" y="1706280"/>
                  <a:pt x="8661043" y="1711036"/>
                </a:cubicBezTo>
                <a:close/>
                <a:moveTo>
                  <a:pt x="8677211" y="1693916"/>
                </a:moveTo>
                <a:lnTo>
                  <a:pt x="8760426" y="1711035"/>
                </a:lnTo>
                <a:lnTo>
                  <a:pt x="8738077" y="1711035"/>
                </a:lnTo>
                <a:cubicBezTo>
                  <a:pt x="8712399" y="1715790"/>
                  <a:pt x="8667701" y="1708657"/>
                  <a:pt x="8677211" y="1693916"/>
                </a:cubicBezTo>
                <a:close/>
                <a:moveTo>
                  <a:pt x="9090911" y="1681077"/>
                </a:moveTo>
                <a:lnTo>
                  <a:pt x="9090911" y="1688685"/>
                </a:lnTo>
                <a:lnTo>
                  <a:pt x="8953011" y="1693441"/>
                </a:lnTo>
                <a:cubicBezTo>
                  <a:pt x="8978689" y="1666336"/>
                  <a:pt x="9042884" y="1701049"/>
                  <a:pt x="9090911" y="1681077"/>
                </a:cubicBezTo>
                <a:close/>
                <a:moveTo>
                  <a:pt x="486929" y="1664434"/>
                </a:moveTo>
                <a:cubicBezTo>
                  <a:pt x="573473" y="1758111"/>
                  <a:pt x="740379" y="1775705"/>
                  <a:pt x="845944" y="1829914"/>
                </a:cubicBezTo>
                <a:lnTo>
                  <a:pt x="862111" y="1829914"/>
                </a:lnTo>
                <a:lnTo>
                  <a:pt x="862111" y="1807565"/>
                </a:lnTo>
                <a:cubicBezTo>
                  <a:pt x="737050" y="1762866"/>
                  <a:pt x="634339" y="1678700"/>
                  <a:pt x="486929" y="1664434"/>
                </a:cubicBezTo>
                <a:close/>
                <a:moveTo>
                  <a:pt x="9683406" y="1659204"/>
                </a:moveTo>
                <a:lnTo>
                  <a:pt x="9683406" y="1671568"/>
                </a:lnTo>
                <a:cubicBezTo>
                  <a:pt x="9628721" y="1679176"/>
                  <a:pt x="9590204" y="1673945"/>
                  <a:pt x="9535995" y="1688686"/>
                </a:cubicBezTo>
                <a:cubicBezTo>
                  <a:pt x="9535995" y="1715791"/>
                  <a:pt x="9571183" y="1678700"/>
                  <a:pt x="9574512" y="1701050"/>
                </a:cubicBezTo>
                <a:cubicBezTo>
                  <a:pt x="9312027" y="1693441"/>
                  <a:pt x="9049065" y="1733385"/>
                  <a:pt x="8815111" y="1735762"/>
                </a:cubicBezTo>
                <a:cubicBezTo>
                  <a:pt x="9093764" y="1706280"/>
                  <a:pt x="9398095" y="1693917"/>
                  <a:pt x="9683406" y="1659204"/>
                </a:cubicBezTo>
                <a:close/>
                <a:moveTo>
                  <a:pt x="9710748" y="1651714"/>
                </a:moveTo>
                <a:cubicBezTo>
                  <a:pt x="9715503" y="1651714"/>
                  <a:pt x="9720258" y="1654211"/>
                  <a:pt x="9721922" y="1659203"/>
                </a:cubicBezTo>
                <a:lnTo>
                  <a:pt x="9699573" y="1659203"/>
                </a:lnTo>
                <a:cubicBezTo>
                  <a:pt x="9701237" y="1654211"/>
                  <a:pt x="9705993" y="1651714"/>
                  <a:pt x="9710748" y="1651714"/>
                </a:cubicBezTo>
                <a:close/>
                <a:moveTo>
                  <a:pt x="9545506" y="1634477"/>
                </a:moveTo>
                <a:lnTo>
                  <a:pt x="9552163" y="1646841"/>
                </a:lnTo>
                <a:lnTo>
                  <a:pt x="9414263" y="1651596"/>
                </a:lnTo>
                <a:close/>
                <a:moveTo>
                  <a:pt x="9869333" y="1634001"/>
                </a:moveTo>
                <a:lnTo>
                  <a:pt x="9869333" y="1646364"/>
                </a:lnTo>
                <a:cubicBezTo>
                  <a:pt x="9856494" y="1643987"/>
                  <a:pt x="9830816" y="1651595"/>
                  <a:pt x="9830816" y="1641609"/>
                </a:cubicBezTo>
                <a:close/>
                <a:moveTo>
                  <a:pt x="9728105" y="1612128"/>
                </a:moveTo>
                <a:cubicBezTo>
                  <a:pt x="9721923" y="1614506"/>
                  <a:pt x="9699573" y="1641610"/>
                  <a:pt x="9683406" y="1622114"/>
                </a:cubicBezTo>
                <a:close/>
                <a:moveTo>
                  <a:pt x="11189369" y="1562674"/>
                </a:moveTo>
                <a:lnTo>
                  <a:pt x="11221705" y="1569807"/>
                </a:lnTo>
                <a:lnTo>
                  <a:pt x="11128503" y="1569807"/>
                </a:lnTo>
                <a:close/>
                <a:moveTo>
                  <a:pt x="10737627" y="1545080"/>
                </a:moveTo>
                <a:lnTo>
                  <a:pt x="10759977" y="1545080"/>
                </a:lnTo>
                <a:lnTo>
                  <a:pt x="10728117" y="1552688"/>
                </a:lnTo>
                <a:close/>
                <a:moveTo>
                  <a:pt x="608661" y="1545080"/>
                </a:moveTo>
                <a:lnTo>
                  <a:pt x="756071" y="1592156"/>
                </a:lnTo>
                <a:lnTo>
                  <a:pt x="624829" y="1545080"/>
                </a:lnTo>
                <a:close/>
                <a:moveTo>
                  <a:pt x="7767071" y="1540324"/>
                </a:moveTo>
                <a:cubicBezTo>
                  <a:pt x="7690512" y="1560296"/>
                  <a:pt x="7591129" y="1545079"/>
                  <a:pt x="7552612" y="1575037"/>
                </a:cubicBezTo>
                <a:cubicBezTo>
                  <a:pt x="7507914" y="1560296"/>
                  <a:pt x="7418041" y="1582645"/>
                  <a:pt x="7414712" y="1575037"/>
                </a:cubicBezTo>
                <a:cubicBezTo>
                  <a:pt x="7526934" y="1555065"/>
                  <a:pt x="7654848" y="1542702"/>
                  <a:pt x="7767071" y="1540324"/>
                </a:cubicBezTo>
                <a:close/>
                <a:moveTo>
                  <a:pt x="7574962" y="1532716"/>
                </a:moveTo>
                <a:cubicBezTo>
                  <a:pt x="7562123" y="1546981"/>
                  <a:pt x="7545004" y="1539849"/>
                  <a:pt x="7535494" y="1539373"/>
                </a:cubicBezTo>
                <a:close/>
                <a:moveTo>
                  <a:pt x="7821756" y="1527961"/>
                </a:moveTo>
                <a:lnTo>
                  <a:pt x="7831266" y="1532716"/>
                </a:lnTo>
                <a:lnTo>
                  <a:pt x="7792749" y="1532716"/>
                </a:lnTo>
                <a:close/>
                <a:moveTo>
                  <a:pt x="776667" y="1527426"/>
                </a:moveTo>
                <a:cubicBezTo>
                  <a:pt x="769505" y="1527515"/>
                  <a:pt x="762491" y="1529031"/>
                  <a:pt x="756071" y="1532716"/>
                </a:cubicBezTo>
                <a:cubicBezTo>
                  <a:pt x="775567" y="1545080"/>
                  <a:pt x="810755" y="1532716"/>
                  <a:pt x="833105" y="1545080"/>
                </a:cubicBezTo>
                <a:cubicBezTo>
                  <a:pt x="820979" y="1539731"/>
                  <a:pt x="798154" y="1527159"/>
                  <a:pt x="776667" y="1527426"/>
                </a:cubicBezTo>
                <a:close/>
                <a:moveTo>
                  <a:pt x="10523169" y="1523206"/>
                </a:moveTo>
                <a:lnTo>
                  <a:pt x="10561686" y="1523206"/>
                </a:lnTo>
                <a:cubicBezTo>
                  <a:pt x="10564539" y="1540325"/>
                  <a:pt x="10516512" y="1540325"/>
                  <a:pt x="10523169" y="1523206"/>
                </a:cubicBezTo>
                <a:close/>
                <a:moveTo>
                  <a:pt x="9452780" y="1503234"/>
                </a:moveTo>
                <a:lnTo>
                  <a:pt x="8574975" y="1557443"/>
                </a:lnTo>
                <a:lnTo>
                  <a:pt x="8584485" y="1569806"/>
                </a:lnTo>
                <a:cubicBezTo>
                  <a:pt x="8891670" y="1560296"/>
                  <a:pt x="9212168" y="1515597"/>
                  <a:pt x="9497479" y="1515597"/>
                </a:cubicBezTo>
                <a:close/>
                <a:moveTo>
                  <a:pt x="9869333" y="1480885"/>
                </a:moveTo>
                <a:cubicBezTo>
                  <a:pt x="9747601" y="1513220"/>
                  <a:pt x="9638707" y="1463766"/>
                  <a:pt x="9523157" y="1503234"/>
                </a:cubicBezTo>
                <a:cubicBezTo>
                  <a:pt x="9600190" y="1540324"/>
                  <a:pt x="9677224" y="1486115"/>
                  <a:pt x="9753782" y="1503234"/>
                </a:cubicBezTo>
                <a:cubicBezTo>
                  <a:pt x="9782789" y="1493248"/>
                  <a:pt x="9840327" y="1498003"/>
                  <a:pt x="9869333" y="1480885"/>
                </a:cubicBezTo>
                <a:close/>
                <a:moveTo>
                  <a:pt x="10522694" y="1468521"/>
                </a:moveTo>
                <a:lnTo>
                  <a:pt x="10490834" y="1473276"/>
                </a:lnTo>
                <a:lnTo>
                  <a:pt x="10513184" y="1473276"/>
                </a:lnTo>
                <a:close/>
                <a:moveTo>
                  <a:pt x="10836952" y="1438446"/>
                </a:moveTo>
                <a:cubicBezTo>
                  <a:pt x="10849018" y="1438446"/>
                  <a:pt x="10861025" y="1440229"/>
                  <a:pt x="10868871" y="1443795"/>
                </a:cubicBezTo>
                <a:lnTo>
                  <a:pt x="10804676" y="1443795"/>
                </a:lnTo>
                <a:cubicBezTo>
                  <a:pt x="10812759" y="1440229"/>
                  <a:pt x="10824885" y="1438446"/>
                  <a:pt x="10836952" y="1438446"/>
                </a:cubicBezTo>
                <a:close/>
                <a:moveTo>
                  <a:pt x="7590655" y="1426200"/>
                </a:moveTo>
                <a:lnTo>
                  <a:pt x="7584473" y="1433808"/>
                </a:lnTo>
                <a:lnTo>
                  <a:pt x="7613004" y="1426200"/>
                </a:lnTo>
                <a:close/>
                <a:moveTo>
                  <a:pt x="8943575" y="1416437"/>
                </a:moveTo>
                <a:cubicBezTo>
                  <a:pt x="8941628" y="1416958"/>
                  <a:pt x="8939578" y="1418473"/>
                  <a:pt x="8937319" y="1421445"/>
                </a:cubicBezTo>
                <a:cubicBezTo>
                  <a:pt x="8937319" y="1428102"/>
                  <a:pt x="8949207" y="1427151"/>
                  <a:pt x="8961095" y="1426200"/>
                </a:cubicBezTo>
                <a:cubicBezTo>
                  <a:pt x="8954319" y="1422277"/>
                  <a:pt x="8949415" y="1414877"/>
                  <a:pt x="8943575" y="1416437"/>
                </a:cubicBezTo>
                <a:close/>
                <a:moveTo>
                  <a:pt x="9754258" y="1404326"/>
                </a:moveTo>
                <a:lnTo>
                  <a:pt x="9754258" y="1409081"/>
                </a:lnTo>
                <a:lnTo>
                  <a:pt x="9715741" y="1409081"/>
                </a:lnTo>
                <a:close/>
                <a:moveTo>
                  <a:pt x="8844118" y="1391963"/>
                </a:moveTo>
                <a:cubicBezTo>
                  <a:pt x="8846971" y="1439039"/>
                  <a:pt x="8779923" y="1401949"/>
                  <a:pt x="8744734" y="1409082"/>
                </a:cubicBezTo>
                <a:lnTo>
                  <a:pt x="8744734" y="1396718"/>
                </a:lnTo>
                <a:close/>
                <a:moveTo>
                  <a:pt x="9259422" y="1385068"/>
                </a:moveTo>
                <a:cubicBezTo>
                  <a:pt x="9280642" y="1385663"/>
                  <a:pt x="9302278" y="1389348"/>
                  <a:pt x="9321536" y="1396718"/>
                </a:cubicBezTo>
                <a:cubicBezTo>
                  <a:pt x="9286348" y="1386733"/>
                  <a:pt x="9234993" y="1416690"/>
                  <a:pt x="9199804" y="1391963"/>
                </a:cubicBezTo>
                <a:cubicBezTo>
                  <a:pt x="9217399" y="1386970"/>
                  <a:pt x="9238203" y="1384474"/>
                  <a:pt x="9259422" y="1385068"/>
                </a:cubicBezTo>
                <a:close/>
                <a:moveTo>
                  <a:pt x="7921138" y="1379599"/>
                </a:moveTo>
                <a:lnTo>
                  <a:pt x="7952998" y="1396718"/>
                </a:lnTo>
                <a:lnTo>
                  <a:pt x="7946816" y="1396718"/>
                </a:lnTo>
                <a:close/>
                <a:moveTo>
                  <a:pt x="10006758" y="1374845"/>
                </a:moveTo>
                <a:cubicBezTo>
                  <a:pt x="9997723" y="1374369"/>
                  <a:pt x="9933528" y="1421445"/>
                  <a:pt x="9914032" y="1379600"/>
                </a:cubicBezTo>
                <a:close/>
                <a:moveTo>
                  <a:pt x="10145133" y="1367236"/>
                </a:moveTo>
                <a:lnTo>
                  <a:pt x="10222167" y="1367236"/>
                </a:lnTo>
                <a:cubicBezTo>
                  <a:pt x="10208852" y="1391963"/>
                  <a:pt x="10160824" y="1371991"/>
                  <a:pt x="10145133" y="1367236"/>
                </a:cubicBezTo>
                <a:close/>
                <a:moveTo>
                  <a:pt x="9292530" y="1354873"/>
                </a:moveTo>
                <a:lnTo>
                  <a:pt x="9343886" y="1354873"/>
                </a:lnTo>
                <a:lnTo>
                  <a:pt x="9369564" y="1362006"/>
                </a:lnTo>
                <a:close/>
                <a:moveTo>
                  <a:pt x="8337691" y="1349642"/>
                </a:moveTo>
                <a:cubicBezTo>
                  <a:pt x="8228798" y="1374369"/>
                  <a:pt x="8167932" y="1379124"/>
                  <a:pt x="8052381" y="1366761"/>
                </a:cubicBezTo>
                <a:close/>
                <a:moveTo>
                  <a:pt x="10206000" y="1337278"/>
                </a:moveTo>
                <a:lnTo>
                  <a:pt x="10215510" y="1344886"/>
                </a:lnTo>
                <a:lnTo>
                  <a:pt x="10122308" y="1344886"/>
                </a:lnTo>
                <a:close/>
                <a:moveTo>
                  <a:pt x="8885963" y="1324439"/>
                </a:moveTo>
                <a:lnTo>
                  <a:pt x="8844118" y="1332523"/>
                </a:lnTo>
                <a:cubicBezTo>
                  <a:pt x="8856481" y="1326341"/>
                  <a:pt x="8871698" y="1325865"/>
                  <a:pt x="8885963" y="1324439"/>
                </a:cubicBezTo>
                <a:close/>
                <a:moveTo>
                  <a:pt x="10391926" y="1315405"/>
                </a:moveTo>
                <a:lnTo>
                  <a:pt x="10408094" y="1337754"/>
                </a:lnTo>
                <a:cubicBezTo>
                  <a:pt x="10398583" y="1337754"/>
                  <a:pt x="10389073" y="1340132"/>
                  <a:pt x="10382416" y="1332999"/>
                </a:cubicBezTo>
                <a:cubicBezTo>
                  <a:pt x="10376235" y="1337754"/>
                  <a:pt x="10363395" y="1345363"/>
                  <a:pt x="10369577" y="1355348"/>
                </a:cubicBezTo>
                <a:lnTo>
                  <a:pt x="10292543" y="1355348"/>
                </a:lnTo>
                <a:lnTo>
                  <a:pt x="10292543" y="1354873"/>
                </a:lnTo>
                <a:cubicBezTo>
                  <a:pt x="10311564" y="1352495"/>
                  <a:pt x="10347228" y="1342509"/>
                  <a:pt x="10343899" y="1320160"/>
                </a:cubicBezTo>
                <a:cubicBezTo>
                  <a:pt x="10360066" y="1320160"/>
                  <a:pt x="10379088" y="1322538"/>
                  <a:pt x="10391926" y="1315405"/>
                </a:cubicBezTo>
                <a:close/>
                <a:moveTo>
                  <a:pt x="9843654" y="1137086"/>
                </a:moveTo>
                <a:lnTo>
                  <a:pt x="9882172" y="1137086"/>
                </a:lnTo>
                <a:lnTo>
                  <a:pt x="9837473" y="1141841"/>
                </a:lnTo>
                <a:close/>
                <a:moveTo>
                  <a:pt x="3987186" y="1102848"/>
                </a:moveTo>
                <a:cubicBezTo>
                  <a:pt x="3857845" y="1129953"/>
                  <a:pt x="3726632" y="1152778"/>
                  <a:pt x="3592060" y="1171798"/>
                </a:cubicBezTo>
                <a:cubicBezTo>
                  <a:pt x="3732338" y="1164666"/>
                  <a:pt x="3861173" y="1132806"/>
                  <a:pt x="3987186" y="1102848"/>
                </a:cubicBezTo>
                <a:close/>
                <a:moveTo>
                  <a:pt x="823594" y="1070513"/>
                </a:moveTo>
                <a:cubicBezTo>
                  <a:pt x="807427" y="1092862"/>
                  <a:pt x="785077" y="1053394"/>
                  <a:pt x="768910" y="1082877"/>
                </a:cubicBezTo>
                <a:cubicBezTo>
                  <a:pt x="794588" y="1107604"/>
                  <a:pt x="845944" y="1080499"/>
                  <a:pt x="871621" y="1107604"/>
                </a:cubicBezTo>
                <a:cubicBezTo>
                  <a:pt x="884460" y="1077646"/>
                  <a:pt x="836433" y="1092387"/>
                  <a:pt x="823594" y="1070513"/>
                </a:cubicBezTo>
                <a:close/>
                <a:moveTo>
                  <a:pt x="3163720" y="1064153"/>
                </a:moveTo>
                <a:cubicBezTo>
                  <a:pt x="3173587" y="1063261"/>
                  <a:pt x="3183097" y="1064569"/>
                  <a:pt x="3191655" y="1070037"/>
                </a:cubicBezTo>
                <a:cubicBezTo>
                  <a:pt x="3172634" y="1071939"/>
                  <a:pt x="3152189" y="1068611"/>
                  <a:pt x="3133643" y="1071464"/>
                </a:cubicBezTo>
                <a:cubicBezTo>
                  <a:pt x="3143629" y="1068135"/>
                  <a:pt x="3153853" y="1065044"/>
                  <a:pt x="3163720" y="1064153"/>
                </a:cubicBezTo>
                <a:close/>
                <a:moveTo>
                  <a:pt x="3268215" y="1058150"/>
                </a:moveTo>
                <a:lnTo>
                  <a:pt x="3268215" y="1065283"/>
                </a:lnTo>
                <a:lnTo>
                  <a:pt x="3229697" y="1065283"/>
                </a:lnTo>
                <a:close/>
                <a:moveTo>
                  <a:pt x="2999088" y="1035801"/>
                </a:moveTo>
                <a:cubicBezTo>
                  <a:pt x="3004792" y="1034850"/>
                  <a:pt x="3010497" y="1035801"/>
                  <a:pt x="3015730" y="1035801"/>
                </a:cubicBezTo>
                <a:cubicBezTo>
                  <a:pt x="3010023" y="1037703"/>
                  <a:pt x="3004318" y="1040080"/>
                  <a:pt x="2999088" y="1041031"/>
                </a:cubicBezTo>
                <a:close/>
                <a:moveTo>
                  <a:pt x="3563036" y="1023437"/>
                </a:moveTo>
                <a:lnTo>
                  <a:pt x="3563036" y="1035800"/>
                </a:lnTo>
                <a:lnTo>
                  <a:pt x="3486478" y="1035800"/>
                </a:lnTo>
                <a:close/>
                <a:moveTo>
                  <a:pt x="1640534" y="1011073"/>
                </a:moveTo>
                <a:cubicBezTo>
                  <a:pt x="1704729" y="1018206"/>
                  <a:pt x="1781759" y="1018206"/>
                  <a:pt x="1832643" y="1035800"/>
                </a:cubicBezTo>
                <a:cubicBezTo>
                  <a:pt x="1858322" y="1011073"/>
                  <a:pt x="1903499" y="1052919"/>
                  <a:pt x="1948200" y="1048164"/>
                </a:cubicBezTo>
                <a:cubicBezTo>
                  <a:pt x="1944872" y="1040555"/>
                  <a:pt x="1951054" y="1038178"/>
                  <a:pt x="1954380" y="1035800"/>
                </a:cubicBezTo>
                <a:cubicBezTo>
                  <a:pt x="1854993" y="1018682"/>
                  <a:pt x="1743239" y="1018682"/>
                  <a:pt x="1640534" y="1011073"/>
                </a:cubicBezTo>
                <a:close/>
                <a:moveTo>
                  <a:pt x="1993371" y="1005843"/>
                </a:moveTo>
                <a:cubicBezTo>
                  <a:pt x="2001930" y="1013926"/>
                  <a:pt x="2013341" y="1015353"/>
                  <a:pt x="2024278" y="1014878"/>
                </a:cubicBezTo>
                <a:cubicBezTo>
                  <a:pt x="2037117" y="1017731"/>
                  <a:pt x="2050905" y="1018682"/>
                  <a:pt x="2063745" y="1011073"/>
                </a:cubicBezTo>
                <a:cubicBezTo>
                  <a:pt x="2057565" y="1007745"/>
                  <a:pt x="2041397" y="1013926"/>
                  <a:pt x="2024278" y="1014878"/>
                </a:cubicBezTo>
                <a:cubicBezTo>
                  <a:pt x="2012390" y="1012024"/>
                  <a:pt x="2001455" y="1007269"/>
                  <a:pt x="1993371" y="1005843"/>
                </a:cubicBezTo>
                <a:close/>
                <a:moveTo>
                  <a:pt x="1514520" y="993004"/>
                </a:moveTo>
                <a:cubicBezTo>
                  <a:pt x="1518326" y="993955"/>
                  <a:pt x="1521178" y="996332"/>
                  <a:pt x="1525457" y="998234"/>
                </a:cubicBezTo>
                <a:cubicBezTo>
                  <a:pt x="1509289" y="1010598"/>
                  <a:pt x="1489794" y="1003465"/>
                  <a:pt x="1470773" y="1005843"/>
                </a:cubicBezTo>
                <a:cubicBezTo>
                  <a:pt x="1509289" y="1020584"/>
                  <a:pt x="1566828" y="1025814"/>
                  <a:pt x="1614856" y="1028192"/>
                </a:cubicBezTo>
                <a:cubicBezTo>
                  <a:pt x="1612003" y="1025814"/>
                  <a:pt x="1605345" y="1022961"/>
                  <a:pt x="1608673" y="1018206"/>
                </a:cubicBezTo>
                <a:lnTo>
                  <a:pt x="1614856" y="1010598"/>
                </a:lnTo>
                <a:cubicBezTo>
                  <a:pt x="1602492" y="1001087"/>
                  <a:pt x="1563500" y="989200"/>
                  <a:pt x="1514520" y="993004"/>
                </a:cubicBezTo>
                <a:close/>
                <a:moveTo>
                  <a:pt x="4469836" y="968752"/>
                </a:moveTo>
                <a:cubicBezTo>
                  <a:pt x="4450813" y="961620"/>
                  <a:pt x="4373781" y="991102"/>
                  <a:pt x="4322424" y="993479"/>
                </a:cubicBezTo>
                <a:cubicBezTo>
                  <a:pt x="4377109" y="995857"/>
                  <a:pt x="4412296" y="981116"/>
                  <a:pt x="4469836" y="968752"/>
                </a:cubicBezTo>
                <a:close/>
                <a:moveTo>
                  <a:pt x="10491310" y="946879"/>
                </a:moveTo>
                <a:cubicBezTo>
                  <a:pt x="10465632" y="944025"/>
                  <a:pt x="10443283" y="956389"/>
                  <a:pt x="10414276" y="951634"/>
                </a:cubicBezTo>
                <a:cubicBezTo>
                  <a:pt x="10439478" y="966375"/>
                  <a:pt x="10465157" y="949256"/>
                  <a:pt x="10491310" y="946879"/>
                </a:cubicBezTo>
                <a:close/>
                <a:moveTo>
                  <a:pt x="1124596" y="934040"/>
                </a:moveTo>
                <a:cubicBezTo>
                  <a:pt x="1185462" y="954011"/>
                  <a:pt x="1243000" y="939270"/>
                  <a:pt x="1293880" y="968277"/>
                </a:cubicBezTo>
                <a:cubicBezTo>
                  <a:pt x="1287223" y="975885"/>
                  <a:pt x="1277712" y="975885"/>
                  <a:pt x="1268202" y="975885"/>
                </a:cubicBezTo>
                <a:cubicBezTo>
                  <a:pt x="1291027" y="993479"/>
                  <a:pt x="1322887" y="990626"/>
                  <a:pt x="1345237" y="998234"/>
                </a:cubicBezTo>
                <a:cubicBezTo>
                  <a:pt x="1368062" y="990626"/>
                  <a:pt x="1412759" y="993004"/>
                  <a:pt x="1438438" y="975885"/>
                </a:cubicBezTo>
                <a:cubicBezTo>
                  <a:pt x="1345712" y="944025"/>
                  <a:pt x="1223980" y="938795"/>
                  <a:pt x="1124596" y="934040"/>
                </a:cubicBezTo>
                <a:close/>
                <a:moveTo>
                  <a:pt x="822205" y="931685"/>
                </a:moveTo>
                <a:cubicBezTo>
                  <a:pt x="814084" y="930058"/>
                  <a:pt x="805049" y="930355"/>
                  <a:pt x="794588" y="934040"/>
                </a:cubicBezTo>
                <a:cubicBezTo>
                  <a:pt x="807427" y="929284"/>
                  <a:pt x="817412" y="938795"/>
                  <a:pt x="823594" y="946403"/>
                </a:cubicBezTo>
                <a:cubicBezTo>
                  <a:pt x="817412" y="948781"/>
                  <a:pt x="814084" y="958766"/>
                  <a:pt x="801245" y="958766"/>
                </a:cubicBezTo>
                <a:lnTo>
                  <a:pt x="884460" y="958766"/>
                </a:lnTo>
                <a:cubicBezTo>
                  <a:pt x="862706" y="958766"/>
                  <a:pt x="846568" y="936566"/>
                  <a:pt x="822205" y="931685"/>
                </a:cubicBezTo>
                <a:close/>
                <a:moveTo>
                  <a:pt x="10933125" y="926907"/>
                </a:moveTo>
                <a:cubicBezTo>
                  <a:pt x="10941149" y="926907"/>
                  <a:pt x="10949233" y="929285"/>
                  <a:pt x="10952562" y="934040"/>
                </a:cubicBezTo>
                <a:lnTo>
                  <a:pt x="10914045" y="934040"/>
                </a:lnTo>
                <a:cubicBezTo>
                  <a:pt x="10917136" y="929285"/>
                  <a:pt x="10925100" y="926907"/>
                  <a:pt x="10933125" y="926907"/>
                </a:cubicBezTo>
                <a:close/>
                <a:moveTo>
                  <a:pt x="11036253" y="905509"/>
                </a:moveTo>
                <a:cubicBezTo>
                  <a:pt x="11029834" y="904320"/>
                  <a:pt x="11021037" y="905509"/>
                  <a:pt x="11012656" y="905806"/>
                </a:cubicBezTo>
                <a:lnTo>
                  <a:pt x="11011594" y="905552"/>
                </a:lnTo>
                <a:close/>
                <a:moveTo>
                  <a:pt x="1017129" y="871866"/>
                </a:moveTo>
                <a:cubicBezTo>
                  <a:pt x="983487" y="872222"/>
                  <a:pt x="948180" y="878404"/>
                  <a:pt x="922502" y="886963"/>
                </a:cubicBezTo>
                <a:lnTo>
                  <a:pt x="921347" y="889271"/>
                </a:lnTo>
                <a:lnTo>
                  <a:pt x="920600" y="889341"/>
                </a:lnTo>
                <a:lnTo>
                  <a:pt x="917830" y="890105"/>
                </a:lnTo>
                <a:lnTo>
                  <a:pt x="902829" y="891439"/>
                </a:lnTo>
                <a:lnTo>
                  <a:pt x="899201" y="891243"/>
                </a:lnTo>
                <a:cubicBezTo>
                  <a:pt x="897775" y="891719"/>
                  <a:pt x="895873" y="892194"/>
                  <a:pt x="893971" y="892194"/>
                </a:cubicBezTo>
                <a:cubicBezTo>
                  <a:pt x="895873" y="891719"/>
                  <a:pt x="897775" y="891719"/>
                  <a:pt x="899677" y="891719"/>
                </a:cubicBezTo>
                <a:lnTo>
                  <a:pt x="902829" y="891439"/>
                </a:lnTo>
                <a:lnTo>
                  <a:pt x="911327" y="891897"/>
                </a:lnTo>
                <a:lnTo>
                  <a:pt x="917830" y="890105"/>
                </a:lnTo>
                <a:lnTo>
                  <a:pt x="921075" y="889816"/>
                </a:lnTo>
                <a:lnTo>
                  <a:pt x="921347" y="889271"/>
                </a:lnTo>
                <a:lnTo>
                  <a:pt x="1011007" y="880901"/>
                </a:lnTo>
                <a:cubicBezTo>
                  <a:pt x="1040192" y="879831"/>
                  <a:pt x="1069437" y="881971"/>
                  <a:pt x="1101772" y="891719"/>
                </a:cubicBezTo>
                <a:cubicBezTo>
                  <a:pt x="1082751" y="876978"/>
                  <a:pt x="1050772" y="871509"/>
                  <a:pt x="1017129" y="871866"/>
                </a:cubicBezTo>
                <a:close/>
                <a:moveTo>
                  <a:pt x="4630084" y="862712"/>
                </a:moveTo>
                <a:lnTo>
                  <a:pt x="4629521" y="863308"/>
                </a:lnTo>
                <a:lnTo>
                  <a:pt x="4628640" y="863376"/>
                </a:lnTo>
                <a:close/>
                <a:moveTo>
                  <a:pt x="679499" y="815636"/>
                </a:moveTo>
                <a:lnTo>
                  <a:pt x="708030" y="815636"/>
                </a:lnTo>
                <a:lnTo>
                  <a:pt x="669513" y="820391"/>
                </a:lnTo>
                <a:close/>
                <a:moveTo>
                  <a:pt x="3515026" y="815160"/>
                </a:moveTo>
                <a:lnTo>
                  <a:pt x="3447978" y="820391"/>
                </a:lnTo>
                <a:lnTo>
                  <a:pt x="3393292" y="840363"/>
                </a:lnTo>
                <a:close/>
                <a:moveTo>
                  <a:pt x="3662437" y="790909"/>
                </a:moveTo>
                <a:cubicBezTo>
                  <a:pt x="3640088" y="793286"/>
                  <a:pt x="3592060" y="786154"/>
                  <a:pt x="3569711" y="803272"/>
                </a:cubicBezTo>
                <a:close/>
                <a:moveTo>
                  <a:pt x="1262496" y="790909"/>
                </a:moveTo>
                <a:lnTo>
                  <a:pt x="1256315" y="798517"/>
                </a:lnTo>
                <a:lnTo>
                  <a:pt x="1278663" y="803272"/>
                </a:lnTo>
                <a:close/>
                <a:moveTo>
                  <a:pt x="473126" y="754190"/>
                </a:moveTo>
                <a:cubicBezTo>
                  <a:pt x="490066" y="755751"/>
                  <a:pt x="503797" y="777238"/>
                  <a:pt x="515922" y="773315"/>
                </a:cubicBezTo>
                <a:cubicBezTo>
                  <a:pt x="490244" y="783301"/>
                  <a:pt x="467895" y="750965"/>
                  <a:pt x="455056" y="760951"/>
                </a:cubicBezTo>
                <a:cubicBezTo>
                  <a:pt x="461475" y="755364"/>
                  <a:pt x="467479" y="753670"/>
                  <a:pt x="473126" y="754190"/>
                </a:cubicBezTo>
                <a:close/>
                <a:moveTo>
                  <a:pt x="10700597" y="738602"/>
                </a:moveTo>
                <a:cubicBezTo>
                  <a:pt x="10706601" y="738245"/>
                  <a:pt x="10712188" y="738840"/>
                  <a:pt x="10715279" y="743832"/>
                </a:cubicBezTo>
                <a:lnTo>
                  <a:pt x="10683419" y="743832"/>
                </a:lnTo>
                <a:lnTo>
                  <a:pt x="10683419" y="739077"/>
                </a:lnTo>
                <a:cubicBezTo>
                  <a:pt x="10688174" y="740266"/>
                  <a:pt x="10694594" y="738959"/>
                  <a:pt x="10700597" y="738602"/>
                </a:cubicBezTo>
                <a:close/>
                <a:moveTo>
                  <a:pt x="2806978" y="713875"/>
                </a:moveTo>
                <a:cubicBezTo>
                  <a:pt x="2825523" y="726239"/>
                  <a:pt x="2859287" y="720057"/>
                  <a:pt x="2868324" y="722910"/>
                </a:cubicBezTo>
                <a:cubicBezTo>
                  <a:pt x="2854533" y="706267"/>
                  <a:pt x="2827902" y="718630"/>
                  <a:pt x="2806978" y="713875"/>
                </a:cubicBezTo>
                <a:close/>
                <a:moveTo>
                  <a:pt x="1461264" y="701987"/>
                </a:moveTo>
                <a:cubicBezTo>
                  <a:pt x="1631024" y="751441"/>
                  <a:pt x="1842627" y="756196"/>
                  <a:pt x="2038067" y="768560"/>
                </a:cubicBezTo>
                <a:cubicBezTo>
                  <a:pt x="1845482" y="746210"/>
                  <a:pt x="1653373" y="689148"/>
                  <a:pt x="1461264" y="701987"/>
                </a:cubicBezTo>
                <a:close/>
                <a:moveTo>
                  <a:pt x="5591580" y="701512"/>
                </a:moveTo>
                <a:lnTo>
                  <a:pt x="5601092" y="709120"/>
                </a:lnTo>
                <a:cubicBezTo>
                  <a:pt x="5600618" y="709596"/>
                  <a:pt x="5600140" y="709596"/>
                  <a:pt x="5599666" y="710071"/>
                </a:cubicBezTo>
                <a:cubicBezTo>
                  <a:pt x="5596812" y="707694"/>
                  <a:pt x="5593959" y="704841"/>
                  <a:pt x="5591580" y="701512"/>
                </a:cubicBezTo>
                <a:close/>
                <a:moveTo>
                  <a:pt x="6353239" y="700204"/>
                </a:moveTo>
                <a:cubicBezTo>
                  <a:pt x="6348484" y="701036"/>
                  <a:pt x="6344561" y="702939"/>
                  <a:pt x="6341470" y="705316"/>
                </a:cubicBezTo>
                <a:lnTo>
                  <a:pt x="6317669" y="708677"/>
                </a:lnTo>
                <a:lnTo>
                  <a:pt x="6314841" y="708169"/>
                </a:lnTo>
                <a:lnTo>
                  <a:pt x="6293439" y="712099"/>
                </a:lnTo>
                <a:lnTo>
                  <a:pt x="6076309" y="742763"/>
                </a:lnTo>
                <a:cubicBezTo>
                  <a:pt x="5989468" y="757147"/>
                  <a:pt x="5904469" y="774504"/>
                  <a:pt x="5822205" y="798042"/>
                </a:cubicBezTo>
                <a:cubicBezTo>
                  <a:pt x="5905421" y="785678"/>
                  <a:pt x="5953448" y="800419"/>
                  <a:pt x="6023349" y="760000"/>
                </a:cubicBezTo>
                <a:cubicBezTo>
                  <a:pt x="6071376" y="771888"/>
                  <a:pt x="6170760" y="767133"/>
                  <a:pt x="6215458" y="730043"/>
                </a:cubicBezTo>
                <a:cubicBezTo>
                  <a:pt x="6225444" y="735273"/>
                  <a:pt x="6222116" y="742406"/>
                  <a:pt x="6222116" y="750014"/>
                </a:cubicBezTo>
                <a:cubicBezTo>
                  <a:pt x="6222116" y="732896"/>
                  <a:pt x="6236500" y="724336"/>
                  <a:pt x="6255283" y="719106"/>
                </a:cubicBezTo>
                <a:lnTo>
                  <a:pt x="6293439" y="712099"/>
                </a:lnTo>
                <a:lnTo>
                  <a:pt x="6317669" y="708677"/>
                </a:lnTo>
                <a:lnTo>
                  <a:pt x="6324767" y="709952"/>
                </a:lnTo>
                <a:cubicBezTo>
                  <a:pt x="6327680" y="711735"/>
                  <a:pt x="6330295" y="714351"/>
                  <a:pt x="6332910" y="716728"/>
                </a:cubicBezTo>
                <a:cubicBezTo>
                  <a:pt x="6332910" y="718630"/>
                  <a:pt x="6332910" y="720532"/>
                  <a:pt x="6333386" y="721959"/>
                </a:cubicBezTo>
                <a:cubicBezTo>
                  <a:pt x="6322450" y="725763"/>
                  <a:pt x="6313415" y="734798"/>
                  <a:pt x="6299149" y="730518"/>
                </a:cubicBezTo>
                <a:cubicBezTo>
                  <a:pt x="6311988" y="750490"/>
                  <a:pt x="6321498" y="723385"/>
                  <a:pt x="6337666" y="725763"/>
                </a:cubicBezTo>
                <a:cubicBezTo>
                  <a:pt x="6335288" y="725287"/>
                  <a:pt x="6334338" y="723861"/>
                  <a:pt x="6333386" y="721959"/>
                </a:cubicBezTo>
                <a:cubicBezTo>
                  <a:pt x="6334813" y="721483"/>
                  <a:pt x="6336239" y="721008"/>
                  <a:pt x="6337666" y="721008"/>
                </a:cubicBezTo>
                <a:cubicBezTo>
                  <a:pt x="6336239" y="720057"/>
                  <a:pt x="6334813" y="718630"/>
                  <a:pt x="6333386" y="717204"/>
                </a:cubicBezTo>
                <a:cubicBezTo>
                  <a:pt x="6334338" y="713400"/>
                  <a:pt x="6336715" y="708644"/>
                  <a:pt x="6341470" y="705316"/>
                </a:cubicBezTo>
                <a:cubicBezTo>
                  <a:pt x="6350980" y="703889"/>
                  <a:pt x="6360491" y="702938"/>
                  <a:pt x="6370001" y="701512"/>
                </a:cubicBezTo>
                <a:cubicBezTo>
                  <a:pt x="6363581" y="699610"/>
                  <a:pt x="6357994" y="699372"/>
                  <a:pt x="6353239" y="700204"/>
                </a:cubicBezTo>
                <a:close/>
                <a:moveTo>
                  <a:pt x="11354329" y="696118"/>
                </a:moveTo>
                <a:cubicBezTo>
                  <a:pt x="11375237" y="692596"/>
                  <a:pt x="11389324" y="713281"/>
                  <a:pt x="11411436" y="720057"/>
                </a:cubicBezTo>
                <a:cubicBezTo>
                  <a:pt x="11384332" y="720532"/>
                  <a:pt x="11349618" y="723385"/>
                  <a:pt x="11330598" y="709120"/>
                </a:cubicBezTo>
                <a:cubicBezTo>
                  <a:pt x="11339633" y="701155"/>
                  <a:pt x="11347360" y="697292"/>
                  <a:pt x="11354329" y="696118"/>
                </a:cubicBezTo>
                <a:close/>
                <a:moveTo>
                  <a:pt x="10946239" y="696081"/>
                </a:moveTo>
                <a:cubicBezTo>
                  <a:pt x="10978893" y="695479"/>
                  <a:pt x="11011883" y="706980"/>
                  <a:pt x="11035777" y="709120"/>
                </a:cubicBezTo>
                <a:cubicBezTo>
                  <a:pt x="10991079" y="713876"/>
                  <a:pt x="10949233" y="696757"/>
                  <a:pt x="10914045" y="701512"/>
                </a:cubicBezTo>
                <a:cubicBezTo>
                  <a:pt x="10924506" y="697827"/>
                  <a:pt x="10935354" y="696281"/>
                  <a:pt x="10946239" y="696081"/>
                </a:cubicBezTo>
                <a:close/>
                <a:moveTo>
                  <a:pt x="1470773" y="672030"/>
                </a:moveTo>
                <a:lnTo>
                  <a:pt x="1509289" y="679638"/>
                </a:lnTo>
                <a:lnTo>
                  <a:pt x="1499779" y="672030"/>
                </a:lnTo>
                <a:close/>
                <a:moveTo>
                  <a:pt x="1255839" y="672030"/>
                </a:moveTo>
                <a:cubicBezTo>
                  <a:pt x="1268677" y="679638"/>
                  <a:pt x="1326216" y="689148"/>
                  <a:pt x="1355223" y="696756"/>
                </a:cubicBezTo>
                <a:cubicBezTo>
                  <a:pt x="1349040" y="679638"/>
                  <a:pt x="1278663" y="682015"/>
                  <a:pt x="1255839" y="672030"/>
                </a:cubicBezTo>
                <a:close/>
                <a:moveTo>
                  <a:pt x="862098" y="672030"/>
                </a:moveTo>
                <a:lnTo>
                  <a:pt x="910125" y="691526"/>
                </a:lnTo>
                <a:lnTo>
                  <a:pt x="884447" y="691526"/>
                </a:lnTo>
                <a:close/>
                <a:moveTo>
                  <a:pt x="5613932" y="649680"/>
                </a:moveTo>
                <a:lnTo>
                  <a:pt x="5607752" y="672029"/>
                </a:lnTo>
                <a:lnTo>
                  <a:pt x="5591580" y="662043"/>
                </a:lnTo>
                <a:close/>
                <a:moveTo>
                  <a:pt x="1201631" y="642547"/>
                </a:moveTo>
                <a:lnTo>
                  <a:pt x="1217798" y="654911"/>
                </a:lnTo>
                <a:lnTo>
                  <a:pt x="1240146" y="654911"/>
                </a:lnTo>
                <a:close/>
                <a:moveTo>
                  <a:pt x="10830829" y="624953"/>
                </a:moveTo>
                <a:lnTo>
                  <a:pt x="10936394" y="624953"/>
                </a:lnTo>
                <a:cubicBezTo>
                  <a:pt x="10952561" y="639694"/>
                  <a:pt x="10904534" y="642072"/>
                  <a:pt x="10930212" y="662043"/>
                </a:cubicBezTo>
                <a:cubicBezTo>
                  <a:pt x="10888366" y="662043"/>
                  <a:pt x="10853178" y="639694"/>
                  <a:pt x="10830829" y="624953"/>
                </a:cubicBezTo>
                <a:close/>
                <a:moveTo>
                  <a:pt x="4075631" y="624953"/>
                </a:moveTo>
                <a:lnTo>
                  <a:pt x="4091796" y="624953"/>
                </a:lnTo>
                <a:lnTo>
                  <a:pt x="4063268" y="637316"/>
                </a:lnTo>
                <a:close/>
                <a:moveTo>
                  <a:pt x="1047563" y="612590"/>
                </a:moveTo>
                <a:lnTo>
                  <a:pt x="1146946" y="642072"/>
                </a:lnTo>
                <a:cubicBezTo>
                  <a:pt x="1146946" y="620198"/>
                  <a:pt x="1089408" y="622576"/>
                  <a:pt x="1047563" y="612590"/>
                </a:cubicBezTo>
                <a:close/>
                <a:moveTo>
                  <a:pt x="5282900" y="611498"/>
                </a:moveTo>
                <a:cubicBezTo>
                  <a:pt x="5289863" y="610094"/>
                  <a:pt x="5297472" y="610094"/>
                  <a:pt x="5306269" y="612590"/>
                </a:cubicBezTo>
                <a:cubicBezTo>
                  <a:pt x="5283920" y="627331"/>
                  <a:pt x="5245402" y="634939"/>
                  <a:pt x="5223052" y="632562"/>
                </a:cubicBezTo>
                <a:cubicBezTo>
                  <a:pt x="5246949" y="632562"/>
                  <a:pt x="5262017" y="615711"/>
                  <a:pt x="5282900" y="611498"/>
                </a:cubicBezTo>
                <a:close/>
                <a:moveTo>
                  <a:pt x="915725" y="588933"/>
                </a:moveTo>
                <a:cubicBezTo>
                  <a:pt x="887670" y="588933"/>
                  <a:pt x="858783" y="591430"/>
                  <a:pt x="833105" y="590241"/>
                </a:cubicBezTo>
                <a:cubicBezTo>
                  <a:pt x="836433" y="620198"/>
                  <a:pt x="868293" y="595471"/>
                  <a:pt x="893971" y="612590"/>
                </a:cubicBezTo>
                <a:cubicBezTo>
                  <a:pt x="897299" y="607359"/>
                  <a:pt x="890642" y="604982"/>
                  <a:pt x="884460" y="602604"/>
                </a:cubicBezTo>
                <a:cubicBezTo>
                  <a:pt x="922977" y="565514"/>
                  <a:pt x="948655" y="619723"/>
                  <a:pt x="993354" y="602604"/>
                </a:cubicBezTo>
                <a:cubicBezTo>
                  <a:pt x="971004" y="591430"/>
                  <a:pt x="943781" y="588933"/>
                  <a:pt x="915725" y="588933"/>
                </a:cubicBezTo>
                <a:close/>
                <a:moveTo>
                  <a:pt x="9681444" y="557608"/>
                </a:moveTo>
                <a:cubicBezTo>
                  <a:pt x="9696245" y="556360"/>
                  <a:pt x="9710748" y="556954"/>
                  <a:pt x="9715741" y="565513"/>
                </a:cubicBezTo>
                <a:cubicBezTo>
                  <a:pt x="9690063" y="565513"/>
                  <a:pt x="9664385" y="567891"/>
                  <a:pt x="9645364" y="560758"/>
                </a:cubicBezTo>
                <a:cubicBezTo>
                  <a:pt x="9651546" y="561947"/>
                  <a:pt x="9666644" y="558856"/>
                  <a:pt x="9681444" y="557608"/>
                </a:cubicBezTo>
                <a:close/>
                <a:moveTo>
                  <a:pt x="6370001" y="543164"/>
                </a:moveTo>
                <a:lnTo>
                  <a:pt x="6331959" y="565513"/>
                </a:lnTo>
                <a:lnTo>
                  <a:pt x="6331959" y="548395"/>
                </a:lnTo>
                <a:close/>
                <a:moveTo>
                  <a:pt x="7587184" y="542169"/>
                </a:moveTo>
                <a:cubicBezTo>
                  <a:pt x="7543430" y="537934"/>
                  <a:pt x="7480215" y="551486"/>
                  <a:pt x="7437062" y="560758"/>
                </a:cubicBezTo>
                <a:lnTo>
                  <a:pt x="7437062" y="565514"/>
                </a:lnTo>
                <a:lnTo>
                  <a:pt x="7392364" y="573122"/>
                </a:lnTo>
                <a:cubicBezTo>
                  <a:pt x="7462740" y="592618"/>
                  <a:pt x="7546431" y="560758"/>
                  <a:pt x="7622989" y="553150"/>
                </a:cubicBezTo>
                <a:cubicBezTo>
                  <a:pt x="7614192" y="546968"/>
                  <a:pt x="7601769" y="543580"/>
                  <a:pt x="7587184" y="542169"/>
                </a:cubicBezTo>
                <a:close/>
                <a:moveTo>
                  <a:pt x="6046649" y="536032"/>
                </a:moveTo>
                <a:lnTo>
                  <a:pt x="6085165" y="536032"/>
                </a:lnTo>
                <a:lnTo>
                  <a:pt x="6037138" y="543165"/>
                </a:lnTo>
                <a:close/>
                <a:moveTo>
                  <a:pt x="9952549" y="518437"/>
                </a:moveTo>
                <a:lnTo>
                  <a:pt x="9997723" y="518437"/>
                </a:lnTo>
                <a:lnTo>
                  <a:pt x="9946367" y="523668"/>
                </a:lnTo>
                <a:close/>
                <a:moveTo>
                  <a:pt x="9869333" y="518437"/>
                </a:moveTo>
                <a:lnTo>
                  <a:pt x="9869333" y="523668"/>
                </a:lnTo>
                <a:lnTo>
                  <a:pt x="9821305" y="523668"/>
                </a:lnTo>
                <a:close/>
                <a:moveTo>
                  <a:pt x="4130315" y="518437"/>
                </a:moveTo>
                <a:cubicBezTo>
                  <a:pt x="3982906" y="557905"/>
                  <a:pt x="3819345" y="607359"/>
                  <a:pt x="3668605" y="612589"/>
                </a:cubicBezTo>
                <a:cubicBezTo>
                  <a:pt x="3822673" y="580254"/>
                  <a:pt x="3982906" y="560758"/>
                  <a:pt x="4130315" y="518437"/>
                </a:cubicBezTo>
                <a:close/>
                <a:moveTo>
                  <a:pt x="10084029" y="517962"/>
                </a:moveTo>
                <a:cubicBezTo>
                  <a:pt x="10090448" y="517962"/>
                  <a:pt x="10096868" y="519864"/>
                  <a:pt x="10099959" y="523668"/>
                </a:cubicBezTo>
                <a:lnTo>
                  <a:pt x="10068099" y="523668"/>
                </a:lnTo>
                <a:cubicBezTo>
                  <a:pt x="10071190" y="519864"/>
                  <a:pt x="10077609" y="517962"/>
                  <a:pt x="10084029" y="517962"/>
                </a:cubicBezTo>
                <a:close/>
                <a:moveTo>
                  <a:pt x="6261107" y="501319"/>
                </a:moveTo>
                <a:lnTo>
                  <a:pt x="6261107" y="506074"/>
                </a:lnTo>
                <a:lnTo>
                  <a:pt x="6229247" y="506074"/>
                </a:lnTo>
                <a:close/>
                <a:moveTo>
                  <a:pt x="2784617" y="494662"/>
                </a:moveTo>
                <a:cubicBezTo>
                  <a:pt x="2815528" y="498466"/>
                  <a:pt x="2851193" y="496089"/>
                  <a:pt x="2877345" y="506074"/>
                </a:cubicBezTo>
                <a:lnTo>
                  <a:pt x="2784617" y="506074"/>
                </a:lnTo>
                <a:cubicBezTo>
                  <a:pt x="2784617" y="501795"/>
                  <a:pt x="2785567" y="497991"/>
                  <a:pt x="2784617" y="494662"/>
                </a:cubicBezTo>
                <a:close/>
                <a:moveTo>
                  <a:pt x="3063270" y="493711"/>
                </a:moveTo>
                <a:lnTo>
                  <a:pt x="3063270" y="501319"/>
                </a:lnTo>
                <a:lnTo>
                  <a:pt x="2992895" y="501319"/>
                </a:lnTo>
                <a:close/>
                <a:moveTo>
                  <a:pt x="2932031" y="493711"/>
                </a:moveTo>
                <a:lnTo>
                  <a:pt x="2932031" y="506074"/>
                </a:lnTo>
                <a:cubicBezTo>
                  <a:pt x="2915861" y="508928"/>
                  <a:pt x="2906351" y="503697"/>
                  <a:pt x="2893510" y="501319"/>
                </a:cubicBezTo>
                <a:cubicBezTo>
                  <a:pt x="2899694" y="488956"/>
                  <a:pt x="2919190" y="496564"/>
                  <a:pt x="2932031" y="493711"/>
                </a:cubicBezTo>
                <a:close/>
                <a:moveTo>
                  <a:pt x="2777957" y="488955"/>
                </a:moveTo>
                <a:cubicBezTo>
                  <a:pt x="2782239" y="489906"/>
                  <a:pt x="2783666" y="492284"/>
                  <a:pt x="2784141" y="494661"/>
                </a:cubicBezTo>
                <a:cubicBezTo>
                  <a:pt x="2780813" y="494186"/>
                  <a:pt x="2777009" y="493710"/>
                  <a:pt x="2773679" y="493235"/>
                </a:cubicBezTo>
                <a:close/>
                <a:moveTo>
                  <a:pt x="3245869" y="484200"/>
                </a:moveTo>
                <a:lnTo>
                  <a:pt x="3268218" y="488955"/>
                </a:lnTo>
                <a:lnTo>
                  <a:pt x="3239687" y="488955"/>
                </a:lnTo>
                <a:close/>
                <a:moveTo>
                  <a:pt x="9215972" y="471361"/>
                </a:moveTo>
                <a:lnTo>
                  <a:pt x="9228811" y="483724"/>
                </a:lnTo>
                <a:cubicBezTo>
                  <a:pt x="9013877" y="496563"/>
                  <a:pt x="8811782" y="508927"/>
                  <a:pt x="8600652" y="493710"/>
                </a:cubicBezTo>
                <a:close/>
                <a:moveTo>
                  <a:pt x="9590680" y="464228"/>
                </a:moveTo>
                <a:cubicBezTo>
                  <a:pt x="9491297" y="476591"/>
                  <a:pt x="9353397" y="491332"/>
                  <a:pt x="9260671" y="476591"/>
                </a:cubicBezTo>
                <a:close/>
                <a:moveTo>
                  <a:pt x="2307199" y="464228"/>
                </a:moveTo>
                <a:cubicBezTo>
                  <a:pt x="2326221" y="464228"/>
                  <a:pt x="2339060" y="471836"/>
                  <a:pt x="2355227" y="476591"/>
                </a:cubicBezTo>
                <a:cubicBezTo>
                  <a:pt x="2476959" y="491332"/>
                  <a:pt x="2618186" y="468983"/>
                  <a:pt x="2729932" y="501318"/>
                </a:cubicBezTo>
                <a:cubicBezTo>
                  <a:pt x="2736588" y="493710"/>
                  <a:pt x="2748952" y="491332"/>
                  <a:pt x="2746099" y="484200"/>
                </a:cubicBezTo>
                <a:cubicBezTo>
                  <a:pt x="2754182" y="488955"/>
                  <a:pt x="2764169" y="491808"/>
                  <a:pt x="2774155" y="493710"/>
                </a:cubicBezTo>
                <a:lnTo>
                  <a:pt x="2762266" y="506549"/>
                </a:lnTo>
                <a:cubicBezTo>
                  <a:pt x="2627697" y="498941"/>
                  <a:pt x="2470775" y="498941"/>
                  <a:pt x="2332878" y="484200"/>
                </a:cubicBezTo>
                <a:cubicBezTo>
                  <a:pt x="2320040" y="484200"/>
                  <a:pt x="2307199" y="474214"/>
                  <a:pt x="2307199" y="464228"/>
                </a:cubicBezTo>
                <a:close/>
                <a:moveTo>
                  <a:pt x="10277862" y="451746"/>
                </a:moveTo>
                <a:cubicBezTo>
                  <a:pt x="10338787" y="451390"/>
                  <a:pt x="10398108" y="455670"/>
                  <a:pt x="10446135" y="471837"/>
                </a:cubicBezTo>
                <a:lnTo>
                  <a:pt x="10099958" y="459473"/>
                </a:lnTo>
                <a:cubicBezTo>
                  <a:pt x="10154405" y="457096"/>
                  <a:pt x="10216936" y="452103"/>
                  <a:pt x="10277862" y="451746"/>
                </a:cubicBezTo>
                <a:close/>
                <a:moveTo>
                  <a:pt x="2070870" y="451657"/>
                </a:moveTo>
                <a:cubicBezTo>
                  <a:pt x="2116520" y="455847"/>
                  <a:pt x="2162171" y="475284"/>
                  <a:pt x="2207819" y="464228"/>
                </a:cubicBezTo>
                <a:lnTo>
                  <a:pt x="2207819" y="476591"/>
                </a:lnTo>
                <a:lnTo>
                  <a:pt x="2025222" y="454242"/>
                </a:lnTo>
                <a:cubicBezTo>
                  <a:pt x="2040436" y="450557"/>
                  <a:pt x="2055651" y="450260"/>
                  <a:pt x="2070870" y="451657"/>
                </a:cubicBezTo>
                <a:close/>
                <a:moveTo>
                  <a:pt x="3183162" y="449607"/>
                </a:moveTo>
                <a:cubicBezTo>
                  <a:pt x="3189997" y="450201"/>
                  <a:pt x="3196417" y="453292"/>
                  <a:pt x="3201172" y="459473"/>
                </a:cubicBezTo>
                <a:cubicBezTo>
                  <a:pt x="3188334" y="457096"/>
                  <a:pt x="3169313" y="464228"/>
                  <a:pt x="3162656" y="454718"/>
                </a:cubicBezTo>
                <a:cubicBezTo>
                  <a:pt x="3169075" y="450914"/>
                  <a:pt x="3176327" y="449012"/>
                  <a:pt x="3183162" y="449607"/>
                </a:cubicBezTo>
                <a:close/>
                <a:moveTo>
                  <a:pt x="8107066" y="434746"/>
                </a:moveTo>
                <a:cubicBezTo>
                  <a:pt x="8107066" y="441879"/>
                  <a:pt x="8119905" y="447110"/>
                  <a:pt x="8129416" y="447110"/>
                </a:cubicBezTo>
                <a:lnTo>
                  <a:pt x="8138926" y="442355"/>
                </a:lnTo>
                <a:cubicBezTo>
                  <a:pt x="8123234" y="444732"/>
                  <a:pt x="8119905" y="434746"/>
                  <a:pt x="8107066" y="434746"/>
                </a:cubicBezTo>
                <a:close/>
                <a:moveTo>
                  <a:pt x="7491746" y="434746"/>
                </a:moveTo>
                <a:lnTo>
                  <a:pt x="7497928" y="441879"/>
                </a:lnTo>
                <a:lnTo>
                  <a:pt x="7469397" y="441879"/>
                </a:lnTo>
                <a:close/>
                <a:moveTo>
                  <a:pt x="1720887" y="434390"/>
                </a:moveTo>
                <a:cubicBezTo>
                  <a:pt x="1733722" y="434390"/>
                  <a:pt x="1746561" y="436887"/>
                  <a:pt x="1756072" y="441879"/>
                </a:cubicBezTo>
                <a:lnTo>
                  <a:pt x="1717559" y="441879"/>
                </a:lnTo>
                <a:lnTo>
                  <a:pt x="1717559" y="454243"/>
                </a:lnTo>
                <a:lnTo>
                  <a:pt x="1685699" y="441879"/>
                </a:lnTo>
                <a:cubicBezTo>
                  <a:pt x="1695209" y="436887"/>
                  <a:pt x="1708048" y="434390"/>
                  <a:pt x="1720887" y="434390"/>
                </a:cubicBezTo>
                <a:close/>
                <a:moveTo>
                  <a:pt x="9389417" y="416736"/>
                </a:moveTo>
                <a:cubicBezTo>
                  <a:pt x="9432690" y="416439"/>
                  <a:pt x="9475130" y="418341"/>
                  <a:pt x="9506989" y="429516"/>
                </a:cubicBezTo>
                <a:cubicBezTo>
                  <a:pt x="9446123" y="427138"/>
                  <a:pt x="9331047" y="437124"/>
                  <a:pt x="9266853" y="417152"/>
                </a:cubicBezTo>
                <a:cubicBezTo>
                  <a:pt x="9302041" y="419530"/>
                  <a:pt x="9346145" y="417033"/>
                  <a:pt x="9389417" y="416736"/>
                </a:cubicBezTo>
                <a:close/>
                <a:moveTo>
                  <a:pt x="7382853" y="412397"/>
                </a:moveTo>
                <a:lnTo>
                  <a:pt x="7382853" y="429516"/>
                </a:lnTo>
                <a:cubicBezTo>
                  <a:pt x="7321986" y="414775"/>
                  <a:pt x="7264449" y="459473"/>
                  <a:pt x="7200254" y="434746"/>
                </a:cubicBezTo>
                <a:close/>
                <a:moveTo>
                  <a:pt x="8376208" y="404789"/>
                </a:moveTo>
                <a:lnTo>
                  <a:pt x="8414726" y="404789"/>
                </a:lnTo>
                <a:lnTo>
                  <a:pt x="8369551" y="412397"/>
                </a:lnTo>
                <a:close/>
                <a:moveTo>
                  <a:pt x="6793211" y="404789"/>
                </a:moveTo>
                <a:lnTo>
                  <a:pt x="6783700" y="412397"/>
                </a:lnTo>
                <a:lnTo>
                  <a:pt x="6767533" y="412397"/>
                </a:lnTo>
                <a:close/>
                <a:moveTo>
                  <a:pt x="7523606" y="400034"/>
                </a:moveTo>
                <a:cubicBezTo>
                  <a:pt x="7507438" y="429516"/>
                  <a:pt x="7446572" y="417153"/>
                  <a:pt x="7414712" y="412397"/>
                </a:cubicBezTo>
                <a:cubicBezTo>
                  <a:pt x="7456558" y="400034"/>
                  <a:pt x="7478907" y="410020"/>
                  <a:pt x="7523606" y="400034"/>
                </a:cubicBezTo>
                <a:close/>
                <a:moveTo>
                  <a:pt x="7699821" y="381830"/>
                </a:moveTo>
                <a:cubicBezTo>
                  <a:pt x="7712593" y="381993"/>
                  <a:pt x="7725343" y="383509"/>
                  <a:pt x="7738063" y="387194"/>
                </a:cubicBezTo>
                <a:cubicBezTo>
                  <a:pt x="7690036" y="401935"/>
                  <a:pt x="7654848" y="381964"/>
                  <a:pt x="7613003" y="404313"/>
                </a:cubicBezTo>
                <a:cubicBezTo>
                  <a:pt x="7600639" y="404789"/>
                  <a:pt x="7581619" y="407166"/>
                  <a:pt x="7584472" y="394803"/>
                </a:cubicBezTo>
                <a:cubicBezTo>
                  <a:pt x="7622989" y="393020"/>
                  <a:pt x="7661505" y="381340"/>
                  <a:pt x="7699821" y="381830"/>
                </a:cubicBezTo>
                <a:close/>
                <a:moveTo>
                  <a:pt x="7876440" y="375307"/>
                </a:moveTo>
                <a:lnTo>
                  <a:pt x="7882622" y="382440"/>
                </a:lnTo>
                <a:lnTo>
                  <a:pt x="7799406" y="382440"/>
                </a:lnTo>
                <a:close/>
                <a:moveTo>
                  <a:pt x="8282561" y="371087"/>
                </a:moveTo>
                <a:cubicBezTo>
                  <a:pt x="8300482" y="366183"/>
                  <a:pt x="8324021" y="378398"/>
                  <a:pt x="8331510" y="387670"/>
                </a:cubicBezTo>
                <a:lnTo>
                  <a:pt x="8267315" y="382439"/>
                </a:lnTo>
                <a:cubicBezTo>
                  <a:pt x="8271238" y="376258"/>
                  <a:pt x="8276588" y="372721"/>
                  <a:pt x="8282561" y="371087"/>
                </a:cubicBezTo>
                <a:close/>
                <a:moveTo>
                  <a:pt x="4216857" y="365321"/>
                </a:moveTo>
                <a:lnTo>
                  <a:pt x="4239208" y="365321"/>
                </a:lnTo>
                <a:lnTo>
                  <a:pt x="4207347" y="370076"/>
                </a:lnTo>
                <a:close/>
                <a:moveTo>
                  <a:pt x="8002733" y="363538"/>
                </a:moveTo>
                <a:cubicBezTo>
                  <a:pt x="8011367" y="363122"/>
                  <a:pt x="8020402" y="363538"/>
                  <a:pt x="8030031" y="365321"/>
                </a:cubicBezTo>
                <a:lnTo>
                  <a:pt x="8030031" y="387670"/>
                </a:lnTo>
                <a:lnTo>
                  <a:pt x="8023850" y="387670"/>
                </a:lnTo>
                <a:cubicBezTo>
                  <a:pt x="8007682" y="350580"/>
                  <a:pt x="7956326" y="387670"/>
                  <a:pt x="7930648" y="375307"/>
                </a:cubicBezTo>
                <a:cubicBezTo>
                  <a:pt x="7954543" y="373524"/>
                  <a:pt x="7976832" y="364786"/>
                  <a:pt x="8002733" y="363538"/>
                </a:cubicBezTo>
                <a:close/>
                <a:moveTo>
                  <a:pt x="8089754" y="363271"/>
                </a:moveTo>
                <a:lnTo>
                  <a:pt x="8090253" y="363330"/>
                </a:lnTo>
                <a:lnTo>
                  <a:pt x="8061891" y="365321"/>
                </a:lnTo>
                <a:cubicBezTo>
                  <a:pt x="8071520" y="363419"/>
                  <a:pt x="8080763" y="362914"/>
                  <a:pt x="8089754" y="363271"/>
                </a:cubicBezTo>
                <a:close/>
                <a:moveTo>
                  <a:pt x="9622539" y="357713"/>
                </a:moveTo>
                <a:lnTo>
                  <a:pt x="9622539" y="365321"/>
                </a:lnTo>
                <a:lnTo>
                  <a:pt x="9513646" y="365321"/>
                </a:lnTo>
                <a:close/>
                <a:moveTo>
                  <a:pt x="8266840" y="357713"/>
                </a:moveTo>
                <a:cubicBezTo>
                  <a:pt x="8272546" y="396230"/>
                  <a:pt x="8202644" y="379111"/>
                  <a:pt x="8161275" y="380538"/>
                </a:cubicBezTo>
                <a:cubicBezTo>
                  <a:pt x="8163652" y="379587"/>
                  <a:pt x="8166029" y="378160"/>
                  <a:pt x="8167456" y="375307"/>
                </a:cubicBezTo>
                <a:cubicBezTo>
                  <a:pt x="8150100" y="373881"/>
                  <a:pt x="8133338" y="369482"/>
                  <a:pt x="8116100" y="366391"/>
                </a:cubicBezTo>
                <a:lnTo>
                  <a:pt x="8090253" y="363330"/>
                </a:lnTo>
                <a:lnTo>
                  <a:pt x="8166862" y="357951"/>
                </a:lnTo>
                <a:cubicBezTo>
                  <a:pt x="8202882" y="357951"/>
                  <a:pt x="8238071" y="359140"/>
                  <a:pt x="8266840" y="357713"/>
                </a:cubicBezTo>
                <a:close/>
                <a:moveTo>
                  <a:pt x="5431331" y="352957"/>
                </a:moveTo>
                <a:lnTo>
                  <a:pt x="5476028" y="352957"/>
                </a:lnTo>
                <a:lnTo>
                  <a:pt x="5399471" y="370076"/>
                </a:lnTo>
                <a:close/>
                <a:moveTo>
                  <a:pt x="9944040" y="346739"/>
                </a:moveTo>
                <a:cubicBezTo>
                  <a:pt x="9951329" y="344666"/>
                  <a:pt x="9959086" y="352958"/>
                  <a:pt x="9968716" y="352958"/>
                </a:cubicBezTo>
                <a:lnTo>
                  <a:pt x="9936856" y="352958"/>
                </a:lnTo>
                <a:cubicBezTo>
                  <a:pt x="9939233" y="349273"/>
                  <a:pt x="9941611" y="347430"/>
                  <a:pt x="9944040" y="346739"/>
                </a:cubicBezTo>
                <a:close/>
                <a:moveTo>
                  <a:pt x="862104" y="345349"/>
                </a:moveTo>
                <a:cubicBezTo>
                  <a:pt x="881125" y="360090"/>
                  <a:pt x="926299" y="340594"/>
                  <a:pt x="932481" y="365321"/>
                </a:cubicBezTo>
                <a:cubicBezTo>
                  <a:pt x="906803" y="360090"/>
                  <a:pt x="871614" y="365321"/>
                  <a:pt x="862104" y="345349"/>
                </a:cubicBezTo>
                <a:close/>
                <a:moveTo>
                  <a:pt x="10228349" y="340594"/>
                </a:moveTo>
                <a:lnTo>
                  <a:pt x="10061442" y="352957"/>
                </a:lnTo>
                <a:lnTo>
                  <a:pt x="10068099" y="345349"/>
                </a:lnTo>
                <a:close/>
                <a:moveTo>
                  <a:pt x="778890" y="328230"/>
                </a:moveTo>
                <a:lnTo>
                  <a:pt x="794582" y="328230"/>
                </a:lnTo>
                <a:lnTo>
                  <a:pt x="807421" y="335363"/>
                </a:lnTo>
                <a:close/>
                <a:moveTo>
                  <a:pt x="604145" y="327814"/>
                </a:moveTo>
                <a:cubicBezTo>
                  <a:pt x="630202" y="329241"/>
                  <a:pt x="653115" y="351531"/>
                  <a:pt x="679507" y="340118"/>
                </a:cubicBezTo>
                <a:lnTo>
                  <a:pt x="653829" y="357237"/>
                </a:lnTo>
                <a:lnTo>
                  <a:pt x="708038" y="382439"/>
                </a:lnTo>
                <a:cubicBezTo>
                  <a:pt x="672849" y="372453"/>
                  <a:pt x="605326" y="365321"/>
                  <a:pt x="576795" y="335363"/>
                </a:cubicBezTo>
                <a:cubicBezTo>
                  <a:pt x="586425" y="329181"/>
                  <a:pt x="595459" y="327339"/>
                  <a:pt x="604145" y="327814"/>
                </a:cubicBezTo>
                <a:close/>
                <a:moveTo>
                  <a:pt x="5569231" y="323000"/>
                </a:moveTo>
                <a:cubicBezTo>
                  <a:pt x="5572558" y="340594"/>
                  <a:pt x="5543551" y="332986"/>
                  <a:pt x="5530712" y="335364"/>
                </a:cubicBezTo>
                <a:cubicBezTo>
                  <a:pt x="5540223" y="323000"/>
                  <a:pt x="5553063" y="320623"/>
                  <a:pt x="5569231" y="323000"/>
                </a:cubicBezTo>
                <a:close/>
                <a:moveTo>
                  <a:pt x="1076564" y="315867"/>
                </a:moveTo>
                <a:cubicBezTo>
                  <a:pt x="1111752" y="325853"/>
                  <a:pt x="1153597" y="313489"/>
                  <a:pt x="1179276" y="340594"/>
                </a:cubicBezTo>
                <a:cubicBezTo>
                  <a:pt x="1144087" y="332986"/>
                  <a:pt x="1098913" y="332986"/>
                  <a:pt x="1076564" y="315867"/>
                </a:cubicBezTo>
                <a:close/>
                <a:moveTo>
                  <a:pt x="4514535" y="311112"/>
                </a:moveTo>
                <a:cubicBezTo>
                  <a:pt x="4495514" y="325853"/>
                  <a:pt x="4441303" y="330608"/>
                  <a:pt x="4421807" y="328231"/>
                </a:cubicBezTo>
                <a:close/>
                <a:moveTo>
                  <a:pt x="9715742" y="305881"/>
                </a:moveTo>
                <a:lnTo>
                  <a:pt x="9584023" y="315867"/>
                </a:lnTo>
                <a:lnTo>
                  <a:pt x="9590680" y="310636"/>
                </a:lnTo>
                <a:close/>
                <a:moveTo>
                  <a:pt x="9744272" y="298273"/>
                </a:moveTo>
                <a:lnTo>
                  <a:pt x="9920689" y="310636"/>
                </a:lnTo>
                <a:lnTo>
                  <a:pt x="9738090" y="305881"/>
                </a:lnTo>
                <a:close/>
                <a:moveTo>
                  <a:pt x="5678125" y="298273"/>
                </a:moveTo>
                <a:cubicBezTo>
                  <a:pt x="5684306" y="305881"/>
                  <a:pt x="5692396" y="309210"/>
                  <a:pt x="5700952" y="309685"/>
                </a:cubicBezTo>
                <a:cubicBezTo>
                  <a:pt x="5678601" y="316343"/>
                  <a:pt x="5650544" y="329182"/>
                  <a:pt x="5630100" y="323000"/>
                </a:cubicBezTo>
                <a:cubicBezTo>
                  <a:pt x="5646264" y="315392"/>
                  <a:pt x="5678125" y="313014"/>
                  <a:pt x="5678125" y="298273"/>
                </a:cubicBezTo>
                <a:close/>
                <a:moveTo>
                  <a:pt x="4723284" y="276399"/>
                </a:moveTo>
                <a:lnTo>
                  <a:pt x="4652432" y="285909"/>
                </a:lnTo>
                <a:lnTo>
                  <a:pt x="4662418" y="281154"/>
                </a:lnTo>
                <a:close/>
                <a:moveTo>
                  <a:pt x="6668150" y="275924"/>
                </a:moveTo>
                <a:cubicBezTo>
                  <a:pt x="6655787" y="280679"/>
                  <a:pt x="6640570" y="281154"/>
                  <a:pt x="6631060" y="292091"/>
                </a:cubicBezTo>
                <a:cubicBezTo>
                  <a:pt x="6630109" y="292091"/>
                  <a:pt x="6628682" y="292091"/>
                  <a:pt x="6627732" y="292091"/>
                </a:cubicBezTo>
                <a:cubicBezTo>
                  <a:pt x="6624403" y="288762"/>
                  <a:pt x="6619172" y="284007"/>
                  <a:pt x="6613466" y="286385"/>
                </a:cubicBezTo>
                <a:cubicBezTo>
                  <a:pt x="6617270" y="289714"/>
                  <a:pt x="6622025" y="291616"/>
                  <a:pt x="6627732" y="292091"/>
                </a:cubicBezTo>
                <a:cubicBezTo>
                  <a:pt x="6628682" y="292567"/>
                  <a:pt x="6629158" y="293042"/>
                  <a:pt x="6629634" y="293518"/>
                </a:cubicBezTo>
                <a:cubicBezTo>
                  <a:pt x="6630109" y="293042"/>
                  <a:pt x="6630585" y="292567"/>
                  <a:pt x="6631060" y="292091"/>
                </a:cubicBezTo>
                <a:cubicBezTo>
                  <a:pt x="6645326" y="292091"/>
                  <a:pt x="6661493" y="285909"/>
                  <a:pt x="6668150" y="275924"/>
                </a:cubicBezTo>
                <a:close/>
                <a:moveTo>
                  <a:pt x="6717664" y="275864"/>
                </a:moveTo>
                <a:cubicBezTo>
                  <a:pt x="6714157" y="276875"/>
                  <a:pt x="6710709" y="279728"/>
                  <a:pt x="6706667" y="281630"/>
                </a:cubicBezTo>
                <a:cubicBezTo>
                  <a:pt x="6698108" y="282105"/>
                  <a:pt x="6689548" y="281630"/>
                  <a:pt x="6684318" y="276399"/>
                </a:cubicBezTo>
                <a:lnTo>
                  <a:pt x="6690500" y="281154"/>
                </a:lnTo>
                <a:cubicBezTo>
                  <a:pt x="6697157" y="284958"/>
                  <a:pt x="6702388" y="283532"/>
                  <a:pt x="6706667" y="281630"/>
                </a:cubicBezTo>
                <a:cubicBezTo>
                  <a:pt x="6714752" y="281154"/>
                  <a:pt x="6722835" y="280203"/>
                  <a:pt x="6729017" y="281154"/>
                </a:cubicBezTo>
                <a:cubicBezTo>
                  <a:pt x="6724737" y="275686"/>
                  <a:pt x="6721171" y="274854"/>
                  <a:pt x="6717664" y="275864"/>
                </a:cubicBezTo>
                <a:close/>
                <a:moveTo>
                  <a:pt x="5826722" y="268033"/>
                </a:moveTo>
                <a:cubicBezTo>
                  <a:pt x="5838609" y="267750"/>
                  <a:pt x="5850260" y="271287"/>
                  <a:pt x="5860721" y="281154"/>
                </a:cubicBezTo>
                <a:lnTo>
                  <a:pt x="5738989" y="305881"/>
                </a:lnTo>
                <a:cubicBezTo>
                  <a:pt x="5753254" y="304098"/>
                  <a:pt x="5791058" y="268880"/>
                  <a:pt x="5826722" y="268033"/>
                </a:cubicBezTo>
                <a:close/>
                <a:moveTo>
                  <a:pt x="6822218" y="246917"/>
                </a:moveTo>
                <a:lnTo>
                  <a:pt x="6761352" y="276399"/>
                </a:lnTo>
                <a:cubicBezTo>
                  <a:pt x="6764205" y="278777"/>
                  <a:pt x="6815561" y="271168"/>
                  <a:pt x="6822218" y="246917"/>
                </a:cubicBezTo>
                <a:close/>
                <a:moveTo>
                  <a:pt x="5959629" y="246917"/>
                </a:moveTo>
                <a:cubicBezTo>
                  <a:pt x="5969615" y="271168"/>
                  <a:pt x="5931098" y="261183"/>
                  <a:pt x="5914930" y="264036"/>
                </a:cubicBezTo>
                <a:close/>
                <a:moveTo>
                  <a:pt x="9104760" y="239190"/>
                </a:moveTo>
                <a:cubicBezTo>
                  <a:pt x="9111596" y="239190"/>
                  <a:pt x="9118016" y="240498"/>
                  <a:pt x="9122771" y="246917"/>
                </a:cubicBezTo>
                <a:cubicBezTo>
                  <a:pt x="9109931" y="244064"/>
                  <a:pt x="9084253" y="251672"/>
                  <a:pt x="9084253" y="239309"/>
                </a:cubicBezTo>
                <a:cubicBezTo>
                  <a:pt x="9090672" y="240498"/>
                  <a:pt x="9097924" y="239190"/>
                  <a:pt x="9104760" y="239190"/>
                </a:cubicBezTo>
                <a:close/>
                <a:moveTo>
                  <a:pt x="5261570" y="204596"/>
                </a:moveTo>
                <a:lnTo>
                  <a:pt x="5267752" y="216959"/>
                </a:lnTo>
                <a:cubicBezTo>
                  <a:pt x="5252059" y="216959"/>
                  <a:pt x="5229235" y="209351"/>
                  <a:pt x="5216871" y="221715"/>
                </a:cubicBezTo>
                <a:cubicBezTo>
                  <a:pt x="5223053" y="201743"/>
                  <a:pt x="5248733" y="216959"/>
                  <a:pt x="5261570" y="204596"/>
                </a:cubicBezTo>
                <a:close/>
                <a:moveTo>
                  <a:pt x="5410408" y="185575"/>
                </a:moveTo>
                <a:cubicBezTo>
                  <a:pt x="5412309" y="185575"/>
                  <a:pt x="5414687" y="185575"/>
                  <a:pt x="5416589" y="185575"/>
                </a:cubicBezTo>
                <a:cubicBezTo>
                  <a:pt x="5416113" y="186051"/>
                  <a:pt x="5415638" y="186526"/>
                  <a:pt x="5415162" y="187002"/>
                </a:cubicBezTo>
                <a:close/>
                <a:moveTo>
                  <a:pt x="5431330" y="167030"/>
                </a:moveTo>
                <a:lnTo>
                  <a:pt x="5469846" y="167030"/>
                </a:lnTo>
                <a:cubicBezTo>
                  <a:pt x="5457007" y="178918"/>
                  <a:pt x="5435133" y="185575"/>
                  <a:pt x="5416589" y="185575"/>
                </a:cubicBezTo>
                <a:cubicBezTo>
                  <a:pt x="5421344" y="179393"/>
                  <a:pt x="5434183" y="176540"/>
                  <a:pt x="5431330" y="167030"/>
                </a:cubicBezTo>
                <a:close/>
                <a:moveTo>
                  <a:pt x="6388367" y="144087"/>
                </a:moveTo>
                <a:cubicBezTo>
                  <a:pt x="6408161" y="145632"/>
                  <a:pt x="6428964" y="152051"/>
                  <a:pt x="6450838" y="149911"/>
                </a:cubicBezTo>
                <a:cubicBezTo>
                  <a:pt x="6382364" y="172736"/>
                  <a:pt x="6298197" y="193184"/>
                  <a:pt x="6216408" y="196988"/>
                </a:cubicBezTo>
                <a:cubicBezTo>
                  <a:pt x="6254925" y="187002"/>
                  <a:pt x="6286785" y="169883"/>
                  <a:pt x="6331959" y="167506"/>
                </a:cubicBezTo>
                <a:cubicBezTo>
                  <a:pt x="6349791" y="145870"/>
                  <a:pt x="6368574" y="142541"/>
                  <a:pt x="6388367" y="144087"/>
                </a:cubicBezTo>
                <a:close/>
                <a:moveTo>
                  <a:pt x="5652449" y="132793"/>
                </a:moveTo>
                <a:lnTo>
                  <a:pt x="5623445" y="145156"/>
                </a:lnTo>
                <a:lnTo>
                  <a:pt x="5623445" y="137548"/>
                </a:lnTo>
                <a:close/>
                <a:moveTo>
                  <a:pt x="6546418" y="127562"/>
                </a:moveTo>
                <a:lnTo>
                  <a:pt x="6514558" y="137548"/>
                </a:lnTo>
                <a:lnTo>
                  <a:pt x="6514558" y="132793"/>
                </a:lnTo>
                <a:close/>
                <a:moveTo>
                  <a:pt x="1330671" y="107650"/>
                </a:moveTo>
                <a:cubicBezTo>
                  <a:pt x="1343094" y="107353"/>
                  <a:pt x="1353558" y="109255"/>
                  <a:pt x="1355220" y="120430"/>
                </a:cubicBezTo>
                <a:cubicBezTo>
                  <a:pt x="1336199" y="110444"/>
                  <a:pt x="1304339" y="120430"/>
                  <a:pt x="1294353" y="108066"/>
                </a:cubicBezTo>
                <a:cubicBezTo>
                  <a:pt x="1303863" y="110444"/>
                  <a:pt x="1318248" y="107947"/>
                  <a:pt x="1330671" y="107650"/>
                </a:cubicBezTo>
                <a:close/>
                <a:moveTo>
                  <a:pt x="7975348" y="98080"/>
                </a:moveTo>
                <a:cubicBezTo>
                  <a:pt x="7936831" y="90947"/>
                  <a:pt x="7930649" y="132793"/>
                  <a:pt x="7892132" y="108066"/>
                </a:cubicBezTo>
                <a:cubicBezTo>
                  <a:pt x="7715715" y="152764"/>
                  <a:pt x="7475579" y="142779"/>
                  <a:pt x="7267303" y="187477"/>
                </a:cubicBezTo>
                <a:cubicBezTo>
                  <a:pt x="7174577" y="204596"/>
                  <a:pt x="7081375" y="224568"/>
                  <a:pt x="6998160" y="216959"/>
                </a:cubicBezTo>
                <a:cubicBezTo>
                  <a:pt x="6988649" y="221715"/>
                  <a:pt x="6981992" y="234078"/>
                  <a:pt x="6969153" y="234078"/>
                </a:cubicBezTo>
                <a:cubicBezTo>
                  <a:pt x="6946804" y="216484"/>
                  <a:pt x="6952986" y="216484"/>
                  <a:pt x="6930636" y="226470"/>
                </a:cubicBezTo>
                <a:cubicBezTo>
                  <a:pt x="6935867" y="240260"/>
                  <a:pt x="6921126" y="245015"/>
                  <a:pt x="6902105" y="247868"/>
                </a:cubicBezTo>
                <a:cubicBezTo>
                  <a:pt x="7253988" y="196988"/>
                  <a:pt x="7601591" y="150387"/>
                  <a:pt x="7968691" y="115674"/>
                </a:cubicBezTo>
                <a:cubicBezTo>
                  <a:pt x="7959180" y="115674"/>
                  <a:pt x="7949670" y="115674"/>
                  <a:pt x="7946341" y="108066"/>
                </a:cubicBezTo>
                <a:close/>
                <a:moveTo>
                  <a:pt x="6758022" y="83815"/>
                </a:moveTo>
                <a:cubicBezTo>
                  <a:pt x="6727589" y="99983"/>
                  <a:pt x="6680513" y="118528"/>
                  <a:pt x="6645800" y="102836"/>
                </a:cubicBezTo>
                <a:cubicBezTo>
                  <a:pt x="6668149" y="82864"/>
                  <a:pt x="6690499" y="117577"/>
                  <a:pt x="6716177" y="98081"/>
                </a:cubicBezTo>
                <a:lnTo>
                  <a:pt x="6716177" y="85717"/>
                </a:lnTo>
                <a:cubicBezTo>
                  <a:pt x="6728540" y="83815"/>
                  <a:pt x="6745184" y="87619"/>
                  <a:pt x="6758022" y="83815"/>
                </a:cubicBezTo>
                <a:close/>
                <a:moveTo>
                  <a:pt x="5998622" y="73353"/>
                </a:moveTo>
                <a:lnTo>
                  <a:pt x="5991964" y="85716"/>
                </a:lnTo>
                <a:lnTo>
                  <a:pt x="5969615" y="78108"/>
                </a:lnTo>
                <a:close/>
                <a:moveTo>
                  <a:pt x="8244966" y="68122"/>
                </a:moveTo>
                <a:lnTo>
                  <a:pt x="8244966" y="85716"/>
                </a:lnTo>
                <a:cubicBezTo>
                  <a:pt x="8232127" y="83339"/>
                  <a:pt x="8206449" y="90471"/>
                  <a:pt x="8206449" y="78108"/>
                </a:cubicBezTo>
                <a:close/>
                <a:moveTo>
                  <a:pt x="9369564" y="60990"/>
                </a:moveTo>
                <a:lnTo>
                  <a:pt x="9369564" y="73353"/>
                </a:lnTo>
                <a:lnTo>
                  <a:pt x="9446599" y="73353"/>
                </a:lnTo>
                <a:close/>
                <a:moveTo>
                  <a:pt x="9252706" y="57067"/>
                </a:moveTo>
                <a:cubicBezTo>
                  <a:pt x="9221917" y="54333"/>
                  <a:pt x="9191484" y="56235"/>
                  <a:pt x="9176980" y="68598"/>
                </a:cubicBezTo>
                <a:cubicBezTo>
                  <a:pt x="9222154" y="78108"/>
                  <a:pt x="9289202" y="70975"/>
                  <a:pt x="9330572" y="73353"/>
                </a:cubicBezTo>
                <a:cubicBezTo>
                  <a:pt x="9314643" y="67172"/>
                  <a:pt x="9283496" y="59801"/>
                  <a:pt x="9252706" y="57067"/>
                </a:cubicBezTo>
                <a:close/>
                <a:moveTo>
                  <a:pt x="9107079" y="56235"/>
                </a:moveTo>
                <a:cubicBezTo>
                  <a:pt x="9108506" y="58613"/>
                  <a:pt x="9109932" y="60515"/>
                  <a:pt x="9111359" y="61941"/>
                </a:cubicBezTo>
                <a:cubicBezTo>
                  <a:pt x="9104701" y="60990"/>
                  <a:pt x="9098044" y="62892"/>
                  <a:pt x="9090911" y="68598"/>
                </a:cubicBezTo>
                <a:close/>
                <a:moveTo>
                  <a:pt x="10099958" y="43872"/>
                </a:moveTo>
                <a:cubicBezTo>
                  <a:pt x="10112797" y="40543"/>
                  <a:pt x="10119930" y="45774"/>
                  <a:pt x="10128965" y="48627"/>
                </a:cubicBezTo>
                <a:cubicBezTo>
                  <a:pt x="10115650" y="49102"/>
                  <a:pt x="10102336" y="50529"/>
                  <a:pt x="10099958" y="43872"/>
                </a:cubicBezTo>
                <a:close/>
                <a:moveTo>
                  <a:pt x="9782788" y="26277"/>
                </a:moveTo>
                <a:lnTo>
                  <a:pt x="9792298" y="31508"/>
                </a:lnTo>
                <a:lnTo>
                  <a:pt x="9622539" y="31508"/>
                </a:lnTo>
                <a:close/>
                <a:moveTo>
                  <a:pt x="9019465" y="23186"/>
                </a:moveTo>
                <a:cubicBezTo>
                  <a:pt x="9142029" y="23186"/>
                  <a:pt x="9261384" y="28179"/>
                  <a:pt x="9381452" y="38165"/>
                </a:cubicBezTo>
                <a:cubicBezTo>
                  <a:pt x="9435661" y="75255"/>
                  <a:pt x="9483689" y="60514"/>
                  <a:pt x="9551212" y="72878"/>
                </a:cubicBezTo>
                <a:cubicBezTo>
                  <a:pt x="9609225" y="75731"/>
                  <a:pt x="9679602" y="95227"/>
                  <a:pt x="9727630" y="78108"/>
                </a:cubicBezTo>
                <a:lnTo>
                  <a:pt x="9727630" y="90947"/>
                </a:lnTo>
                <a:cubicBezTo>
                  <a:pt x="9823684" y="105688"/>
                  <a:pt x="9938759" y="85717"/>
                  <a:pt x="10028631" y="108066"/>
                </a:cubicBezTo>
                <a:cubicBezTo>
                  <a:pt x="9954927" y="118052"/>
                  <a:pt x="9830341" y="90947"/>
                  <a:pt x="9727630" y="108066"/>
                </a:cubicBezTo>
                <a:cubicBezTo>
                  <a:pt x="9730958" y="120905"/>
                  <a:pt x="9724776" y="128038"/>
                  <a:pt x="9721448" y="138023"/>
                </a:cubicBezTo>
                <a:cubicBezTo>
                  <a:pt x="9532192" y="118527"/>
                  <a:pt x="9369089" y="155618"/>
                  <a:pt x="9189343" y="133268"/>
                </a:cubicBezTo>
                <a:cubicBezTo>
                  <a:pt x="9144645" y="150387"/>
                  <a:pt x="9112785" y="98556"/>
                  <a:pt x="9083779" y="133268"/>
                </a:cubicBezTo>
                <a:cubicBezTo>
                  <a:pt x="8872649" y="123282"/>
                  <a:pt x="8622527" y="150387"/>
                  <a:pt x="8414250" y="145632"/>
                </a:cubicBezTo>
                <a:cubicBezTo>
                  <a:pt x="8324853" y="145632"/>
                  <a:pt x="8238309" y="165128"/>
                  <a:pt x="8161275" y="175114"/>
                </a:cubicBezTo>
                <a:cubicBezTo>
                  <a:pt x="7593983" y="187477"/>
                  <a:pt x="6994831" y="279252"/>
                  <a:pt x="6459874" y="370551"/>
                </a:cubicBezTo>
                <a:cubicBezTo>
                  <a:pt x="6344798" y="397656"/>
                  <a:pt x="6210228" y="385293"/>
                  <a:pt x="6107516" y="434746"/>
                </a:cubicBezTo>
                <a:cubicBezTo>
                  <a:pt x="6020972" y="407642"/>
                  <a:pt x="5962958" y="484200"/>
                  <a:pt x="5883071" y="471837"/>
                </a:cubicBezTo>
                <a:cubicBezTo>
                  <a:pt x="5803184" y="498941"/>
                  <a:pt x="5678128" y="461851"/>
                  <a:pt x="5630100" y="523668"/>
                </a:cubicBezTo>
                <a:cubicBezTo>
                  <a:pt x="5607752" y="538885"/>
                  <a:pt x="5534042" y="541262"/>
                  <a:pt x="5537370" y="531276"/>
                </a:cubicBezTo>
                <a:cubicBezTo>
                  <a:pt x="5422296" y="558381"/>
                  <a:pt x="5284395" y="593094"/>
                  <a:pt x="5162664" y="637792"/>
                </a:cubicBezTo>
                <a:cubicBezTo>
                  <a:pt x="5165992" y="644925"/>
                  <a:pt x="5175502" y="642547"/>
                  <a:pt x="5185013" y="642547"/>
                </a:cubicBezTo>
                <a:lnTo>
                  <a:pt x="5140313" y="654911"/>
                </a:lnTo>
                <a:lnTo>
                  <a:pt x="5162664" y="642547"/>
                </a:lnTo>
                <a:cubicBezTo>
                  <a:pt x="5136985" y="634939"/>
                  <a:pt x="5101797" y="644925"/>
                  <a:pt x="5076120" y="654911"/>
                </a:cubicBezTo>
                <a:cubicBezTo>
                  <a:pt x="5082302" y="667274"/>
                  <a:pt x="5120818" y="660142"/>
                  <a:pt x="5107980" y="662519"/>
                </a:cubicBezTo>
                <a:lnTo>
                  <a:pt x="5047116" y="679638"/>
                </a:lnTo>
                <a:lnTo>
                  <a:pt x="5053296" y="662519"/>
                </a:lnTo>
                <a:cubicBezTo>
                  <a:pt x="4559706" y="781399"/>
                  <a:pt x="4040444" y="905033"/>
                  <a:pt x="3515026" y="969228"/>
                </a:cubicBezTo>
                <a:cubicBezTo>
                  <a:pt x="3486494" y="978738"/>
                  <a:pt x="3438466" y="971605"/>
                  <a:pt x="3422299" y="998710"/>
                </a:cubicBezTo>
                <a:lnTo>
                  <a:pt x="3378075" y="992528"/>
                </a:lnTo>
                <a:cubicBezTo>
                  <a:pt x="3297712" y="1031996"/>
                  <a:pt x="3179307" y="1004892"/>
                  <a:pt x="3092765" y="1022010"/>
                </a:cubicBezTo>
                <a:lnTo>
                  <a:pt x="3092765" y="1031996"/>
                </a:lnTo>
                <a:cubicBezTo>
                  <a:pt x="3071841" y="1020584"/>
                  <a:pt x="3049967" y="1027241"/>
                  <a:pt x="3029994" y="1034374"/>
                </a:cubicBezTo>
                <a:cubicBezTo>
                  <a:pt x="3030946" y="1033898"/>
                  <a:pt x="3031421" y="1032947"/>
                  <a:pt x="3031896" y="1031996"/>
                </a:cubicBezTo>
                <a:cubicBezTo>
                  <a:pt x="3022387" y="1022010"/>
                  <a:pt x="3009548" y="1019633"/>
                  <a:pt x="2993380" y="1022010"/>
                </a:cubicBezTo>
                <a:cubicBezTo>
                  <a:pt x="2973884" y="1019633"/>
                  <a:pt x="2977214" y="1034374"/>
                  <a:pt x="2977214" y="1044360"/>
                </a:cubicBezTo>
                <a:cubicBezTo>
                  <a:pt x="2791284" y="1029619"/>
                  <a:pt x="2560658" y="1051968"/>
                  <a:pt x="2400412" y="1027241"/>
                </a:cubicBezTo>
                <a:cubicBezTo>
                  <a:pt x="2380915" y="1054345"/>
                  <a:pt x="2336215" y="1012500"/>
                  <a:pt x="2307206" y="1027241"/>
                </a:cubicBezTo>
                <a:cubicBezTo>
                  <a:pt x="2240162" y="1024863"/>
                  <a:pt x="2144105" y="1005367"/>
                  <a:pt x="2076586" y="1022486"/>
                </a:cubicBezTo>
                <a:cubicBezTo>
                  <a:pt x="2086098" y="1037227"/>
                  <a:pt x="2105591" y="1032472"/>
                  <a:pt x="2124611" y="1032472"/>
                </a:cubicBezTo>
                <a:lnTo>
                  <a:pt x="2115101" y="1061954"/>
                </a:lnTo>
                <a:cubicBezTo>
                  <a:pt x="2131267" y="1076695"/>
                  <a:pt x="2182144" y="1059576"/>
                  <a:pt x="2163131" y="1086681"/>
                </a:cubicBezTo>
                <a:cubicBezTo>
                  <a:pt x="2175967" y="1079072"/>
                  <a:pt x="2192132" y="1079072"/>
                  <a:pt x="2201645" y="1091436"/>
                </a:cubicBezTo>
                <a:cubicBezTo>
                  <a:pt x="2217813" y="1051968"/>
                  <a:pt x="2282006" y="1093813"/>
                  <a:pt x="2301025" y="1081450"/>
                </a:cubicBezTo>
                <a:cubicBezTo>
                  <a:pt x="2467934" y="1123771"/>
                  <a:pt x="2705214" y="1096191"/>
                  <a:pt x="2833135" y="1103799"/>
                </a:cubicBezTo>
                <a:lnTo>
                  <a:pt x="2801271" y="1116163"/>
                </a:lnTo>
                <a:cubicBezTo>
                  <a:pt x="3185966" y="1106177"/>
                  <a:pt x="3544983" y="1071464"/>
                  <a:pt x="3910150" y="1009647"/>
                </a:cubicBezTo>
                <a:cubicBezTo>
                  <a:pt x="3814129" y="997283"/>
                  <a:pt x="3701905" y="1029143"/>
                  <a:pt x="3593011" y="1026765"/>
                </a:cubicBezTo>
                <a:lnTo>
                  <a:pt x="3593011" y="1022010"/>
                </a:lnTo>
                <a:cubicBezTo>
                  <a:pt x="3682409" y="1019633"/>
                  <a:pt x="3788450" y="1000137"/>
                  <a:pt x="3871635" y="992528"/>
                </a:cubicBezTo>
                <a:cubicBezTo>
                  <a:pt x="4067071" y="963046"/>
                  <a:pt x="4275349" y="908362"/>
                  <a:pt x="4470786" y="878880"/>
                </a:cubicBezTo>
                <a:cubicBezTo>
                  <a:pt x="4498842" y="874006"/>
                  <a:pt x="4527908" y="871123"/>
                  <a:pt x="4557226" y="868805"/>
                </a:cubicBezTo>
                <a:lnTo>
                  <a:pt x="4628640" y="863376"/>
                </a:lnTo>
                <a:lnTo>
                  <a:pt x="4598202" y="877349"/>
                </a:lnTo>
                <a:cubicBezTo>
                  <a:pt x="4565325" y="887112"/>
                  <a:pt x="4529038" y="884705"/>
                  <a:pt x="4485528" y="892194"/>
                </a:cubicBezTo>
                <a:lnTo>
                  <a:pt x="4479006" y="902722"/>
                </a:lnTo>
                <a:lnTo>
                  <a:pt x="4476847" y="903088"/>
                </a:lnTo>
                <a:lnTo>
                  <a:pt x="4466269" y="901051"/>
                </a:lnTo>
                <a:cubicBezTo>
                  <a:pt x="4457470" y="897663"/>
                  <a:pt x="4448673" y="893383"/>
                  <a:pt x="4447009" y="904558"/>
                </a:cubicBezTo>
                <a:cubicBezTo>
                  <a:pt x="4280580" y="936417"/>
                  <a:pt x="4146010" y="946403"/>
                  <a:pt x="3985759" y="993479"/>
                </a:cubicBezTo>
                <a:cubicBezTo>
                  <a:pt x="4083477" y="969941"/>
                  <a:pt x="4192491" y="950802"/>
                  <a:pt x="4301086" y="932910"/>
                </a:cubicBezTo>
                <a:lnTo>
                  <a:pt x="4476847" y="903088"/>
                </a:lnTo>
                <a:lnTo>
                  <a:pt x="4478573" y="903421"/>
                </a:lnTo>
                <a:lnTo>
                  <a:pt x="4479006" y="902722"/>
                </a:lnTo>
                <a:lnTo>
                  <a:pt x="4613916" y="879831"/>
                </a:lnTo>
                <a:lnTo>
                  <a:pt x="4629521" y="863308"/>
                </a:lnTo>
                <a:lnTo>
                  <a:pt x="4645183" y="862118"/>
                </a:lnTo>
                <a:cubicBezTo>
                  <a:pt x="4703314" y="856887"/>
                  <a:pt x="4759426" y="848209"/>
                  <a:pt x="4807451" y="824671"/>
                </a:cubicBezTo>
                <a:cubicBezTo>
                  <a:pt x="4858809" y="841789"/>
                  <a:pt x="4923003" y="794713"/>
                  <a:pt x="4961519" y="819440"/>
                </a:cubicBezTo>
                <a:lnTo>
                  <a:pt x="4977687" y="802321"/>
                </a:lnTo>
                <a:cubicBezTo>
                  <a:pt x="5022863" y="772839"/>
                  <a:pt x="5035701" y="831803"/>
                  <a:pt x="5070891" y="802321"/>
                </a:cubicBezTo>
                <a:lnTo>
                  <a:pt x="5064232" y="794713"/>
                </a:lnTo>
                <a:cubicBezTo>
                  <a:pt x="5105602" y="742882"/>
                  <a:pt x="5192147" y="794713"/>
                  <a:pt x="5246830" y="755245"/>
                </a:cubicBezTo>
                <a:cubicBezTo>
                  <a:pt x="5282017" y="728141"/>
                  <a:pt x="5384730" y="760476"/>
                  <a:pt x="5371891" y="713400"/>
                </a:cubicBezTo>
                <a:lnTo>
                  <a:pt x="5384730" y="725763"/>
                </a:lnTo>
                <a:cubicBezTo>
                  <a:pt x="5410408" y="725763"/>
                  <a:pt x="5432757" y="722910"/>
                  <a:pt x="5448925" y="705791"/>
                </a:cubicBezTo>
                <a:cubicBezTo>
                  <a:pt x="5442743" y="695805"/>
                  <a:pt x="5426576" y="703414"/>
                  <a:pt x="5417065" y="701036"/>
                </a:cubicBezTo>
                <a:cubicBezTo>
                  <a:pt x="5471750" y="691050"/>
                  <a:pt x="5519776" y="671078"/>
                  <a:pt x="5577317" y="671078"/>
                </a:cubicBezTo>
                <a:lnTo>
                  <a:pt x="5455582" y="701036"/>
                </a:lnTo>
                <a:cubicBezTo>
                  <a:pt x="5468421" y="718630"/>
                  <a:pt x="5519776" y="711022"/>
                  <a:pt x="5510266" y="735749"/>
                </a:cubicBezTo>
                <a:cubicBezTo>
                  <a:pt x="5538322" y="728616"/>
                  <a:pt x="5573037" y="730518"/>
                  <a:pt x="5601571" y="714351"/>
                </a:cubicBezTo>
                <a:cubicBezTo>
                  <a:pt x="5633906" y="740980"/>
                  <a:pt x="5680030" y="702938"/>
                  <a:pt x="5718542" y="725763"/>
                </a:cubicBezTo>
                <a:cubicBezTo>
                  <a:pt x="5753731" y="721008"/>
                  <a:pt x="5757059" y="688673"/>
                  <a:pt x="5801758" y="701036"/>
                </a:cubicBezTo>
                <a:cubicBezTo>
                  <a:pt x="5843128" y="663946"/>
                  <a:pt x="5923490" y="681064"/>
                  <a:pt x="5971518" y="676309"/>
                </a:cubicBezTo>
                <a:cubicBezTo>
                  <a:pt x="5981028" y="661568"/>
                  <a:pt x="6016216" y="683917"/>
                  <a:pt x="6016216" y="659191"/>
                </a:cubicBezTo>
                <a:cubicBezTo>
                  <a:pt x="6057586" y="651582"/>
                  <a:pt x="6105613" y="666799"/>
                  <a:pt x="6147459" y="646827"/>
                </a:cubicBezTo>
                <a:cubicBezTo>
                  <a:pt x="6166479" y="629233"/>
                  <a:pt x="6195486" y="659191"/>
                  <a:pt x="6208325" y="636841"/>
                </a:cubicBezTo>
                <a:cubicBezTo>
                  <a:pt x="6461776" y="624478"/>
                  <a:pt x="6718080" y="540311"/>
                  <a:pt x="6971055" y="547919"/>
                </a:cubicBezTo>
                <a:lnTo>
                  <a:pt x="6993405" y="527948"/>
                </a:lnTo>
                <a:cubicBezTo>
                  <a:pt x="7448475" y="463277"/>
                  <a:pt x="7910202" y="441404"/>
                  <a:pt x="8345776" y="409068"/>
                </a:cubicBezTo>
                <a:lnTo>
                  <a:pt x="8332937" y="429040"/>
                </a:lnTo>
                <a:cubicBezTo>
                  <a:pt x="8387146" y="441404"/>
                  <a:pt x="8448012" y="429040"/>
                  <a:pt x="8499368" y="416677"/>
                </a:cubicBezTo>
                <a:cubicBezTo>
                  <a:pt x="8496514" y="409068"/>
                  <a:pt x="8486529" y="409068"/>
                  <a:pt x="8477019" y="409068"/>
                </a:cubicBezTo>
                <a:cubicBezTo>
                  <a:pt x="8483676" y="406691"/>
                  <a:pt x="8534556" y="419054"/>
                  <a:pt x="8563562" y="399083"/>
                </a:cubicBezTo>
                <a:lnTo>
                  <a:pt x="8393803" y="391474"/>
                </a:lnTo>
                <a:cubicBezTo>
                  <a:pt x="8409971" y="361517"/>
                  <a:pt x="8361944" y="373880"/>
                  <a:pt x="8345776" y="361517"/>
                </a:cubicBezTo>
                <a:cubicBezTo>
                  <a:pt x="8419481" y="356761"/>
                  <a:pt x="8525046" y="356761"/>
                  <a:pt x="8602079" y="373880"/>
                </a:cubicBezTo>
                <a:cubicBezTo>
                  <a:pt x="8589241" y="376258"/>
                  <a:pt x="8569744" y="368649"/>
                  <a:pt x="8563562" y="378635"/>
                </a:cubicBezTo>
                <a:cubicBezTo>
                  <a:pt x="8669127" y="410970"/>
                  <a:pt x="8816538" y="368649"/>
                  <a:pt x="8932088" y="390999"/>
                </a:cubicBezTo>
                <a:cubicBezTo>
                  <a:pt x="9002941" y="408117"/>
                  <a:pt x="9150351" y="381013"/>
                  <a:pt x="9217399" y="415726"/>
                </a:cubicBezTo>
                <a:cubicBezTo>
                  <a:pt x="9163190" y="410970"/>
                  <a:pt x="9098995" y="422858"/>
                  <a:pt x="9038129" y="428089"/>
                </a:cubicBezTo>
                <a:lnTo>
                  <a:pt x="9038129" y="432844"/>
                </a:lnTo>
                <a:lnTo>
                  <a:pt x="8547870" y="449963"/>
                </a:lnTo>
                <a:cubicBezTo>
                  <a:pt x="8525521" y="452816"/>
                  <a:pt x="8451816" y="445208"/>
                  <a:pt x="8422810" y="457571"/>
                </a:cubicBezTo>
                <a:cubicBezTo>
                  <a:pt x="8409971" y="459949"/>
                  <a:pt x="8403313" y="449963"/>
                  <a:pt x="8393803" y="449963"/>
                </a:cubicBezTo>
                <a:cubicBezTo>
                  <a:pt x="8322951" y="474690"/>
                  <a:pt x="8217386" y="479445"/>
                  <a:pt x="8130842" y="467081"/>
                </a:cubicBezTo>
                <a:cubicBezTo>
                  <a:pt x="8053808" y="499417"/>
                  <a:pt x="7976774" y="481823"/>
                  <a:pt x="7893559" y="504172"/>
                </a:cubicBezTo>
                <a:cubicBezTo>
                  <a:pt x="7896412" y="506549"/>
                  <a:pt x="7903069" y="508927"/>
                  <a:pt x="7899741" y="516535"/>
                </a:cubicBezTo>
                <a:cubicBezTo>
                  <a:pt x="7864552" y="523668"/>
                  <a:pt x="7836021" y="496564"/>
                  <a:pt x="7807014" y="508927"/>
                </a:cubicBezTo>
                <a:cubicBezTo>
                  <a:pt x="7813196" y="513682"/>
                  <a:pt x="7819854" y="516535"/>
                  <a:pt x="7816525" y="521290"/>
                </a:cubicBezTo>
                <a:lnTo>
                  <a:pt x="7630598" y="526046"/>
                </a:lnTo>
                <a:lnTo>
                  <a:pt x="7614430" y="538409"/>
                </a:lnTo>
                <a:lnTo>
                  <a:pt x="7662457" y="563136"/>
                </a:lnTo>
                <a:cubicBezTo>
                  <a:pt x="7793700" y="553626"/>
                  <a:pt x="7998649" y="533654"/>
                  <a:pt x="8162226" y="533654"/>
                </a:cubicBezTo>
                <a:lnTo>
                  <a:pt x="8152716" y="526046"/>
                </a:lnTo>
                <a:cubicBezTo>
                  <a:pt x="8274448" y="530801"/>
                  <a:pt x="8431369" y="543164"/>
                  <a:pt x="8575450" y="538409"/>
                </a:cubicBezTo>
                <a:lnTo>
                  <a:pt x="8498417" y="555528"/>
                </a:lnTo>
                <a:cubicBezTo>
                  <a:pt x="8924480" y="607359"/>
                  <a:pt x="9353873" y="557905"/>
                  <a:pt x="9767097" y="585010"/>
                </a:cubicBezTo>
                <a:lnTo>
                  <a:pt x="9821782" y="604982"/>
                </a:lnTo>
                <a:cubicBezTo>
                  <a:pt x="9828439" y="597373"/>
                  <a:pt x="9841278" y="594996"/>
                  <a:pt x="9837949" y="585010"/>
                </a:cubicBezTo>
                <a:lnTo>
                  <a:pt x="9869809" y="585010"/>
                </a:lnTo>
                <a:cubicBezTo>
                  <a:pt x="9869809" y="592618"/>
                  <a:pt x="9866481" y="600226"/>
                  <a:pt x="9875991" y="604982"/>
                </a:cubicBezTo>
                <a:cubicBezTo>
                  <a:pt x="9888830" y="602128"/>
                  <a:pt x="9908326" y="609737"/>
                  <a:pt x="9914507" y="597373"/>
                </a:cubicBezTo>
                <a:lnTo>
                  <a:pt x="9908326" y="592618"/>
                </a:lnTo>
                <a:cubicBezTo>
                  <a:pt x="9927822" y="592618"/>
                  <a:pt x="9937332" y="590241"/>
                  <a:pt x="9937332" y="604982"/>
                </a:cubicBezTo>
                <a:cubicBezTo>
                  <a:pt x="9975849" y="592618"/>
                  <a:pt x="9982031" y="607359"/>
                  <a:pt x="10007709" y="585010"/>
                </a:cubicBezTo>
                <a:cubicBezTo>
                  <a:pt x="10030058" y="582632"/>
                  <a:pt x="10055736" y="587863"/>
                  <a:pt x="10046226" y="604982"/>
                </a:cubicBezTo>
                <a:cubicBezTo>
                  <a:pt x="10270670" y="582632"/>
                  <a:pt x="10469436" y="642072"/>
                  <a:pt x="10677713" y="622100"/>
                </a:cubicBezTo>
                <a:cubicBezTo>
                  <a:pt x="10668203" y="624478"/>
                  <a:pt x="10668203" y="631611"/>
                  <a:pt x="10668203" y="639219"/>
                </a:cubicBezTo>
                <a:lnTo>
                  <a:pt x="10370053" y="651582"/>
                </a:lnTo>
                <a:lnTo>
                  <a:pt x="10331536" y="673932"/>
                </a:lnTo>
                <a:lnTo>
                  <a:pt x="10453269" y="693428"/>
                </a:lnTo>
                <a:cubicBezTo>
                  <a:pt x="10427590" y="698658"/>
                  <a:pt x="10392403" y="693428"/>
                  <a:pt x="10370053" y="703414"/>
                </a:cubicBezTo>
                <a:cubicBezTo>
                  <a:pt x="10542666" y="740504"/>
                  <a:pt x="10735250" y="686295"/>
                  <a:pt x="10892171" y="703414"/>
                </a:cubicBezTo>
                <a:cubicBezTo>
                  <a:pt x="10808956" y="715777"/>
                  <a:pt x="10712901" y="700561"/>
                  <a:pt x="10645377" y="745259"/>
                </a:cubicBezTo>
                <a:cubicBezTo>
                  <a:pt x="10626357" y="752392"/>
                  <a:pt x="10651559" y="754770"/>
                  <a:pt x="10645377" y="762378"/>
                </a:cubicBezTo>
                <a:cubicBezTo>
                  <a:pt x="10635867" y="762378"/>
                  <a:pt x="10626357" y="762378"/>
                  <a:pt x="10623028" y="769986"/>
                </a:cubicBezTo>
                <a:cubicBezTo>
                  <a:pt x="10625406" y="771413"/>
                  <a:pt x="10627784" y="774266"/>
                  <a:pt x="10632063" y="775217"/>
                </a:cubicBezTo>
                <a:lnTo>
                  <a:pt x="10305858" y="792335"/>
                </a:lnTo>
                <a:cubicBezTo>
                  <a:pt x="10379563" y="812307"/>
                  <a:pt x="10491786" y="797566"/>
                  <a:pt x="10575001" y="812307"/>
                </a:cubicBezTo>
                <a:lnTo>
                  <a:pt x="10437101" y="829426"/>
                </a:lnTo>
                <a:lnTo>
                  <a:pt x="10529827" y="841789"/>
                </a:lnTo>
                <a:cubicBezTo>
                  <a:pt x="10424262" y="846544"/>
                  <a:pt x="10305858" y="826573"/>
                  <a:pt x="10215985" y="858908"/>
                </a:cubicBezTo>
                <a:cubicBezTo>
                  <a:pt x="10376235" y="878404"/>
                  <a:pt x="10571673" y="843691"/>
                  <a:pt x="10754271" y="863663"/>
                </a:cubicBezTo>
                <a:cubicBezTo>
                  <a:pt x="10827977" y="880782"/>
                  <a:pt x="10911668" y="878404"/>
                  <a:pt x="10991554" y="888390"/>
                </a:cubicBezTo>
                <a:lnTo>
                  <a:pt x="10991554" y="900753"/>
                </a:lnTo>
                <a:lnTo>
                  <a:pt x="11011594" y="905552"/>
                </a:lnTo>
                <a:lnTo>
                  <a:pt x="10959078" y="905643"/>
                </a:lnTo>
                <a:cubicBezTo>
                  <a:pt x="10875736" y="903547"/>
                  <a:pt x="10778285" y="898376"/>
                  <a:pt x="10706244" y="922627"/>
                </a:cubicBezTo>
                <a:cubicBezTo>
                  <a:pt x="10754271" y="925480"/>
                  <a:pt x="10846997" y="917872"/>
                  <a:pt x="10876004" y="930235"/>
                </a:cubicBezTo>
                <a:cubicBezTo>
                  <a:pt x="10773292" y="949732"/>
                  <a:pt x="10648230" y="934991"/>
                  <a:pt x="10529827" y="947354"/>
                </a:cubicBezTo>
                <a:lnTo>
                  <a:pt x="10523170" y="969703"/>
                </a:lnTo>
                <a:lnTo>
                  <a:pt x="10798970" y="977312"/>
                </a:lnTo>
                <a:lnTo>
                  <a:pt x="10798970" y="989675"/>
                </a:lnTo>
                <a:cubicBezTo>
                  <a:pt x="10773292" y="976836"/>
                  <a:pt x="10725265" y="982067"/>
                  <a:pt x="10721936" y="1006794"/>
                </a:cubicBezTo>
                <a:cubicBezTo>
                  <a:pt x="10571197" y="1009171"/>
                  <a:pt x="10430444" y="1049115"/>
                  <a:pt x="10283033" y="1041506"/>
                </a:cubicBezTo>
                <a:cubicBezTo>
                  <a:pt x="10283033" y="1066233"/>
                  <a:pt x="10324879" y="1043884"/>
                  <a:pt x="10331060" y="1058625"/>
                </a:cubicBezTo>
                <a:cubicBezTo>
                  <a:pt x="10318222" y="1061478"/>
                  <a:pt x="10305383" y="1053870"/>
                  <a:pt x="10299201" y="1066233"/>
                </a:cubicBezTo>
                <a:lnTo>
                  <a:pt x="10337718" y="1078597"/>
                </a:lnTo>
                <a:cubicBezTo>
                  <a:pt x="10299201" y="1078597"/>
                  <a:pt x="10257831" y="1046262"/>
                  <a:pt x="10215985" y="1070989"/>
                </a:cubicBezTo>
                <a:lnTo>
                  <a:pt x="10238335" y="1083352"/>
                </a:lnTo>
                <a:cubicBezTo>
                  <a:pt x="10196965" y="1108079"/>
                  <a:pt x="10110420" y="1083352"/>
                  <a:pt x="10084743" y="1108079"/>
                </a:cubicBezTo>
                <a:cubicBezTo>
                  <a:pt x="10059064" y="1090485"/>
                  <a:pt x="10033387" y="1110457"/>
                  <a:pt x="10007709" y="1112834"/>
                </a:cubicBezTo>
                <a:lnTo>
                  <a:pt x="10052407" y="1129953"/>
                </a:lnTo>
                <a:cubicBezTo>
                  <a:pt x="10023401" y="1149925"/>
                  <a:pt x="9965863" y="1142316"/>
                  <a:pt x="9936857" y="1137561"/>
                </a:cubicBezTo>
                <a:cubicBezTo>
                  <a:pt x="9959682" y="1139939"/>
                  <a:pt x="9985360" y="1132330"/>
                  <a:pt x="9991541" y="1117589"/>
                </a:cubicBezTo>
                <a:cubicBezTo>
                  <a:pt x="9969192" y="1119967"/>
                  <a:pt x="9908326" y="1119967"/>
                  <a:pt x="9914507" y="1095240"/>
                </a:cubicBezTo>
                <a:cubicBezTo>
                  <a:pt x="9844131" y="1122345"/>
                  <a:pt x="9760916" y="1117114"/>
                  <a:pt x="9683881" y="1124722"/>
                </a:cubicBezTo>
                <a:cubicBezTo>
                  <a:pt x="9699573" y="1142316"/>
                  <a:pt x="9750929" y="1134708"/>
                  <a:pt x="9767097" y="1154680"/>
                </a:cubicBezTo>
                <a:lnTo>
                  <a:pt x="9639183" y="1167043"/>
                </a:lnTo>
                <a:lnTo>
                  <a:pt x="9744747" y="1184162"/>
                </a:lnTo>
                <a:cubicBezTo>
                  <a:pt x="9610177" y="1186539"/>
                  <a:pt x="9495101" y="1174176"/>
                  <a:pt x="9370040" y="1196525"/>
                </a:cubicBezTo>
                <a:cubicBezTo>
                  <a:pt x="9549786" y="1218874"/>
                  <a:pt x="9719545" y="1199378"/>
                  <a:pt x="9914983" y="1214119"/>
                </a:cubicBezTo>
                <a:lnTo>
                  <a:pt x="9937332" y="1236469"/>
                </a:lnTo>
                <a:lnTo>
                  <a:pt x="9946842" y="1219350"/>
                </a:lnTo>
                <a:cubicBezTo>
                  <a:pt x="10030058" y="1244077"/>
                  <a:pt x="10167483" y="1221728"/>
                  <a:pt x="10260684" y="1236469"/>
                </a:cubicBezTo>
                <a:cubicBezTo>
                  <a:pt x="10109945" y="1263573"/>
                  <a:pt x="9962534" y="1231238"/>
                  <a:pt x="9805614" y="1265951"/>
                </a:cubicBezTo>
                <a:cubicBezTo>
                  <a:pt x="10020548" y="1288300"/>
                  <a:pt x="10199818" y="1278314"/>
                  <a:pt x="10420933" y="1265951"/>
                </a:cubicBezTo>
                <a:cubicBezTo>
                  <a:pt x="10465632" y="1235993"/>
                  <a:pt x="10555505" y="1248357"/>
                  <a:pt x="10613043" y="1255965"/>
                </a:cubicBezTo>
                <a:lnTo>
                  <a:pt x="10600203" y="1273084"/>
                </a:lnTo>
                <a:cubicBezTo>
                  <a:pt x="10375759" y="1277839"/>
                  <a:pt x="10113273" y="1310174"/>
                  <a:pt x="9875991" y="1290202"/>
                </a:cubicBezTo>
                <a:cubicBezTo>
                  <a:pt x="9821782" y="1309698"/>
                  <a:pt x="9744747" y="1302566"/>
                  <a:pt x="9683881" y="1294957"/>
                </a:cubicBezTo>
                <a:lnTo>
                  <a:pt x="9690063" y="1290202"/>
                </a:lnTo>
                <a:cubicBezTo>
                  <a:pt x="9440417" y="1260245"/>
                  <a:pt x="9184113" y="1297335"/>
                  <a:pt x="8946829" y="1294957"/>
                </a:cubicBezTo>
                <a:cubicBezTo>
                  <a:pt x="8296322" y="1334425"/>
                  <a:pt x="7575438" y="1366760"/>
                  <a:pt x="6947280" y="1480409"/>
                </a:cubicBezTo>
                <a:cubicBezTo>
                  <a:pt x="7133206" y="1488017"/>
                  <a:pt x="7312477" y="1440941"/>
                  <a:pt x="7498404" y="1433333"/>
                </a:cubicBezTo>
                <a:lnTo>
                  <a:pt x="7498404" y="1420969"/>
                </a:lnTo>
                <a:lnTo>
                  <a:pt x="7623465" y="1413361"/>
                </a:lnTo>
                <a:cubicBezTo>
                  <a:pt x="7719995" y="1448074"/>
                  <a:pt x="7841728" y="1400998"/>
                  <a:pt x="7947293" y="1413361"/>
                </a:cubicBezTo>
                <a:cubicBezTo>
                  <a:pt x="8127038" y="1410984"/>
                  <a:pt x="8380013" y="1346313"/>
                  <a:pt x="8562612" y="1378648"/>
                </a:cubicBezTo>
                <a:lnTo>
                  <a:pt x="8536934" y="1361530"/>
                </a:lnTo>
                <a:lnTo>
                  <a:pt x="8562612" y="1361530"/>
                </a:lnTo>
                <a:cubicBezTo>
                  <a:pt x="8629659" y="1319684"/>
                  <a:pt x="8700512" y="1339656"/>
                  <a:pt x="8783727" y="1332048"/>
                </a:cubicBezTo>
                <a:lnTo>
                  <a:pt x="8783727" y="1344411"/>
                </a:lnTo>
                <a:lnTo>
                  <a:pt x="8700512" y="1349166"/>
                </a:lnTo>
                <a:lnTo>
                  <a:pt x="8716679" y="1373893"/>
                </a:lnTo>
                <a:cubicBezTo>
                  <a:pt x="8684820" y="1373893"/>
                  <a:pt x="8639646" y="1363907"/>
                  <a:pt x="8630135" y="1391012"/>
                </a:cubicBezTo>
                <a:cubicBezTo>
                  <a:pt x="8457047" y="1418116"/>
                  <a:pt x="8219764" y="1381026"/>
                  <a:pt x="8037165" y="1442843"/>
                </a:cubicBezTo>
                <a:cubicBezTo>
                  <a:pt x="8021473" y="1428102"/>
                  <a:pt x="8005306" y="1445221"/>
                  <a:pt x="7992467" y="1455207"/>
                </a:cubicBezTo>
                <a:lnTo>
                  <a:pt x="8075682" y="1472325"/>
                </a:lnTo>
                <a:cubicBezTo>
                  <a:pt x="8001977" y="1479934"/>
                  <a:pt x="7918761" y="1484689"/>
                  <a:pt x="7854566" y="1492297"/>
                </a:cubicBezTo>
                <a:cubicBezTo>
                  <a:pt x="7562598" y="1507038"/>
                  <a:pt x="7283945" y="1549359"/>
                  <a:pt x="7014803" y="1591205"/>
                </a:cubicBezTo>
                <a:cubicBezTo>
                  <a:pt x="7104676" y="1618309"/>
                  <a:pt x="7226408" y="1591205"/>
                  <a:pt x="7300113" y="1591205"/>
                </a:cubicBezTo>
                <a:cubicBezTo>
                  <a:pt x="7258268" y="1611176"/>
                  <a:pt x="7197401" y="1603568"/>
                  <a:pt x="7162213" y="1621162"/>
                </a:cubicBezTo>
                <a:cubicBezTo>
                  <a:pt x="7273960" y="1631148"/>
                  <a:pt x="7370490" y="1606421"/>
                  <a:pt x="7476055" y="1598813"/>
                </a:cubicBezTo>
                <a:lnTo>
                  <a:pt x="7485565" y="1615932"/>
                </a:lnTo>
                <a:cubicBezTo>
                  <a:pt x="7495551" y="1613554"/>
                  <a:pt x="7508389" y="1621162"/>
                  <a:pt x="7514571" y="1611176"/>
                </a:cubicBezTo>
                <a:lnTo>
                  <a:pt x="7498404" y="1598813"/>
                </a:lnTo>
                <a:cubicBezTo>
                  <a:pt x="7520753" y="1603568"/>
                  <a:pt x="7584948" y="1583596"/>
                  <a:pt x="7562598" y="1615932"/>
                </a:cubicBezTo>
                <a:cubicBezTo>
                  <a:pt x="7828888" y="1606421"/>
                  <a:pt x="8104213" y="1561723"/>
                  <a:pt x="8376685" y="1561723"/>
                </a:cubicBezTo>
                <a:lnTo>
                  <a:pt x="8376685" y="1556492"/>
                </a:lnTo>
                <a:lnTo>
                  <a:pt x="9062380" y="1502283"/>
                </a:lnTo>
                <a:cubicBezTo>
                  <a:pt x="8809405" y="1487542"/>
                  <a:pt x="8543116" y="1534618"/>
                  <a:pt x="8277302" y="1509891"/>
                </a:cubicBezTo>
                <a:lnTo>
                  <a:pt x="8254952" y="1497528"/>
                </a:lnTo>
                <a:lnTo>
                  <a:pt x="8238784" y="1514646"/>
                </a:lnTo>
                <a:lnTo>
                  <a:pt x="8052857" y="1509891"/>
                </a:lnTo>
                <a:cubicBezTo>
                  <a:pt x="8016718" y="1533667"/>
                  <a:pt x="7985333" y="1512269"/>
                  <a:pt x="7952523" y="1512744"/>
                </a:cubicBezTo>
                <a:cubicBezTo>
                  <a:pt x="8084241" y="1495150"/>
                  <a:pt x="8240211" y="1492297"/>
                  <a:pt x="8360517" y="1485164"/>
                </a:cubicBezTo>
                <a:lnTo>
                  <a:pt x="8382866" y="1468046"/>
                </a:lnTo>
                <a:cubicBezTo>
                  <a:pt x="8543116" y="1465668"/>
                  <a:pt x="8719532" y="1423823"/>
                  <a:pt x="8876453" y="1438564"/>
                </a:cubicBezTo>
                <a:cubicBezTo>
                  <a:pt x="8885963" y="1420969"/>
                  <a:pt x="8921152" y="1435710"/>
                  <a:pt x="8914970" y="1408606"/>
                </a:cubicBezTo>
                <a:cubicBezTo>
                  <a:pt x="8908789" y="1401473"/>
                  <a:pt x="8899278" y="1403851"/>
                  <a:pt x="8892620" y="1403851"/>
                </a:cubicBezTo>
                <a:lnTo>
                  <a:pt x="8892620" y="1383879"/>
                </a:lnTo>
                <a:cubicBezTo>
                  <a:pt x="8905460" y="1386732"/>
                  <a:pt x="8918299" y="1381501"/>
                  <a:pt x="8931138" y="1379124"/>
                </a:cubicBezTo>
                <a:cubicBezTo>
                  <a:pt x="8956816" y="1403851"/>
                  <a:pt x="9008171" y="1399096"/>
                  <a:pt x="9052870" y="1391487"/>
                </a:cubicBezTo>
                <a:cubicBezTo>
                  <a:pt x="9023864" y="1403851"/>
                  <a:pt x="9062380" y="1428578"/>
                  <a:pt x="9014353" y="1420969"/>
                </a:cubicBezTo>
                <a:lnTo>
                  <a:pt x="9014353" y="1413361"/>
                </a:lnTo>
                <a:cubicBezTo>
                  <a:pt x="9023864" y="1413361"/>
                  <a:pt x="9033374" y="1416214"/>
                  <a:pt x="9036702" y="1408606"/>
                </a:cubicBezTo>
                <a:cubicBezTo>
                  <a:pt x="9023864" y="1381501"/>
                  <a:pt x="9001514" y="1408606"/>
                  <a:pt x="8985347" y="1408606"/>
                </a:cubicBezTo>
                <a:cubicBezTo>
                  <a:pt x="9023388" y="1413837"/>
                  <a:pt x="8969179" y="1420969"/>
                  <a:pt x="8991528" y="1433333"/>
                </a:cubicBezTo>
                <a:cubicBezTo>
                  <a:pt x="9222154" y="1418592"/>
                  <a:pt x="9484640" y="1411459"/>
                  <a:pt x="9699573" y="1413837"/>
                </a:cubicBezTo>
                <a:cubicBezTo>
                  <a:pt x="9686735" y="1416690"/>
                  <a:pt x="9673896" y="1409081"/>
                  <a:pt x="9667714" y="1421445"/>
                </a:cubicBezTo>
                <a:cubicBezTo>
                  <a:pt x="9696720" y="1451403"/>
                  <a:pt x="9744747" y="1409081"/>
                  <a:pt x="9767097" y="1439039"/>
                </a:cubicBezTo>
                <a:cubicBezTo>
                  <a:pt x="9741419" y="1441417"/>
                  <a:pt x="9706231" y="1429053"/>
                  <a:pt x="9690063" y="1451403"/>
                </a:cubicBezTo>
                <a:cubicBezTo>
                  <a:pt x="9814649" y="1486115"/>
                  <a:pt x="9981556" y="1434284"/>
                  <a:pt x="10112798" y="1451403"/>
                </a:cubicBezTo>
                <a:lnTo>
                  <a:pt x="10112798" y="1443794"/>
                </a:lnTo>
                <a:cubicBezTo>
                  <a:pt x="10225020" y="1433808"/>
                  <a:pt x="10356263" y="1436186"/>
                  <a:pt x="10458975" y="1443794"/>
                </a:cubicBezTo>
                <a:cubicBezTo>
                  <a:pt x="10436150" y="1448549"/>
                  <a:pt x="10404291" y="1433808"/>
                  <a:pt x="10391451" y="1456158"/>
                </a:cubicBezTo>
                <a:cubicBezTo>
                  <a:pt x="10433297" y="1446647"/>
                  <a:pt x="10487506" y="1478507"/>
                  <a:pt x="10529351" y="1451403"/>
                </a:cubicBezTo>
                <a:lnTo>
                  <a:pt x="10507002" y="1434284"/>
                </a:lnTo>
                <a:lnTo>
                  <a:pt x="10612567" y="1439515"/>
                </a:lnTo>
                <a:cubicBezTo>
                  <a:pt x="10587364" y="1451878"/>
                  <a:pt x="10571197" y="1437137"/>
                  <a:pt x="10545519" y="1451878"/>
                </a:cubicBezTo>
                <a:cubicBezTo>
                  <a:pt x="10548848" y="1459011"/>
                  <a:pt x="10558358" y="1456633"/>
                  <a:pt x="10567869" y="1456633"/>
                </a:cubicBezTo>
                <a:lnTo>
                  <a:pt x="10567869" y="1481360"/>
                </a:lnTo>
                <a:cubicBezTo>
                  <a:pt x="10615896" y="1498479"/>
                  <a:pt x="10670580" y="1468521"/>
                  <a:pt x="10705768" y="1498479"/>
                </a:cubicBezTo>
                <a:cubicBezTo>
                  <a:pt x="10462304" y="1490870"/>
                  <a:pt x="10167483" y="1510842"/>
                  <a:pt x="9914507" y="1523206"/>
                </a:cubicBezTo>
                <a:cubicBezTo>
                  <a:pt x="9911179" y="1493248"/>
                  <a:pt x="9866481" y="1505612"/>
                  <a:pt x="9853641" y="1503234"/>
                </a:cubicBezTo>
                <a:cubicBezTo>
                  <a:pt x="9856019" y="1505850"/>
                  <a:pt x="9858872" y="1508822"/>
                  <a:pt x="9862142" y="1511318"/>
                </a:cubicBezTo>
                <a:lnTo>
                  <a:pt x="9873055" y="1516509"/>
                </a:lnTo>
                <a:lnTo>
                  <a:pt x="9873138" y="1516548"/>
                </a:lnTo>
                <a:lnTo>
                  <a:pt x="9629197" y="1545080"/>
                </a:lnTo>
                <a:cubicBezTo>
                  <a:pt x="9600666" y="1552688"/>
                  <a:pt x="9574988" y="1515597"/>
                  <a:pt x="9562149" y="1545080"/>
                </a:cubicBezTo>
                <a:lnTo>
                  <a:pt x="9283496" y="1562198"/>
                </a:lnTo>
                <a:lnTo>
                  <a:pt x="9277314" y="1545080"/>
                </a:lnTo>
                <a:lnTo>
                  <a:pt x="9229287" y="1574562"/>
                </a:lnTo>
                <a:lnTo>
                  <a:pt x="8816062" y="1616407"/>
                </a:lnTo>
                <a:cubicBezTo>
                  <a:pt x="8777545" y="1633526"/>
                  <a:pt x="8729518" y="1604044"/>
                  <a:pt x="8716679" y="1641134"/>
                </a:cubicBezTo>
                <a:cubicBezTo>
                  <a:pt x="8688148" y="1643512"/>
                  <a:pt x="8691001" y="1633526"/>
                  <a:pt x="8668652" y="1628771"/>
                </a:cubicBezTo>
                <a:cubicBezTo>
                  <a:pt x="8652485" y="1634001"/>
                  <a:pt x="8671980" y="1646365"/>
                  <a:pt x="8678162" y="1651120"/>
                </a:cubicBezTo>
                <a:cubicBezTo>
                  <a:pt x="8697183" y="1648742"/>
                  <a:pt x="8722861" y="1656351"/>
                  <a:pt x="8739028" y="1646365"/>
                </a:cubicBezTo>
                <a:lnTo>
                  <a:pt x="8729518" y="1641610"/>
                </a:lnTo>
                <a:lnTo>
                  <a:pt x="8755196" y="1641610"/>
                </a:lnTo>
                <a:lnTo>
                  <a:pt x="8755196" y="1634001"/>
                </a:lnTo>
                <a:lnTo>
                  <a:pt x="8768035" y="1634001"/>
                </a:lnTo>
                <a:lnTo>
                  <a:pt x="8768035" y="1641610"/>
                </a:lnTo>
                <a:lnTo>
                  <a:pt x="8806552" y="1634001"/>
                </a:lnTo>
                <a:cubicBezTo>
                  <a:pt x="8931613" y="1626393"/>
                  <a:pt x="9050492" y="1626393"/>
                  <a:pt x="9178407" y="1611652"/>
                </a:cubicBezTo>
                <a:cubicBezTo>
                  <a:pt x="9598289" y="1596911"/>
                  <a:pt x="9909277" y="1519877"/>
                  <a:pt x="10322502" y="1515122"/>
                </a:cubicBezTo>
                <a:cubicBezTo>
                  <a:pt x="10370528" y="1505136"/>
                  <a:pt x="10424737" y="1574562"/>
                  <a:pt x="10453744" y="1515122"/>
                </a:cubicBezTo>
                <a:lnTo>
                  <a:pt x="10492261" y="1532241"/>
                </a:lnTo>
                <a:lnTo>
                  <a:pt x="10453744" y="1539849"/>
                </a:lnTo>
                <a:cubicBezTo>
                  <a:pt x="10479422" y="1562198"/>
                  <a:pt x="10536960" y="1542226"/>
                  <a:pt x="10562638" y="1556967"/>
                </a:cubicBezTo>
                <a:cubicBezTo>
                  <a:pt x="10396207" y="1552212"/>
                  <a:pt x="10232629" y="1591680"/>
                  <a:pt x="10075708" y="1569331"/>
                </a:cubicBezTo>
                <a:lnTo>
                  <a:pt x="10053358" y="1586449"/>
                </a:lnTo>
                <a:cubicBezTo>
                  <a:pt x="9874088" y="1574086"/>
                  <a:pt x="9691490" y="1605946"/>
                  <a:pt x="9515073" y="1603568"/>
                </a:cubicBezTo>
                <a:lnTo>
                  <a:pt x="9569757" y="1615932"/>
                </a:lnTo>
                <a:cubicBezTo>
                  <a:pt x="9367663" y="1630673"/>
                  <a:pt x="9130855" y="1633050"/>
                  <a:pt x="8932088" y="1657777"/>
                </a:cubicBezTo>
                <a:cubicBezTo>
                  <a:pt x="8906411" y="1640658"/>
                  <a:pt x="8874075" y="1665385"/>
                  <a:pt x="8855055" y="1657777"/>
                </a:cubicBezTo>
                <a:cubicBezTo>
                  <a:pt x="8809881" y="1694867"/>
                  <a:pt x="8736175" y="1680126"/>
                  <a:pt x="8678638" y="1692490"/>
                </a:cubicBezTo>
                <a:cubicBezTo>
                  <a:pt x="8345776" y="1697245"/>
                  <a:pt x="8057137" y="1726727"/>
                  <a:pt x="7739967" y="1759062"/>
                </a:cubicBezTo>
                <a:cubicBezTo>
                  <a:pt x="7746148" y="1766671"/>
                  <a:pt x="7756134" y="1779034"/>
                  <a:pt x="7762316" y="1781412"/>
                </a:cubicBezTo>
                <a:lnTo>
                  <a:pt x="7746148" y="1781412"/>
                </a:lnTo>
                <a:lnTo>
                  <a:pt x="7746148" y="1776656"/>
                </a:lnTo>
                <a:cubicBezTo>
                  <a:pt x="7698121" y="1773803"/>
                  <a:pt x="7624416" y="1779034"/>
                  <a:pt x="7585899" y="1793775"/>
                </a:cubicBezTo>
                <a:cubicBezTo>
                  <a:pt x="7444670" y="1803285"/>
                  <a:pt x="7307246" y="1820880"/>
                  <a:pt x="7178856" y="1847984"/>
                </a:cubicBezTo>
                <a:cubicBezTo>
                  <a:pt x="7181709" y="1850362"/>
                  <a:pt x="7188366" y="1853215"/>
                  <a:pt x="7185038" y="1857970"/>
                </a:cubicBezTo>
                <a:cubicBezTo>
                  <a:pt x="7159360" y="1833243"/>
                  <a:pt x="7076144" y="1857970"/>
                  <a:pt x="7024788" y="1857970"/>
                </a:cubicBezTo>
                <a:cubicBezTo>
                  <a:pt x="6995782" y="1860347"/>
                  <a:pt x="6999111" y="1887452"/>
                  <a:pt x="6999111" y="1895060"/>
                </a:cubicBezTo>
                <a:cubicBezTo>
                  <a:pt x="7015278" y="1899815"/>
                  <a:pt x="7050467" y="1907424"/>
                  <a:pt x="7063305" y="1887452"/>
                </a:cubicBezTo>
                <a:cubicBezTo>
                  <a:pt x="7188366" y="1889830"/>
                  <a:pt x="7338630" y="1857494"/>
                  <a:pt x="7454181" y="1852739"/>
                </a:cubicBezTo>
                <a:cubicBezTo>
                  <a:pt x="7162689" y="1892207"/>
                  <a:pt x="6899728" y="1936906"/>
                  <a:pt x="6608235" y="1976374"/>
                </a:cubicBezTo>
                <a:cubicBezTo>
                  <a:pt x="6922077" y="1986360"/>
                  <a:pt x="7239722" y="1916934"/>
                  <a:pt x="7575914" y="1899815"/>
                </a:cubicBezTo>
                <a:cubicBezTo>
                  <a:pt x="7573060" y="1904571"/>
                  <a:pt x="7566403" y="1907424"/>
                  <a:pt x="7569732" y="1912179"/>
                </a:cubicBezTo>
                <a:lnTo>
                  <a:pt x="7531215" y="1907424"/>
                </a:lnTo>
                <a:cubicBezTo>
                  <a:pt x="6909238" y="1988737"/>
                  <a:pt x="6271569" y="2045799"/>
                  <a:pt x="5662913" y="2154693"/>
                </a:cubicBezTo>
                <a:lnTo>
                  <a:pt x="5614885" y="2179420"/>
                </a:lnTo>
                <a:lnTo>
                  <a:pt x="5624394" y="2184175"/>
                </a:lnTo>
                <a:cubicBezTo>
                  <a:pt x="5602045" y="2179420"/>
                  <a:pt x="5595386" y="2204147"/>
                  <a:pt x="5576365" y="2204147"/>
                </a:cubicBezTo>
                <a:cubicBezTo>
                  <a:pt x="5582545" y="2206524"/>
                  <a:pt x="5589205" y="2209377"/>
                  <a:pt x="5585877" y="2214133"/>
                </a:cubicBezTo>
                <a:cubicBezTo>
                  <a:pt x="5467469" y="2211755"/>
                  <a:pt x="5368087" y="2263586"/>
                  <a:pt x="5268704" y="2285936"/>
                </a:cubicBezTo>
                <a:cubicBezTo>
                  <a:pt x="5367610" y="2285936"/>
                  <a:pt x="5460812" y="2241712"/>
                  <a:pt x="5569705" y="2244090"/>
                </a:cubicBezTo>
                <a:cubicBezTo>
                  <a:pt x="5137460" y="2338242"/>
                  <a:pt x="4698084" y="2417654"/>
                  <a:pt x="4262509" y="2506576"/>
                </a:cubicBezTo>
                <a:cubicBezTo>
                  <a:pt x="4233501" y="2521317"/>
                  <a:pt x="4207823" y="2491835"/>
                  <a:pt x="4185477" y="2518939"/>
                </a:cubicBezTo>
                <a:cubicBezTo>
                  <a:pt x="4182148" y="2523694"/>
                  <a:pt x="4188330" y="2526547"/>
                  <a:pt x="4191658" y="2531303"/>
                </a:cubicBezTo>
                <a:cubicBezTo>
                  <a:pt x="4165980" y="2526547"/>
                  <a:pt x="4127463" y="2546044"/>
                  <a:pt x="4108441" y="2531303"/>
                </a:cubicBezTo>
                <a:cubicBezTo>
                  <a:pt x="4092749" y="2528449"/>
                  <a:pt x="4098931" y="2543666"/>
                  <a:pt x="4086092" y="2548421"/>
                </a:cubicBezTo>
                <a:cubicBezTo>
                  <a:pt x="4201642" y="2560785"/>
                  <a:pt x="4310536" y="2526547"/>
                  <a:pt x="4432269" y="2531303"/>
                </a:cubicBezTo>
                <a:lnTo>
                  <a:pt x="4448436" y="2518939"/>
                </a:lnTo>
                <a:cubicBezTo>
                  <a:pt x="4557330" y="2546044"/>
                  <a:pt x="4701888" y="2494212"/>
                  <a:pt x="4807451" y="2494212"/>
                </a:cubicBezTo>
                <a:cubicBezTo>
                  <a:pt x="4861660" y="2494212"/>
                  <a:pt x="4932512" y="2469485"/>
                  <a:pt x="4977211" y="2471863"/>
                </a:cubicBezTo>
                <a:lnTo>
                  <a:pt x="4685720" y="2541288"/>
                </a:lnTo>
                <a:cubicBezTo>
                  <a:pt x="4525471" y="2521317"/>
                  <a:pt x="4345724" y="2573624"/>
                  <a:pt x="4179294" y="2590742"/>
                </a:cubicBezTo>
                <a:cubicBezTo>
                  <a:pt x="4099405" y="2612616"/>
                  <a:pt x="4009536" y="2566015"/>
                  <a:pt x="3939157" y="2607861"/>
                </a:cubicBezTo>
                <a:cubicBezTo>
                  <a:pt x="3644367" y="2620224"/>
                  <a:pt x="3337180" y="2652084"/>
                  <a:pt x="3048541" y="2649706"/>
                </a:cubicBezTo>
                <a:cubicBezTo>
                  <a:pt x="3058051" y="2708671"/>
                  <a:pt x="2971506" y="2656839"/>
                  <a:pt x="2939649" y="2679188"/>
                </a:cubicBezTo>
                <a:lnTo>
                  <a:pt x="2939649" y="2659217"/>
                </a:lnTo>
                <a:cubicBezTo>
                  <a:pt x="2910642" y="2659217"/>
                  <a:pt x="2862615" y="2661594"/>
                  <a:pt x="2856433" y="2671580"/>
                </a:cubicBezTo>
                <a:cubicBezTo>
                  <a:pt x="2731368" y="2659217"/>
                  <a:pt x="2574449" y="2641623"/>
                  <a:pt x="2449387" y="2649231"/>
                </a:cubicBezTo>
                <a:cubicBezTo>
                  <a:pt x="2487905" y="2693930"/>
                  <a:pt x="2600125" y="2673958"/>
                  <a:pt x="2654334" y="2696307"/>
                </a:cubicBezTo>
                <a:cubicBezTo>
                  <a:pt x="2709018" y="2711048"/>
                  <a:pt x="2750388" y="2688699"/>
                  <a:pt x="2801745" y="2708671"/>
                </a:cubicBezTo>
                <a:cubicBezTo>
                  <a:pt x="2782724" y="2708671"/>
                  <a:pt x="2757045" y="2701062"/>
                  <a:pt x="2740877" y="2713426"/>
                </a:cubicBezTo>
                <a:cubicBezTo>
                  <a:pt x="2753716" y="2718181"/>
                  <a:pt x="2769410" y="2725789"/>
                  <a:pt x="2785577" y="2725789"/>
                </a:cubicBezTo>
                <a:lnTo>
                  <a:pt x="2702362" y="2725789"/>
                </a:lnTo>
                <a:cubicBezTo>
                  <a:pt x="2606308" y="2681091"/>
                  <a:pt x="2465079" y="2688223"/>
                  <a:pt x="2346675" y="2671105"/>
                </a:cubicBezTo>
                <a:lnTo>
                  <a:pt x="2285809" y="2688223"/>
                </a:lnTo>
                <a:cubicBezTo>
                  <a:pt x="2311490" y="2712950"/>
                  <a:pt x="2356186" y="2693454"/>
                  <a:pt x="2385194" y="2708195"/>
                </a:cubicBezTo>
                <a:cubicBezTo>
                  <a:pt x="2285809" y="2715803"/>
                  <a:pt x="2186902" y="2688223"/>
                  <a:pt x="2071353" y="2708195"/>
                </a:cubicBezTo>
                <a:cubicBezTo>
                  <a:pt x="2218761" y="2750041"/>
                  <a:pt x="2408019" y="2712950"/>
                  <a:pt x="2539260" y="2784753"/>
                </a:cubicBezTo>
                <a:lnTo>
                  <a:pt x="3180258" y="2807103"/>
                </a:lnTo>
                <a:cubicBezTo>
                  <a:pt x="3212594" y="2799494"/>
                  <a:pt x="3238272" y="2797117"/>
                  <a:pt x="3270132" y="2807103"/>
                </a:cubicBezTo>
                <a:lnTo>
                  <a:pt x="3241126" y="2807103"/>
                </a:lnTo>
                <a:lnTo>
                  <a:pt x="3241126" y="2814711"/>
                </a:lnTo>
                <a:cubicBezTo>
                  <a:pt x="3231615" y="2814711"/>
                  <a:pt x="3222105" y="2814711"/>
                  <a:pt x="3218776" y="2807103"/>
                </a:cubicBezTo>
                <a:cubicBezTo>
                  <a:pt x="3203084" y="2814235"/>
                  <a:pt x="3199755" y="2826599"/>
                  <a:pt x="3209266" y="2836585"/>
                </a:cubicBezTo>
                <a:cubicBezTo>
                  <a:pt x="3058527" y="2848948"/>
                  <a:pt x="2882114" y="2814711"/>
                  <a:pt x="2741353" y="2844193"/>
                </a:cubicBezTo>
                <a:cubicBezTo>
                  <a:pt x="2776543" y="2871298"/>
                  <a:pt x="2853582" y="2836585"/>
                  <a:pt x="2879260" y="2873675"/>
                </a:cubicBezTo>
                <a:cubicBezTo>
                  <a:pt x="2984822" y="2878430"/>
                  <a:pt x="3097043" y="2883185"/>
                  <a:pt x="3186916" y="2903157"/>
                </a:cubicBezTo>
                <a:lnTo>
                  <a:pt x="2702836" y="2886038"/>
                </a:lnTo>
                <a:lnTo>
                  <a:pt x="2709494" y="2890794"/>
                </a:lnTo>
                <a:cubicBezTo>
                  <a:pt x="2635313" y="2893171"/>
                  <a:pt x="2564938" y="2890794"/>
                  <a:pt x="2494561" y="2866067"/>
                </a:cubicBezTo>
                <a:cubicBezTo>
                  <a:pt x="2405166" y="2883661"/>
                  <a:pt x="2289612" y="2836585"/>
                  <a:pt x="2193559" y="2861312"/>
                </a:cubicBezTo>
                <a:lnTo>
                  <a:pt x="2206157" y="2865647"/>
                </a:lnTo>
                <a:lnTo>
                  <a:pt x="2114862" y="2863652"/>
                </a:lnTo>
                <a:cubicBezTo>
                  <a:pt x="1998424" y="2855249"/>
                  <a:pt x="1868071" y="2835277"/>
                  <a:pt x="1757504" y="2861312"/>
                </a:cubicBezTo>
                <a:lnTo>
                  <a:pt x="1770346" y="2831830"/>
                </a:lnTo>
                <a:lnTo>
                  <a:pt x="1555415" y="2814711"/>
                </a:lnTo>
                <a:cubicBezTo>
                  <a:pt x="1606771" y="2799970"/>
                  <a:pt x="1530213" y="2772390"/>
                  <a:pt x="1501205" y="2767635"/>
                </a:cubicBezTo>
                <a:cubicBezTo>
                  <a:pt x="1514045" y="2764782"/>
                  <a:pt x="1526884" y="2772390"/>
                  <a:pt x="1533066" y="2760026"/>
                </a:cubicBezTo>
                <a:cubicBezTo>
                  <a:pt x="1466018" y="2725314"/>
                  <a:pt x="1376147" y="2732922"/>
                  <a:pt x="1302440" y="2708195"/>
                </a:cubicBezTo>
                <a:cubicBezTo>
                  <a:pt x="1437012" y="2703440"/>
                  <a:pt x="1581093" y="2735300"/>
                  <a:pt x="1709483" y="2742908"/>
                </a:cubicBezTo>
                <a:cubicBezTo>
                  <a:pt x="1770346" y="2747663"/>
                  <a:pt x="1844054" y="2762404"/>
                  <a:pt x="1895415" y="2747663"/>
                </a:cubicBezTo>
                <a:cubicBezTo>
                  <a:pt x="1885431" y="2725789"/>
                  <a:pt x="1846909" y="2745285"/>
                  <a:pt x="1840726" y="2730544"/>
                </a:cubicBezTo>
                <a:cubicBezTo>
                  <a:pt x="1850238" y="2728167"/>
                  <a:pt x="1866407" y="2735775"/>
                  <a:pt x="1872586" y="2725789"/>
                </a:cubicBezTo>
                <a:cubicBezTo>
                  <a:pt x="1863077" y="2715803"/>
                  <a:pt x="1843580" y="2721034"/>
                  <a:pt x="1834068" y="2713426"/>
                </a:cubicBezTo>
                <a:cubicBezTo>
                  <a:pt x="1786039" y="2745761"/>
                  <a:pt x="1741338" y="2705818"/>
                  <a:pt x="1693317" y="2701062"/>
                </a:cubicBezTo>
                <a:lnTo>
                  <a:pt x="1702826" y="2683944"/>
                </a:lnTo>
                <a:cubicBezTo>
                  <a:pt x="1629121" y="2644476"/>
                  <a:pt x="1529737" y="2649231"/>
                  <a:pt x="1449851" y="2624504"/>
                </a:cubicBezTo>
                <a:cubicBezTo>
                  <a:pt x="1411334" y="2589791"/>
                  <a:pt x="1334300" y="2569820"/>
                  <a:pt x="1263923" y="2569820"/>
                </a:cubicBezTo>
                <a:lnTo>
                  <a:pt x="1257741" y="2599777"/>
                </a:lnTo>
                <a:cubicBezTo>
                  <a:pt x="1165016" y="2562687"/>
                  <a:pt x="1068486" y="2530351"/>
                  <a:pt x="962921" y="2517988"/>
                </a:cubicBezTo>
                <a:cubicBezTo>
                  <a:pt x="914893" y="2505625"/>
                  <a:pt x="885887" y="2476143"/>
                  <a:pt x="841188" y="2476143"/>
                </a:cubicBezTo>
                <a:cubicBezTo>
                  <a:pt x="818839" y="2421934"/>
                  <a:pt x="738477" y="2491359"/>
                  <a:pt x="741805" y="2434297"/>
                </a:cubicBezTo>
                <a:cubicBezTo>
                  <a:pt x="738477" y="2439052"/>
                  <a:pt x="732295" y="2441905"/>
                  <a:pt x="732295" y="2446661"/>
                </a:cubicBezTo>
                <a:cubicBezTo>
                  <a:pt x="700435" y="2449514"/>
                  <a:pt x="665248" y="2444283"/>
                  <a:pt x="649080" y="2429542"/>
                </a:cubicBezTo>
                <a:cubicBezTo>
                  <a:pt x="738952" y="2402437"/>
                  <a:pt x="790308" y="2451891"/>
                  <a:pt x="873524" y="2441905"/>
                </a:cubicBezTo>
                <a:lnTo>
                  <a:pt x="873524" y="2421934"/>
                </a:lnTo>
                <a:cubicBezTo>
                  <a:pt x="956739" y="2459500"/>
                  <a:pt x="1043283" y="2476618"/>
                  <a:pt x="1116988" y="2501345"/>
                </a:cubicBezTo>
                <a:cubicBezTo>
                  <a:pt x="1155506" y="2508478"/>
                  <a:pt x="1184512" y="2501345"/>
                  <a:pt x="1219700" y="2493737"/>
                </a:cubicBezTo>
                <a:cubicBezTo>
                  <a:pt x="1190693" y="2486128"/>
                  <a:pt x="1194022" y="2461401"/>
                  <a:pt x="1155506" y="2471387"/>
                </a:cubicBezTo>
                <a:cubicBezTo>
                  <a:pt x="1216846" y="2449038"/>
                  <a:pt x="1274384" y="2498492"/>
                  <a:pt x="1335251" y="2463779"/>
                </a:cubicBezTo>
                <a:cubicBezTo>
                  <a:pt x="1315755" y="2449038"/>
                  <a:pt x="1312425" y="2421934"/>
                  <a:pt x="1280566" y="2421934"/>
                </a:cubicBezTo>
                <a:cubicBezTo>
                  <a:pt x="1273909" y="2429542"/>
                  <a:pt x="1261069" y="2431919"/>
                  <a:pt x="1264398" y="2441905"/>
                </a:cubicBezTo>
                <a:lnTo>
                  <a:pt x="1209713" y="2446661"/>
                </a:lnTo>
                <a:lnTo>
                  <a:pt x="1203533" y="2411948"/>
                </a:lnTo>
                <a:cubicBezTo>
                  <a:pt x="1126499" y="2401962"/>
                  <a:pt x="1058975" y="2382466"/>
                  <a:pt x="988599" y="2362494"/>
                </a:cubicBezTo>
                <a:cubicBezTo>
                  <a:pt x="994780" y="2352984"/>
                  <a:pt x="1020458" y="2347753"/>
                  <a:pt x="1010948" y="2333012"/>
                </a:cubicBezTo>
                <a:cubicBezTo>
                  <a:pt x="1042808" y="2330634"/>
                  <a:pt x="1081324" y="2338242"/>
                  <a:pt x="1110330" y="2328257"/>
                </a:cubicBezTo>
                <a:lnTo>
                  <a:pt x="1094164" y="2315893"/>
                </a:lnTo>
                <a:cubicBezTo>
                  <a:pt x="1126022" y="2340620"/>
                  <a:pt x="1186888" y="2318746"/>
                  <a:pt x="1186888" y="2298775"/>
                </a:cubicBezTo>
                <a:lnTo>
                  <a:pt x="1203057" y="2311138"/>
                </a:lnTo>
                <a:cubicBezTo>
                  <a:pt x="1266776" y="2303530"/>
                  <a:pt x="1334300" y="2281180"/>
                  <a:pt x="1356649" y="2251698"/>
                </a:cubicBezTo>
                <a:cubicBezTo>
                  <a:pt x="1308621" y="2239335"/>
                  <a:pt x="1251084" y="2219363"/>
                  <a:pt x="1225405" y="2244090"/>
                </a:cubicBezTo>
                <a:cubicBezTo>
                  <a:pt x="1170722" y="2226972"/>
                  <a:pt x="1106527" y="2207000"/>
                  <a:pt x="1048989" y="2214608"/>
                </a:cubicBezTo>
                <a:cubicBezTo>
                  <a:pt x="1097016" y="2182748"/>
                  <a:pt x="1170722" y="2150413"/>
                  <a:pt x="1241098" y="2162777"/>
                </a:cubicBezTo>
                <a:cubicBezTo>
                  <a:pt x="1135058" y="2093826"/>
                  <a:pt x="1000487" y="2061491"/>
                  <a:pt x="878754" y="2049128"/>
                </a:cubicBezTo>
                <a:lnTo>
                  <a:pt x="910614" y="2096204"/>
                </a:lnTo>
                <a:cubicBezTo>
                  <a:pt x="868768" y="2089071"/>
                  <a:pt x="824070" y="2064344"/>
                  <a:pt x="807902" y="2032009"/>
                </a:cubicBezTo>
                <a:cubicBezTo>
                  <a:pt x="756546" y="2002527"/>
                  <a:pt x="708519" y="2017268"/>
                  <a:pt x="653835" y="2002527"/>
                </a:cubicBezTo>
                <a:lnTo>
                  <a:pt x="685694" y="1973045"/>
                </a:lnTo>
                <a:cubicBezTo>
                  <a:pt x="794588" y="1970667"/>
                  <a:pt x="874950" y="1906473"/>
                  <a:pt x="971005" y="1908850"/>
                </a:cubicBezTo>
                <a:cubicBezTo>
                  <a:pt x="971005" y="1891732"/>
                  <a:pt x="945327" y="1891732"/>
                  <a:pt x="932488" y="1884123"/>
                </a:cubicBezTo>
                <a:cubicBezTo>
                  <a:pt x="890642" y="1904095"/>
                  <a:pt x="829776" y="1867005"/>
                  <a:pt x="794588" y="1884123"/>
                </a:cubicBezTo>
                <a:cubicBezTo>
                  <a:pt x="797916" y="1879368"/>
                  <a:pt x="810755" y="1874613"/>
                  <a:pt x="807427" y="1867005"/>
                </a:cubicBezTo>
                <a:cubicBezTo>
                  <a:pt x="621976" y="1842278"/>
                  <a:pt x="471237" y="1730531"/>
                  <a:pt x="285310" y="1688686"/>
                </a:cubicBezTo>
                <a:lnTo>
                  <a:pt x="285310" y="1676322"/>
                </a:lnTo>
                <a:cubicBezTo>
                  <a:pt x="352358" y="1663959"/>
                  <a:pt x="422734" y="1634477"/>
                  <a:pt x="494062" y="1611652"/>
                </a:cubicBezTo>
                <a:cubicBezTo>
                  <a:pt x="551599" y="1619260"/>
                  <a:pt x="606284" y="1678700"/>
                  <a:pt x="663821" y="1634001"/>
                </a:cubicBezTo>
                <a:cubicBezTo>
                  <a:pt x="609137" y="1604519"/>
                  <a:pt x="660493" y="1547457"/>
                  <a:pt x="570620" y="1545080"/>
                </a:cubicBezTo>
                <a:cubicBezTo>
                  <a:pt x="650507" y="1500381"/>
                  <a:pt x="496915" y="1488017"/>
                  <a:pt x="493586" y="1463290"/>
                </a:cubicBezTo>
                <a:lnTo>
                  <a:pt x="718029" y="1532716"/>
                </a:lnTo>
                <a:cubicBezTo>
                  <a:pt x="727540" y="1530338"/>
                  <a:pt x="724211" y="1523206"/>
                  <a:pt x="724211" y="1515597"/>
                </a:cubicBezTo>
                <a:cubicBezTo>
                  <a:pt x="576802" y="1458535"/>
                  <a:pt x="442230" y="1384355"/>
                  <a:pt x="262961" y="1384355"/>
                </a:cubicBezTo>
                <a:cubicBezTo>
                  <a:pt x="298148" y="1362005"/>
                  <a:pt x="365672" y="1366760"/>
                  <a:pt x="410371" y="1349642"/>
                </a:cubicBezTo>
                <a:cubicBezTo>
                  <a:pt x="464580" y="1396718"/>
                  <a:pt x="528774" y="1329670"/>
                  <a:pt x="592969" y="1362005"/>
                </a:cubicBezTo>
                <a:cubicBezTo>
                  <a:pt x="605808" y="1332048"/>
                  <a:pt x="653835" y="1346789"/>
                  <a:pt x="670003" y="1344411"/>
                </a:cubicBezTo>
                <a:lnTo>
                  <a:pt x="670003" y="1337278"/>
                </a:lnTo>
                <a:cubicBezTo>
                  <a:pt x="641472" y="1332048"/>
                  <a:pt x="638143" y="1310174"/>
                  <a:pt x="647654" y="1302566"/>
                </a:cubicBezTo>
                <a:cubicBezTo>
                  <a:pt x="625304" y="1270230"/>
                  <a:pt x="554928" y="1282594"/>
                  <a:pt x="538760" y="1255489"/>
                </a:cubicBezTo>
                <a:cubicBezTo>
                  <a:pt x="500243" y="1238371"/>
                  <a:pt x="442230" y="1210791"/>
                  <a:pt x="410371" y="1230762"/>
                </a:cubicBezTo>
                <a:lnTo>
                  <a:pt x="423209" y="1213644"/>
                </a:lnTo>
                <a:cubicBezTo>
                  <a:pt x="327156" y="1183686"/>
                  <a:pt x="237283" y="1139463"/>
                  <a:pt x="125061" y="1141841"/>
                </a:cubicBezTo>
                <a:cubicBezTo>
                  <a:pt x="93201" y="1149449"/>
                  <a:pt x="67523" y="1102373"/>
                  <a:pt x="38517" y="1137086"/>
                </a:cubicBezTo>
                <a:lnTo>
                  <a:pt x="64195" y="1154204"/>
                </a:lnTo>
                <a:cubicBezTo>
                  <a:pt x="35188" y="1154204"/>
                  <a:pt x="22349" y="1151827"/>
                  <a:pt x="0" y="1147071"/>
                </a:cubicBezTo>
                <a:lnTo>
                  <a:pt x="31860" y="1112359"/>
                </a:lnTo>
                <a:cubicBezTo>
                  <a:pt x="127914" y="1075268"/>
                  <a:pt x="246318" y="1082877"/>
                  <a:pt x="345700" y="1107604"/>
                </a:cubicBezTo>
                <a:cubicBezTo>
                  <a:pt x="445083" y="1085254"/>
                  <a:pt x="528299" y="1203658"/>
                  <a:pt x="614843" y="1137086"/>
                </a:cubicBezTo>
                <a:cubicBezTo>
                  <a:pt x="541138" y="1114736"/>
                  <a:pt x="474090" y="1050541"/>
                  <a:pt x="409895" y="1040555"/>
                </a:cubicBezTo>
                <a:cubicBezTo>
                  <a:pt x="445083" y="1028192"/>
                  <a:pt x="486929" y="1040555"/>
                  <a:pt x="531627" y="1028192"/>
                </a:cubicBezTo>
                <a:cubicBezTo>
                  <a:pt x="566816" y="1035325"/>
                  <a:pt x="595822" y="1072415"/>
                  <a:pt x="631011" y="1057674"/>
                </a:cubicBezTo>
                <a:lnTo>
                  <a:pt x="631011" y="1052919"/>
                </a:lnTo>
                <a:cubicBezTo>
                  <a:pt x="660017" y="1072891"/>
                  <a:pt x="698534" y="1085254"/>
                  <a:pt x="730393" y="1077646"/>
                </a:cubicBezTo>
                <a:lnTo>
                  <a:pt x="730393" y="1070038"/>
                </a:lnTo>
                <a:cubicBezTo>
                  <a:pt x="765581" y="1077170"/>
                  <a:pt x="778420" y="1057674"/>
                  <a:pt x="794588" y="1047688"/>
                </a:cubicBezTo>
                <a:cubicBezTo>
                  <a:pt x="778420" y="1025339"/>
                  <a:pt x="727064" y="1022961"/>
                  <a:pt x="730393" y="998234"/>
                </a:cubicBezTo>
                <a:cubicBezTo>
                  <a:pt x="512607" y="1005843"/>
                  <a:pt x="355687" y="894572"/>
                  <a:pt x="131243" y="909313"/>
                </a:cubicBezTo>
                <a:cubicBezTo>
                  <a:pt x="246318" y="894096"/>
                  <a:pt x="380888" y="899327"/>
                  <a:pt x="493111" y="938795"/>
                </a:cubicBezTo>
                <a:cubicBezTo>
                  <a:pt x="560634" y="929284"/>
                  <a:pt x="614843" y="981116"/>
                  <a:pt x="669528" y="958766"/>
                </a:cubicBezTo>
                <a:cubicBezTo>
                  <a:pt x="586312" y="936417"/>
                  <a:pt x="509278" y="906935"/>
                  <a:pt x="422734" y="886963"/>
                </a:cubicBezTo>
                <a:cubicBezTo>
                  <a:pt x="528299" y="892194"/>
                  <a:pt x="624829" y="944025"/>
                  <a:pt x="730393" y="958766"/>
                </a:cubicBezTo>
                <a:cubicBezTo>
                  <a:pt x="746560" y="941648"/>
                  <a:pt x="784602" y="926431"/>
                  <a:pt x="778420" y="909313"/>
                </a:cubicBezTo>
                <a:cubicBezTo>
                  <a:pt x="672856" y="894572"/>
                  <a:pt x="586312" y="820391"/>
                  <a:pt x="461251" y="849873"/>
                </a:cubicBezTo>
                <a:lnTo>
                  <a:pt x="477894" y="834181"/>
                </a:lnTo>
                <a:lnTo>
                  <a:pt x="631486" y="821818"/>
                </a:lnTo>
                <a:cubicBezTo>
                  <a:pt x="734197" y="854153"/>
                  <a:pt x="843090" y="903606"/>
                  <a:pt x="939145" y="858908"/>
                </a:cubicBezTo>
                <a:cubicBezTo>
                  <a:pt x="887789" y="856055"/>
                  <a:pt x="855929" y="828950"/>
                  <a:pt x="807902" y="816587"/>
                </a:cubicBezTo>
                <a:cubicBezTo>
                  <a:pt x="855929" y="808979"/>
                  <a:pt x="881132" y="833705"/>
                  <a:pt x="922977" y="833705"/>
                </a:cubicBezTo>
                <a:cubicBezTo>
                  <a:pt x="932963" y="826097"/>
                  <a:pt x="945327" y="821342"/>
                  <a:pt x="939145" y="811356"/>
                </a:cubicBezTo>
                <a:cubicBezTo>
                  <a:pt x="820266" y="759525"/>
                  <a:pt x="692351" y="690099"/>
                  <a:pt x="554452" y="710071"/>
                </a:cubicBezTo>
                <a:cubicBezTo>
                  <a:pt x="561110" y="695330"/>
                  <a:pt x="548271" y="682966"/>
                  <a:pt x="532103" y="680589"/>
                </a:cubicBezTo>
                <a:cubicBezTo>
                  <a:pt x="586312" y="665848"/>
                  <a:pt x="608661" y="705316"/>
                  <a:pt x="663346" y="692952"/>
                </a:cubicBezTo>
                <a:cubicBezTo>
                  <a:pt x="708043" y="751916"/>
                  <a:pt x="791259" y="677736"/>
                  <a:pt x="845944" y="710071"/>
                </a:cubicBezTo>
                <a:cubicBezTo>
                  <a:pt x="881132" y="710071"/>
                  <a:pt x="948180" y="715302"/>
                  <a:pt x="961019" y="744784"/>
                </a:cubicBezTo>
                <a:cubicBezTo>
                  <a:pt x="1287698" y="759525"/>
                  <a:pt x="1476956" y="858432"/>
                  <a:pt x="1806961" y="858432"/>
                </a:cubicBezTo>
                <a:lnTo>
                  <a:pt x="1800779" y="850824"/>
                </a:lnTo>
                <a:cubicBezTo>
                  <a:pt x="2249196" y="922627"/>
                  <a:pt x="2723760" y="920250"/>
                  <a:pt x="3185014" y="875551"/>
                </a:cubicBezTo>
                <a:cubicBezTo>
                  <a:pt x="3233041" y="843691"/>
                  <a:pt x="3264902" y="870796"/>
                  <a:pt x="3316257" y="846069"/>
                </a:cubicBezTo>
                <a:cubicBezTo>
                  <a:pt x="3316257" y="838936"/>
                  <a:pt x="3316257" y="831328"/>
                  <a:pt x="3306747" y="828950"/>
                </a:cubicBezTo>
                <a:cubicBezTo>
                  <a:pt x="3233041" y="844167"/>
                  <a:pt x="3124147" y="814209"/>
                  <a:pt x="3076121" y="858908"/>
                </a:cubicBezTo>
                <a:lnTo>
                  <a:pt x="3037602" y="846544"/>
                </a:lnTo>
                <a:cubicBezTo>
                  <a:pt x="2835510" y="836559"/>
                  <a:pt x="2627231" y="828950"/>
                  <a:pt x="2431791" y="816587"/>
                </a:cubicBezTo>
                <a:cubicBezTo>
                  <a:pt x="2313392" y="801846"/>
                  <a:pt x="2188328" y="781874"/>
                  <a:pt x="2069926" y="781874"/>
                </a:cubicBezTo>
                <a:cubicBezTo>
                  <a:pt x="2072305" y="784252"/>
                  <a:pt x="2074685" y="785678"/>
                  <a:pt x="2077538" y="786154"/>
                </a:cubicBezTo>
                <a:lnTo>
                  <a:pt x="1948200" y="781874"/>
                </a:lnTo>
                <a:cubicBezTo>
                  <a:pt x="1986715" y="816111"/>
                  <a:pt x="2079443" y="781874"/>
                  <a:pt x="2130793" y="811356"/>
                </a:cubicBezTo>
                <a:lnTo>
                  <a:pt x="2130793" y="821342"/>
                </a:lnTo>
                <a:cubicBezTo>
                  <a:pt x="2210679" y="836083"/>
                  <a:pt x="2326228" y="840838"/>
                  <a:pt x="2399935" y="863187"/>
                </a:cubicBezTo>
                <a:cubicBezTo>
                  <a:pt x="2284383" y="877928"/>
                  <a:pt x="2172162" y="836083"/>
                  <a:pt x="2063271" y="840838"/>
                </a:cubicBezTo>
                <a:lnTo>
                  <a:pt x="2053759" y="857957"/>
                </a:lnTo>
                <a:lnTo>
                  <a:pt x="2037591" y="840838"/>
                </a:lnTo>
                <a:cubicBezTo>
                  <a:pt x="1938214" y="855579"/>
                  <a:pt x="1832643" y="803748"/>
                  <a:pt x="1739436" y="820866"/>
                </a:cubicBezTo>
                <a:cubicBezTo>
                  <a:pt x="1710434" y="870320"/>
                  <a:pt x="1668588" y="783776"/>
                  <a:pt x="1601541" y="803748"/>
                </a:cubicBezTo>
                <a:cubicBezTo>
                  <a:pt x="1492647" y="789007"/>
                  <a:pt x="1351895" y="789007"/>
                  <a:pt x="1262021" y="739553"/>
                </a:cubicBezTo>
                <a:lnTo>
                  <a:pt x="845468" y="638268"/>
                </a:lnTo>
                <a:cubicBezTo>
                  <a:pt x="720407" y="633037"/>
                  <a:pt x="566340" y="615918"/>
                  <a:pt x="447936" y="608310"/>
                </a:cubicBezTo>
                <a:cubicBezTo>
                  <a:pt x="527823" y="573597"/>
                  <a:pt x="621025" y="653009"/>
                  <a:pt x="717078" y="608310"/>
                </a:cubicBezTo>
                <a:cubicBezTo>
                  <a:pt x="688072" y="593569"/>
                  <a:pt x="633388" y="600702"/>
                  <a:pt x="601529" y="583583"/>
                </a:cubicBezTo>
                <a:cubicBezTo>
                  <a:pt x="688072" y="575975"/>
                  <a:pt x="764630" y="578353"/>
                  <a:pt x="854503" y="561234"/>
                </a:cubicBezTo>
                <a:cubicBezTo>
                  <a:pt x="694253" y="514158"/>
                  <a:pt x="514984" y="484676"/>
                  <a:pt x="345225" y="472312"/>
                </a:cubicBezTo>
                <a:cubicBezTo>
                  <a:pt x="492635" y="439977"/>
                  <a:pt x="688072" y="507025"/>
                  <a:pt x="838811" y="459949"/>
                </a:cubicBezTo>
                <a:cubicBezTo>
                  <a:pt x="915845" y="457571"/>
                  <a:pt x="1008570" y="501794"/>
                  <a:pt x="1037577" y="459949"/>
                </a:cubicBezTo>
                <a:cubicBezTo>
                  <a:pt x="1082276" y="452816"/>
                  <a:pt x="1044234" y="489906"/>
                  <a:pt x="1076094" y="494661"/>
                </a:cubicBezTo>
                <a:lnTo>
                  <a:pt x="1107954" y="484676"/>
                </a:lnTo>
                <a:cubicBezTo>
                  <a:pt x="1544003" y="638268"/>
                  <a:pt x="2008588" y="598324"/>
                  <a:pt x="2486002" y="655386"/>
                </a:cubicBezTo>
                <a:cubicBezTo>
                  <a:pt x="2588714" y="672505"/>
                  <a:pt x="2723283" y="645401"/>
                  <a:pt x="2806502" y="680113"/>
                </a:cubicBezTo>
                <a:cubicBezTo>
                  <a:pt x="3133658" y="672981"/>
                  <a:pt x="3463670" y="603555"/>
                  <a:pt x="3745653" y="578828"/>
                </a:cubicBezTo>
                <a:cubicBezTo>
                  <a:pt x="3652927" y="601177"/>
                  <a:pt x="3544032" y="598800"/>
                  <a:pt x="3454158" y="633513"/>
                </a:cubicBezTo>
                <a:cubicBezTo>
                  <a:pt x="3496005" y="655386"/>
                  <a:pt x="3553543" y="608786"/>
                  <a:pt x="3575893" y="650631"/>
                </a:cubicBezTo>
                <a:cubicBezTo>
                  <a:pt x="3457487" y="667750"/>
                  <a:pt x="3322914" y="660142"/>
                  <a:pt x="3201181" y="680113"/>
                </a:cubicBezTo>
                <a:cubicBezTo>
                  <a:pt x="3172175" y="734322"/>
                  <a:pt x="3072792" y="699610"/>
                  <a:pt x="3024764" y="709595"/>
                </a:cubicBezTo>
                <a:cubicBezTo>
                  <a:pt x="2982921" y="672505"/>
                  <a:pt x="2922051" y="699610"/>
                  <a:pt x="2877359" y="709595"/>
                </a:cubicBezTo>
                <a:cubicBezTo>
                  <a:pt x="2886866" y="711973"/>
                  <a:pt x="2883536" y="719106"/>
                  <a:pt x="2883536" y="726714"/>
                </a:cubicBezTo>
                <a:cubicBezTo>
                  <a:pt x="3135085" y="752867"/>
                  <a:pt x="3408033" y="716728"/>
                  <a:pt x="3666717" y="687246"/>
                </a:cubicBezTo>
                <a:cubicBezTo>
                  <a:pt x="3612983" y="697232"/>
                  <a:pt x="3564479" y="727190"/>
                  <a:pt x="3508368" y="714351"/>
                </a:cubicBezTo>
                <a:cubicBezTo>
                  <a:pt x="3463193" y="721483"/>
                  <a:pt x="3405656" y="753819"/>
                  <a:pt x="3344789" y="731469"/>
                </a:cubicBezTo>
                <a:cubicBezTo>
                  <a:pt x="3306271" y="759049"/>
                  <a:pt x="3264426" y="731469"/>
                  <a:pt x="3229238" y="751441"/>
                </a:cubicBezTo>
                <a:cubicBezTo>
                  <a:pt x="3094665" y="778545"/>
                  <a:pt x="2944404" y="743833"/>
                  <a:pt x="2816012" y="768560"/>
                </a:cubicBezTo>
                <a:cubicBezTo>
                  <a:pt x="2809355" y="773315"/>
                  <a:pt x="2796515" y="775692"/>
                  <a:pt x="2799844" y="785678"/>
                </a:cubicBezTo>
                <a:cubicBezTo>
                  <a:pt x="2697606" y="805650"/>
                  <a:pt x="2575876" y="770937"/>
                  <a:pt x="2486002" y="773315"/>
                </a:cubicBezTo>
                <a:lnTo>
                  <a:pt x="2469831" y="785678"/>
                </a:lnTo>
                <a:lnTo>
                  <a:pt x="2476018" y="790433"/>
                </a:lnTo>
                <a:cubicBezTo>
                  <a:pt x="2568743" y="798042"/>
                  <a:pt x="2706640" y="815160"/>
                  <a:pt x="2815538" y="810405"/>
                </a:cubicBezTo>
                <a:lnTo>
                  <a:pt x="2831706" y="820391"/>
                </a:lnTo>
                <a:cubicBezTo>
                  <a:pt x="3549738" y="832754"/>
                  <a:pt x="4142203" y="682015"/>
                  <a:pt x="4799368" y="560758"/>
                </a:cubicBezTo>
                <a:cubicBezTo>
                  <a:pt x="4892094" y="558381"/>
                  <a:pt x="4965800" y="508927"/>
                  <a:pt x="5052346" y="518913"/>
                </a:cubicBezTo>
                <a:lnTo>
                  <a:pt x="4959618" y="560758"/>
                </a:lnTo>
                <a:cubicBezTo>
                  <a:pt x="4969128" y="563136"/>
                  <a:pt x="4972457" y="573122"/>
                  <a:pt x="4985294" y="573122"/>
                </a:cubicBezTo>
                <a:cubicBezTo>
                  <a:pt x="4988149" y="568367"/>
                  <a:pt x="4994805" y="565514"/>
                  <a:pt x="4991476" y="560758"/>
                </a:cubicBezTo>
                <a:lnTo>
                  <a:pt x="5052346" y="560758"/>
                </a:lnTo>
                <a:cubicBezTo>
                  <a:pt x="5391863" y="494186"/>
                  <a:pt x="5712360" y="441879"/>
                  <a:pt x="6045698" y="365321"/>
                </a:cubicBezTo>
                <a:cubicBezTo>
                  <a:pt x="6023349" y="365321"/>
                  <a:pt x="5997671" y="338216"/>
                  <a:pt x="5984832" y="365321"/>
                </a:cubicBezTo>
                <a:lnTo>
                  <a:pt x="5968664" y="352957"/>
                </a:lnTo>
                <a:cubicBezTo>
                  <a:pt x="5952973" y="352957"/>
                  <a:pt x="5946315" y="367698"/>
                  <a:pt x="5936805" y="375307"/>
                </a:cubicBezTo>
                <a:lnTo>
                  <a:pt x="5715689" y="400034"/>
                </a:lnTo>
                <a:cubicBezTo>
                  <a:pt x="5994818" y="342971"/>
                  <a:pt x="6305331" y="285909"/>
                  <a:pt x="6590642" y="234078"/>
                </a:cubicBezTo>
                <a:lnTo>
                  <a:pt x="6574473" y="256427"/>
                </a:lnTo>
                <a:cubicBezTo>
                  <a:pt x="6859784" y="226470"/>
                  <a:pt x="7132256" y="157520"/>
                  <a:pt x="7420419" y="149911"/>
                </a:cubicBezTo>
                <a:cubicBezTo>
                  <a:pt x="7600165" y="110443"/>
                  <a:pt x="7801784" y="105688"/>
                  <a:pt x="7991040" y="85717"/>
                </a:cubicBezTo>
                <a:lnTo>
                  <a:pt x="7991040" y="115199"/>
                </a:lnTo>
                <a:cubicBezTo>
                  <a:pt x="8007207" y="115199"/>
                  <a:pt x="8020047" y="112821"/>
                  <a:pt x="8029557" y="102835"/>
                </a:cubicBezTo>
                <a:cubicBezTo>
                  <a:pt x="8020047" y="63367"/>
                  <a:pt x="8109443" y="78108"/>
                  <a:pt x="8151289" y="68122"/>
                </a:cubicBezTo>
                <a:lnTo>
                  <a:pt x="8090423" y="90472"/>
                </a:lnTo>
                <a:cubicBezTo>
                  <a:pt x="8109919" y="90472"/>
                  <a:pt x="8122759" y="122807"/>
                  <a:pt x="8145107" y="102835"/>
                </a:cubicBezTo>
                <a:lnTo>
                  <a:pt x="8128940" y="90472"/>
                </a:lnTo>
                <a:lnTo>
                  <a:pt x="8176968" y="90472"/>
                </a:lnTo>
                <a:lnTo>
                  <a:pt x="8176968" y="108066"/>
                </a:lnTo>
                <a:lnTo>
                  <a:pt x="8484626" y="90947"/>
                </a:lnTo>
                <a:cubicBezTo>
                  <a:pt x="8590667" y="66220"/>
                  <a:pt x="8740931" y="93325"/>
                  <a:pt x="8830804" y="68598"/>
                </a:cubicBezTo>
                <a:lnTo>
                  <a:pt x="8836985" y="85717"/>
                </a:lnTo>
                <a:cubicBezTo>
                  <a:pt x="8878831" y="90947"/>
                  <a:pt x="8833657" y="60990"/>
                  <a:pt x="8875502" y="68598"/>
                </a:cubicBezTo>
                <a:lnTo>
                  <a:pt x="8875502" y="77633"/>
                </a:lnTo>
                <a:cubicBezTo>
                  <a:pt x="8980116" y="84766"/>
                  <a:pt x="9049541" y="91423"/>
                  <a:pt x="9147974" y="74780"/>
                </a:cubicBezTo>
                <a:cubicBezTo>
                  <a:pt x="9140365" y="73829"/>
                  <a:pt x="9133233" y="69073"/>
                  <a:pt x="9125148" y="65269"/>
                </a:cubicBezTo>
                <a:cubicBezTo>
                  <a:pt x="9135135" y="63367"/>
                  <a:pt x="9145596" y="54332"/>
                  <a:pt x="9151302" y="48151"/>
                </a:cubicBezTo>
                <a:cubicBezTo>
                  <a:pt x="9006745" y="28654"/>
                  <a:pt x="8859334" y="63367"/>
                  <a:pt x="8715253" y="43395"/>
                </a:cubicBezTo>
                <a:lnTo>
                  <a:pt x="8660568" y="55759"/>
                </a:lnTo>
                <a:lnTo>
                  <a:pt x="8667226" y="48151"/>
                </a:lnTo>
                <a:lnTo>
                  <a:pt x="8638219" y="38165"/>
                </a:lnTo>
                <a:cubicBezTo>
                  <a:pt x="8771126" y="28179"/>
                  <a:pt x="8896900" y="23186"/>
                  <a:pt x="9019465" y="23186"/>
                </a:cubicBezTo>
                <a:close/>
                <a:moveTo>
                  <a:pt x="10491072" y="18788"/>
                </a:moveTo>
                <a:cubicBezTo>
                  <a:pt x="10510330" y="18788"/>
                  <a:pt x="10529589" y="21285"/>
                  <a:pt x="10545519" y="26277"/>
                </a:cubicBezTo>
                <a:lnTo>
                  <a:pt x="10436625" y="26277"/>
                </a:lnTo>
                <a:cubicBezTo>
                  <a:pt x="10452555" y="21285"/>
                  <a:pt x="10471814" y="18788"/>
                  <a:pt x="10491072" y="18788"/>
                </a:cubicBezTo>
                <a:close/>
                <a:moveTo>
                  <a:pt x="7113710" y="1550"/>
                </a:moveTo>
                <a:lnTo>
                  <a:pt x="7113710" y="13914"/>
                </a:lnTo>
                <a:lnTo>
                  <a:pt x="7091361" y="13914"/>
                </a:lnTo>
                <a:cubicBezTo>
                  <a:pt x="7100871" y="9159"/>
                  <a:pt x="7104199" y="-827"/>
                  <a:pt x="7113710" y="1550"/>
                </a:cubicBezTo>
                <a:close/>
                <a:moveTo>
                  <a:pt x="10420175" y="800"/>
                </a:moveTo>
                <a:cubicBezTo>
                  <a:pt x="10424142" y="-382"/>
                  <a:pt x="10429373" y="-352"/>
                  <a:pt x="10436625" y="1550"/>
                </a:cubicBezTo>
                <a:cubicBezTo>
                  <a:pt x="10407618" y="-827"/>
                  <a:pt x="10423786" y="31508"/>
                  <a:pt x="10398108" y="26277"/>
                </a:cubicBezTo>
                <a:cubicBezTo>
                  <a:pt x="10407737" y="18788"/>
                  <a:pt x="10408272" y="4344"/>
                  <a:pt x="10420175" y="800"/>
                </a:cubicBezTo>
                <a:close/>
              </a:path>
            </a:pathLst>
          </a:custGeom>
          <a:blipFill>
            <a:blip r:embed="rId4"/>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nvGrpSpPr>
          <p:cNvPr id="20" name="Group 2">
            <a:extLst>
              <a:ext uri="{FF2B5EF4-FFF2-40B4-BE49-F238E27FC236}">
                <a16:creationId xmlns:a16="http://schemas.microsoft.com/office/drawing/2014/main" id="{6981BBDD-8311-A2C0-4300-744114CFB1F9}"/>
              </a:ext>
            </a:extLst>
          </p:cNvPr>
          <p:cNvGrpSpPr/>
          <p:nvPr/>
        </p:nvGrpSpPr>
        <p:grpSpPr>
          <a:xfrm>
            <a:off x="1500791" y="683309"/>
            <a:ext cx="3983492" cy="3992335"/>
            <a:chOff x="2899909" y="1995715"/>
            <a:chExt cx="3983492" cy="3992335"/>
          </a:xfrm>
        </p:grpSpPr>
        <p:sp>
          <p:nvSpPr>
            <p:cNvPr id="21" name="Freeform: Shape 13">
              <a:extLst>
                <a:ext uri="{FF2B5EF4-FFF2-40B4-BE49-F238E27FC236}">
                  <a16:creationId xmlns:a16="http://schemas.microsoft.com/office/drawing/2014/main" id="{A0A4E5A2-BBF4-3334-A987-8BFB08C4A0BB}"/>
                </a:ext>
              </a:extLst>
            </p:cNvPr>
            <p:cNvSpPr/>
            <p:nvPr/>
          </p:nvSpPr>
          <p:spPr>
            <a:xfrm>
              <a:off x="2921001" y="2000250"/>
              <a:ext cx="3962400" cy="3987800"/>
            </a:xfrm>
            <a:custGeom>
              <a:avLst/>
              <a:gdLst>
                <a:gd name="connsiteX0" fmla="*/ 1676400 w 3937000"/>
                <a:gd name="connsiteY0" fmla="*/ 0 h 3962400"/>
                <a:gd name="connsiteX1" fmla="*/ 3937000 w 3937000"/>
                <a:gd name="connsiteY1" fmla="*/ 2260600 h 3962400"/>
                <a:gd name="connsiteX2" fmla="*/ 2235200 w 3937000"/>
                <a:gd name="connsiteY2" fmla="*/ 3962400 h 3962400"/>
                <a:gd name="connsiteX3" fmla="*/ 0 w 3937000"/>
                <a:gd name="connsiteY3" fmla="*/ 1727200 h 3962400"/>
                <a:gd name="connsiteX4" fmla="*/ 1676400 w 3937000"/>
                <a:gd name="connsiteY4" fmla="*/ 0 h 3962400"/>
                <a:gd name="connsiteX0-1" fmla="*/ 1701800 w 3962400"/>
                <a:gd name="connsiteY0-2" fmla="*/ 0 h 3962400"/>
                <a:gd name="connsiteX1-3" fmla="*/ 3962400 w 3962400"/>
                <a:gd name="connsiteY1-4" fmla="*/ 2260600 h 3962400"/>
                <a:gd name="connsiteX2-5" fmla="*/ 2260600 w 3962400"/>
                <a:gd name="connsiteY2-6" fmla="*/ 3962400 h 3962400"/>
                <a:gd name="connsiteX3-7" fmla="*/ 0 w 3962400"/>
                <a:gd name="connsiteY3-8" fmla="*/ 1739900 h 3962400"/>
                <a:gd name="connsiteX4-9" fmla="*/ 1701800 w 3962400"/>
                <a:gd name="connsiteY4-10" fmla="*/ 0 h 3962400"/>
                <a:gd name="connsiteX0-11" fmla="*/ 1701800 w 3962400"/>
                <a:gd name="connsiteY0-12" fmla="*/ 0 h 3987800"/>
                <a:gd name="connsiteX1-13" fmla="*/ 3962400 w 3962400"/>
                <a:gd name="connsiteY1-14" fmla="*/ 2260600 h 3987800"/>
                <a:gd name="connsiteX2-15" fmla="*/ 2235200 w 3962400"/>
                <a:gd name="connsiteY2-16" fmla="*/ 3987800 h 3987800"/>
                <a:gd name="connsiteX3-17" fmla="*/ 0 w 3962400"/>
                <a:gd name="connsiteY3-18" fmla="*/ 1739900 h 3987800"/>
                <a:gd name="connsiteX4-19" fmla="*/ 1701800 w 3962400"/>
                <a:gd name="connsiteY4-20" fmla="*/ 0 h 3987800"/>
                <a:gd name="connsiteX0-21" fmla="*/ 1739900 w 4000500"/>
                <a:gd name="connsiteY0-22" fmla="*/ 0 h 3987800"/>
                <a:gd name="connsiteX1-23" fmla="*/ 4000500 w 4000500"/>
                <a:gd name="connsiteY1-24" fmla="*/ 2260600 h 3987800"/>
                <a:gd name="connsiteX2-25" fmla="*/ 2273300 w 4000500"/>
                <a:gd name="connsiteY2-26" fmla="*/ 3987800 h 3987800"/>
                <a:gd name="connsiteX3-27" fmla="*/ 0 w 4000500"/>
                <a:gd name="connsiteY3-28" fmla="*/ 1720850 h 3987800"/>
                <a:gd name="connsiteX4-29" fmla="*/ 1739900 w 4000500"/>
                <a:gd name="connsiteY4-30" fmla="*/ 0 h 3987800"/>
                <a:gd name="connsiteX0-31" fmla="*/ 1711325 w 3971925"/>
                <a:gd name="connsiteY0-32" fmla="*/ 0 h 3987800"/>
                <a:gd name="connsiteX1-33" fmla="*/ 3971925 w 3971925"/>
                <a:gd name="connsiteY1-34" fmla="*/ 2260600 h 3987800"/>
                <a:gd name="connsiteX2-35" fmla="*/ 2244725 w 3971925"/>
                <a:gd name="connsiteY2-36" fmla="*/ 3987800 h 3987800"/>
                <a:gd name="connsiteX3-37" fmla="*/ 0 w 3971925"/>
                <a:gd name="connsiteY3-38" fmla="*/ 1725612 h 3987800"/>
                <a:gd name="connsiteX4-39" fmla="*/ 1711325 w 3971925"/>
                <a:gd name="connsiteY4-40" fmla="*/ 0 h 3987800"/>
                <a:gd name="connsiteX0-41" fmla="*/ 1701800 w 3962400"/>
                <a:gd name="connsiteY0-42" fmla="*/ 0 h 3987800"/>
                <a:gd name="connsiteX1-43" fmla="*/ 3962400 w 3962400"/>
                <a:gd name="connsiteY1-44" fmla="*/ 2260600 h 3987800"/>
                <a:gd name="connsiteX2-45" fmla="*/ 2235200 w 3962400"/>
                <a:gd name="connsiteY2-46" fmla="*/ 3987800 h 3987800"/>
                <a:gd name="connsiteX3-47" fmla="*/ 0 w 3962400"/>
                <a:gd name="connsiteY3-48" fmla="*/ 1720850 h 3987800"/>
                <a:gd name="connsiteX4-49" fmla="*/ 1701800 w 3962400"/>
                <a:gd name="connsiteY4-50" fmla="*/ 0 h 3987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62400" h="3987800">
                  <a:moveTo>
                    <a:pt x="1701800" y="0"/>
                  </a:moveTo>
                  <a:lnTo>
                    <a:pt x="3962400" y="2260600"/>
                  </a:lnTo>
                  <a:lnTo>
                    <a:pt x="2235200" y="3987800"/>
                  </a:lnTo>
                  <a:lnTo>
                    <a:pt x="0" y="1720850"/>
                  </a:lnTo>
                  <a:lnTo>
                    <a:pt x="1701800" y="0"/>
                  </a:lnTo>
                  <a:close/>
                </a:path>
              </a:pathLst>
            </a:custGeom>
            <a:gradFill>
              <a:gsLst>
                <a:gs pos="0">
                  <a:schemeClr val="accent1">
                    <a:lumMod val="75000"/>
                    <a:alpha val="46000"/>
                  </a:schemeClr>
                </a:gs>
                <a:gs pos="58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Rectangle: Rounded Corners 14">
              <a:extLst>
                <a:ext uri="{FF2B5EF4-FFF2-40B4-BE49-F238E27FC236}">
                  <a16:creationId xmlns:a16="http://schemas.microsoft.com/office/drawing/2014/main" id="{D32FF61F-EC50-6229-1714-76654C692CB5}"/>
                </a:ext>
              </a:extLst>
            </p:cNvPr>
            <p:cNvSpPr/>
            <p:nvPr/>
          </p:nvSpPr>
          <p:spPr>
            <a:xfrm>
              <a:off x="2899909" y="1995715"/>
              <a:ext cx="1756229" cy="1756229"/>
            </a:xfrm>
            <a:prstGeom prst="roundRect">
              <a:avLst>
                <a:gd name="adj" fmla="val 2892"/>
              </a:avLst>
            </a:prstGeom>
            <a:solidFill>
              <a:srgbClr val="2842A2"/>
            </a:solidFill>
            <a:ln w="25400">
              <a:noFill/>
            </a:ln>
            <a:effectLst>
              <a:outerShdw blurRad="6477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Freeform: Shape 15">
              <a:extLst>
                <a:ext uri="{FF2B5EF4-FFF2-40B4-BE49-F238E27FC236}">
                  <a16:creationId xmlns:a16="http://schemas.microsoft.com/office/drawing/2014/main" id="{FE82DAA2-C5B4-2879-3689-D6D8A83F5C3B}"/>
                </a:ext>
              </a:extLst>
            </p:cNvPr>
            <p:cNvSpPr/>
            <p:nvPr/>
          </p:nvSpPr>
          <p:spPr>
            <a:xfrm>
              <a:off x="3612356" y="2509838"/>
              <a:ext cx="1019175" cy="1223962"/>
            </a:xfrm>
            <a:custGeom>
              <a:avLst/>
              <a:gdLst>
                <a:gd name="connsiteX0" fmla="*/ 23813 w 1019175"/>
                <a:gd name="connsiteY0" fmla="*/ 771525 h 1223962"/>
                <a:gd name="connsiteX1" fmla="*/ 476250 w 1019175"/>
                <a:gd name="connsiteY1" fmla="*/ 1223962 h 1223962"/>
                <a:gd name="connsiteX2" fmla="*/ 1009650 w 1019175"/>
                <a:gd name="connsiteY2" fmla="*/ 1219200 h 1223962"/>
                <a:gd name="connsiteX3" fmla="*/ 1019175 w 1019175"/>
                <a:gd name="connsiteY3" fmla="*/ 785812 h 1223962"/>
                <a:gd name="connsiteX4" fmla="*/ 233363 w 1019175"/>
                <a:gd name="connsiteY4" fmla="*/ 0 h 1223962"/>
                <a:gd name="connsiteX5" fmla="*/ 0 w 1019175"/>
                <a:gd name="connsiteY5" fmla="*/ 76200 h 1223962"/>
                <a:gd name="connsiteX6" fmla="*/ 133350 w 1019175"/>
                <a:gd name="connsiteY6" fmla="*/ 100012 h 1223962"/>
                <a:gd name="connsiteX7" fmla="*/ 142875 w 1019175"/>
                <a:gd name="connsiteY7" fmla="*/ 728662 h 1223962"/>
                <a:gd name="connsiteX8" fmla="*/ 95250 w 1019175"/>
                <a:gd name="connsiteY8" fmla="*/ 757237 h 1223962"/>
                <a:gd name="connsiteX9" fmla="*/ 23813 w 1019175"/>
                <a:gd name="connsiteY9" fmla="*/ 771525 h 122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175" h="1223962">
                  <a:moveTo>
                    <a:pt x="23813" y="771525"/>
                  </a:moveTo>
                  <a:lnTo>
                    <a:pt x="476250" y="1223962"/>
                  </a:lnTo>
                  <a:lnTo>
                    <a:pt x="1009650" y="1219200"/>
                  </a:lnTo>
                  <a:lnTo>
                    <a:pt x="1019175" y="785812"/>
                  </a:lnTo>
                  <a:lnTo>
                    <a:pt x="233363" y="0"/>
                  </a:lnTo>
                  <a:lnTo>
                    <a:pt x="0" y="76200"/>
                  </a:lnTo>
                  <a:lnTo>
                    <a:pt x="133350" y="100012"/>
                  </a:lnTo>
                  <a:lnTo>
                    <a:pt x="142875" y="728662"/>
                  </a:lnTo>
                  <a:lnTo>
                    <a:pt x="95250" y="757237"/>
                  </a:lnTo>
                  <a:lnTo>
                    <a:pt x="23813" y="771525"/>
                  </a:lnTo>
                  <a:close/>
                </a:path>
              </a:pathLst>
            </a:custGeom>
            <a:gradFill>
              <a:gsLst>
                <a:gs pos="0">
                  <a:schemeClr val="accent1">
                    <a:lumMod val="75000"/>
                    <a:alpha val="49000"/>
                  </a:schemeClr>
                </a:gs>
                <a:gs pos="100000">
                  <a:schemeClr val="accent1">
                    <a:alpha val="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TextBox 16">
              <a:extLst>
                <a:ext uri="{FF2B5EF4-FFF2-40B4-BE49-F238E27FC236}">
                  <a16:creationId xmlns:a16="http://schemas.microsoft.com/office/drawing/2014/main" id="{0106B974-FA18-4BB7-3723-75B0C6343897}"/>
                </a:ext>
              </a:extLst>
            </p:cNvPr>
            <p:cNvSpPr txBox="1"/>
            <p:nvPr/>
          </p:nvSpPr>
          <p:spPr>
            <a:xfrm>
              <a:off x="3325014" y="2182284"/>
              <a:ext cx="906018" cy="1569660"/>
            </a:xfrm>
            <a:prstGeom prst="rect">
              <a:avLst/>
            </a:prstGeom>
            <a:noFill/>
          </p:spPr>
          <p:txBody>
            <a:bodyPr wrap="none" rtlCol="0">
              <a:spAutoFit/>
            </a:bodyPr>
            <a:lstStyle/>
            <a:p>
              <a:pPr algn="ctr"/>
              <a:r>
                <a:rPr lang="en-US" altLang="zh-CN" sz="9600">
                  <a:solidFill>
                    <a:schemeClr val="bg1"/>
                  </a:solidFill>
                  <a:cs typeface="+mn-ea"/>
                  <a:sym typeface="+mn-lt"/>
                </a:rPr>
                <a:t>1</a:t>
              </a:r>
              <a:endParaRPr lang="zh-CN" altLang="en-US" sz="9600">
                <a:solidFill>
                  <a:schemeClr val="bg1"/>
                </a:solidFill>
                <a:cs typeface="+mn-ea"/>
                <a:sym typeface="+mn-lt"/>
              </a:endParaRPr>
            </a:p>
          </p:txBody>
        </p:sp>
        <p:sp>
          <p:nvSpPr>
            <p:cNvPr id="25" name="TextBox 17">
              <a:extLst>
                <a:ext uri="{FF2B5EF4-FFF2-40B4-BE49-F238E27FC236}">
                  <a16:creationId xmlns:a16="http://schemas.microsoft.com/office/drawing/2014/main" id="{2BD316D9-13D2-1D28-8998-4AD22505A269}"/>
                </a:ext>
              </a:extLst>
            </p:cNvPr>
            <p:cNvSpPr txBox="1"/>
            <p:nvPr/>
          </p:nvSpPr>
          <p:spPr>
            <a:xfrm>
              <a:off x="3364286" y="2157211"/>
              <a:ext cx="827471" cy="261610"/>
            </a:xfrm>
            <a:prstGeom prst="rect">
              <a:avLst/>
            </a:prstGeom>
            <a:noFill/>
          </p:spPr>
          <p:txBody>
            <a:bodyPr wrap="none" rtlCol="0">
              <a:spAutoFit/>
            </a:bodyPr>
            <a:lstStyle/>
            <a:p>
              <a:pPr algn="ctr"/>
              <a:r>
                <a:rPr lang="en-US" altLang="zh-CN" sz="1100">
                  <a:solidFill>
                    <a:srgbClr val="FFC107"/>
                  </a:solidFill>
                  <a:cs typeface="+mn-ea"/>
                  <a:sym typeface="+mn-lt"/>
                </a:rPr>
                <a:t>CHAPTER</a:t>
              </a:r>
              <a:endParaRPr lang="zh-CN" altLang="en-US" sz="1100">
                <a:solidFill>
                  <a:srgbClr val="FFC107"/>
                </a:solidFill>
                <a:cs typeface="+mn-ea"/>
                <a:sym typeface="+mn-lt"/>
              </a:endParaRPr>
            </a:p>
          </p:txBody>
        </p:sp>
      </p:grpSp>
    </p:spTree>
    <p:extLst>
      <p:ext uri="{BB962C8B-B14F-4D97-AF65-F5344CB8AC3E}">
        <p14:creationId xmlns:p14="http://schemas.microsoft.com/office/powerpoint/2010/main" val="1166761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barn(inVertical)">
                                      <p:cBhvr>
                                        <p:cTn id="7" dur="500"/>
                                        <p:tgtEl>
                                          <p:spTgt spid="39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strips(downRight)">
                                      <p:cBhvr>
                                        <p:cTn id="11" dur="500"/>
                                        <p:tgtEl>
                                          <p:spTgt spid="20"/>
                                        </p:tgtEl>
                                      </p:cBhvr>
                                    </p:animEffect>
                                  </p:childTnLst>
                                </p:cTn>
                              </p:par>
                              <p:par>
                                <p:cTn id="12" presetID="18" presetClass="entr" presetSubtype="6" fill="hold" grpId="0" nodeType="withEffect">
                                  <p:stCondLst>
                                    <p:cond delay="0"/>
                                  </p:stCondLst>
                                  <p:childTnLst>
                                    <p:set>
                                      <p:cBhvr>
                                        <p:cTn id="13" dur="1" fill="hold">
                                          <p:stCondLst>
                                            <p:cond delay="0"/>
                                          </p:stCondLst>
                                        </p:cTn>
                                        <p:tgtEl>
                                          <p:spTgt spid="200"/>
                                        </p:tgtEl>
                                        <p:attrNameLst>
                                          <p:attrName>style.visibility</p:attrName>
                                        </p:attrNameLst>
                                      </p:cBhvr>
                                      <p:to>
                                        <p:strVal val="visible"/>
                                      </p:to>
                                    </p:set>
                                    <p:animEffect transition="in" filter="strips(downRight)">
                                      <p:cBhvr>
                                        <p:cTn id="14"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39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F5B0032-0F81-BF95-848F-01A14DE7F80F}"/>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grpSp>
        <p:nvGrpSpPr>
          <p:cNvPr id="41" name="组合 40">
            <a:extLst>
              <a:ext uri="{FF2B5EF4-FFF2-40B4-BE49-F238E27FC236}">
                <a16:creationId xmlns:a16="http://schemas.microsoft.com/office/drawing/2014/main" id="{4C337F59-E12B-0186-6B86-7C2FF2EB4067}"/>
              </a:ext>
            </a:extLst>
          </p:cNvPr>
          <p:cNvGrpSpPr/>
          <p:nvPr/>
        </p:nvGrpSpPr>
        <p:grpSpPr>
          <a:xfrm>
            <a:off x="660400" y="2212729"/>
            <a:ext cx="10661028" cy="3600000"/>
            <a:chOff x="765486" y="1787084"/>
            <a:chExt cx="10661028" cy="3600000"/>
          </a:xfrm>
        </p:grpSpPr>
        <p:grpSp>
          <p:nvGrpSpPr>
            <p:cNvPr id="42" name="组合 41">
              <a:extLst>
                <a:ext uri="{FF2B5EF4-FFF2-40B4-BE49-F238E27FC236}">
                  <a16:creationId xmlns:a16="http://schemas.microsoft.com/office/drawing/2014/main" id="{96FE8BC7-7CB3-4ED6-E8CD-C3C46B8CDC45}"/>
                </a:ext>
              </a:extLst>
            </p:cNvPr>
            <p:cNvGrpSpPr/>
            <p:nvPr/>
          </p:nvGrpSpPr>
          <p:grpSpPr>
            <a:xfrm>
              <a:off x="765486" y="1787084"/>
              <a:ext cx="7130514" cy="3600000"/>
              <a:chOff x="765486" y="1729027"/>
              <a:chExt cx="7130514" cy="3600000"/>
            </a:xfrm>
          </p:grpSpPr>
          <p:sp>
            <p:nvSpPr>
              <p:cNvPr id="53" name="空心弧 52">
                <a:extLst>
                  <a:ext uri="{FF2B5EF4-FFF2-40B4-BE49-F238E27FC236}">
                    <a16:creationId xmlns:a16="http://schemas.microsoft.com/office/drawing/2014/main" id="{552535AA-3CEA-E390-ADF8-F856BC960938}"/>
                  </a:ext>
                </a:extLst>
              </p:cNvPr>
              <p:cNvSpPr>
                <a:spLocks noChangeAspect="1"/>
              </p:cNvSpPr>
              <p:nvPr/>
            </p:nvSpPr>
            <p:spPr>
              <a:xfrm flipH="1">
                <a:off x="4296000" y="1729027"/>
                <a:ext cx="3600000" cy="3600000"/>
              </a:xfrm>
              <a:prstGeom prst="blockArc">
                <a:avLst>
                  <a:gd name="adj1" fmla="val 16200000"/>
                  <a:gd name="adj2" fmla="val 5400000"/>
                  <a:gd name="adj3" fmla="val 16361"/>
                </a:avLst>
              </a:prstGeom>
              <a:solidFill>
                <a:schemeClr val="accent1">
                  <a:alpha val="15000"/>
                </a:schemeClr>
              </a:solidFill>
              <a:ln w="50800" cap="flat" cmpd="sng" algn="ctr">
                <a:solidFill>
                  <a:schemeClr val="bg1"/>
                </a:solidFill>
                <a:prstDash val="solid"/>
                <a:miter lim="800000"/>
              </a:ln>
            </p:spPr>
            <p:txBody>
              <a:bodyPr lIns="108000" tIns="108000" rIns="108000" bIns="108000" rtlCol="0" anchor="ctr"/>
              <a:lstStyle/>
              <a:p>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54" name="组合 53">
                <a:extLst>
                  <a:ext uri="{FF2B5EF4-FFF2-40B4-BE49-F238E27FC236}">
                    <a16:creationId xmlns:a16="http://schemas.microsoft.com/office/drawing/2014/main" id="{6D61F9F9-E19B-6BDE-34A9-DCF76793B344}"/>
                  </a:ext>
                </a:extLst>
              </p:cNvPr>
              <p:cNvGrpSpPr/>
              <p:nvPr/>
            </p:nvGrpSpPr>
            <p:grpSpPr>
              <a:xfrm>
                <a:off x="765486" y="2187823"/>
                <a:ext cx="2600014" cy="2374753"/>
                <a:chOff x="765486" y="2044918"/>
                <a:chExt cx="2600014" cy="2374753"/>
              </a:xfrm>
            </p:grpSpPr>
            <p:sp>
              <p:nvSpPr>
                <p:cNvPr id="60" name="矩形: 圆角 59">
                  <a:extLst>
                    <a:ext uri="{FF2B5EF4-FFF2-40B4-BE49-F238E27FC236}">
                      <a16:creationId xmlns:a16="http://schemas.microsoft.com/office/drawing/2014/main" id="{481692AE-A6C9-5427-8E10-174B2A983EF2}"/>
                    </a:ext>
                  </a:extLst>
                </p:cNvPr>
                <p:cNvSpPr>
                  <a:spLocks/>
                </p:cNvSpPr>
                <p:nvPr/>
              </p:nvSpPr>
              <p:spPr>
                <a:xfrm>
                  <a:off x="765486" y="2044918"/>
                  <a:ext cx="2600014" cy="542865"/>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p>
                  <a:pPr algn="ctr"/>
                  <a:r>
                    <a:rPr lang="zh-CN" altLang="en-US" b="1">
                      <a:solidFill>
                        <a:schemeClr val="bg1"/>
                      </a:solidFill>
                      <a:latin typeface="微软雅黑" panose="020B0503020204020204" pitchFamily="34" charset="-122"/>
                      <a:ea typeface="微软雅黑" panose="020B0503020204020204" pitchFamily="34" charset="-122"/>
                      <a:sym typeface="Arial" panose="020B0604020202020204" pitchFamily="34" charset="0"/>
                    </a:rPr>
                    <a:t>时代背景</a:t>
                  </a:r>
                  <a:endParaRPr lang="en-US" altLang="zh-CN" b="1">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1" name="矩形 60">
                  <a:extLst>
                    <a:ext uri="{FF2B5EF4-FFF2-40B4-BE49-F238E27FC236}">
                      <a16:creationId xmlns:a16="http://schemas.microsoft.com/office/drawing/2014/main" id="{CF60067C-7D1E-77A1-FF79-06DEB51A66BB}"/>
                    </a:ext>
                  </a:extLst>
                </p:cNvPr>
                <p:cNvSpPr>
                  <a:spLocks/>
                </p:cNvSpPr>
                <p:nvPr/>
              </p:nvSpPr>
              <p:spPr>
                <a:xfrm flipH="1">
                  <a:off x="765486" y="2746392"/>
                  <a:ext cx="2600014" cy="167327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互联网技术的不断发展与迭代使人们的生活方式更加便捷</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但与此同时</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恶意软件的数量和复杂度也在持续增长</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催生了大量黑色产业链和网络犯罪行为，如数据窃取、僵尸网络、分布式拒绝服务攻击（</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DDoS</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）、勒索软件活动等，对个人和企业安全构成了严重威胁。恶意软件为逃避安全检查长期控制被害主机</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以莸得长久的经济利益。</a:t>
                  </a:r>
                </a:p>
              </p:txBody>
            </p:sp>
          </p:grpSp>
          <p:grpSp>
            <p:nvGrpSpPr>
              <p:cNvPr id="55" name="组合 54">
                <a:extLst>
                  <a:ext uri="{FF2B5EF4-FFF2-40B4-BE49-F238E27FC236}">
                    <a16:creationId xmlns:a16="http://schemas.microsoft.com/office/drawing/2014/main" id="{ECC8142E-537E-38F0-8BAD-80562EC73CD3}"/>
                  </a:ext>
                </a:extLst>
              </p:cNvPr>
              <p:cNvGrpSpPr/>
              <p:nvPr/>
            </p:nvGrpSpPr>
            <p:grpSpPr>
              <a:xfrm>
                <a:off x="4037926" y="3198490"/>
                <a:ext cx="661074" cy="661074"/>
                <a:chOff x="4037926" y="3198490"/>
                <a:chExt cx="661074" cy="661074"/>
              </a:xfrm>
            </p:grpSpPr>
            <p:sp>
              <p:nvSpPr>
                <p:cNvPr id="56" name="文本框 55">
                  <a:extLst>
                    <a:ext uri="{FF2B5EF4-FFF2-40B4-BE49-F238E27FC236}">
                      <a16:creationId xmlns:a16="http://schemas.microsoft.com/office/drawing/2014/main" id="{937E5426-CE8F-E625-A4FB-CB69CF93221C}"/>
                    </a:ext>
                  </a:extLst>
                </p:cNvPr>
                <p:cNvSpPr txBox="1">
                  <a:spLocks noChangeAspect="1"/>
                </p:cNvSpPr>
                <p:nvPr/>
              </p:nvSpPr>
              <p:spPr>
                <a:xfrm>
                  <a:off x="4037926" y="3198490"/>
                  <a:ext cx="661074" cy="661074"/>
                </a:xfrm>
                <a:prstGeom prst="roundRect">
                  <a:avLst>
                    <a:gd name="adj" fmla="val 50000"/>
                  </a:avLst>
                </a:prstGeom>
                <a:solidFill>
                  <a:schemeClr val="bg1"/>
                </a:solidFill>
                <a:ln w="25400">
                  <a:noFill/>
                </a:ln>
              </p:spPr>
              <p:txBody>
                <a:bodyPr wrap="none" lIns="108000" tIns="108000" rIns="108000" bIns="108000" rtlCol="0" anchor="ctr" anchorCtr="0">
                  <a:noAutofit/>
                </a:bodyPr>
                <a:lstStyle/>
                <a:p>
                  <a:pPr algn="ctr"/>
                  <a:endParaRPr kumimoji="1" lang="zh-CN" altLang="en-US" sz="2000" b="1">
                    <a:noFill/>
                    <a:latin typeface="Arial" panose="020B0604020202020204" pitchFamily="34" charset="0"/>
                    <a:ea typeface="微软雅黑" panose="020B0503020204020204" pitchFamily="34" charset="-122"/>
                    <a:sym typeface="Arial" panose="020B0604020202020204" pitchFamily="34" charset="0"/>
                  </a:endParaRPr>
                </a:p>
              </p:txBody>
            </p:sp>
            <p:grpSp>
              <p:nvGrpSpPr>
                <p:cNvPr id="57" name="组合 56">
                  <a:extLst>
                    <a:ext uri="{FF2B5EF4-FFF2-40B4-BE49-F238E27FC236}">
                      <a16:creationId xmlns:a16="http://schemas.microsoft.com/office/drawing/2014/main" id="{7EED866E-5EBC-4091-8232-3B8358DE2C1E}"/>
                    </a:ext>
                  </a:extLst>
                </p:cNvPr>
                <p:cNvGrpSpPr/>
                <p:nvPr/>
              </p:nvGrpSpPr>
              <p:grpSpPr>
                <a:xfrm>
                  <a:off x="4098463" y="3259027"/>
                  <a:ext cx="540000" cy="540000"/>
                  <a:chOff x="4538963" y="1134518"/>
                  <a:chExt cx="540000" cy="540000"/>
                </a:xfrm>
              </p:grpSpPr>
              <p:sp>
                <p:nvSpPr>
                  <p:cNvPr id="58" name="文本框 57">
                    <a:extLst>
                      <a:ext uri="{FF2B5EF4-FFF2-40B4-BE49-F238E27FC236}">
                        <a16:creationId xmlns:a16="http://schemas.microsoft.com/office/drawing/2014/main" id="{16D813C4-1A86-1671-C4CF-23437B34894C}"/>
                      </a:ext>
                    </a:extLst>
                  </p:cNvPr>
                  <p:cNvSpPr txBox="1">
                    <a:spLocks noChangeAspect="1"/>
                  </p:cNvSpPr>
                  <p:nvPr/>
                </p:nvSpPr>
                <p:spPr>
                  <a:xfrm>
                    <a:off x="4538963" y="1134518"/>
                    <a:ext cx="540000" cy="540000"/>
                  </a:xfrm>
                  <a:prstGeom prst="roundRect">
                    <a:avLst>
                      <a:gd name="adj" fmla="val 50000"/>
                    </a:avLst>
                  </a:prstGeom>
                  <a:solidFill>
                    <a:schemeClr val="accent1"/>
                  </a:solidFill>
                  <a:ln w="12700" cap="flat">
                    <a:noFill/>
                    <a:prstDash val="solid"/>
                    <a:miter/>
                  </a:ln>
                  <a:effectLst>
                    <a:outerShdw blurRad="127000" dist="63500" dir="2700000" algn="tl" rotWithShape="0">
                      <a:schemeClr val="accent1">
                        <a:alpha val="40000"/>
                      </a:schemeClr>
                    </a:outerShdw>
                  </a:effectLst>
                </p:spPr>
                <p:txBody>
                  <a:bodyPr rtlCol="0" anchor="ctr"/>
                  <a:lstStyle>
                    <a:defPPr>
                      <a:defRPr lang="zh-CN"/>
                    </a:defPPr>
                    <a:lvl1pPr algn="ctr">
                      <a:defRPr b="1">
                        <a:solidFill>
                          <a:schemeClr val="bg1"/>
                        </a:solidFill>
                        <a:latin typeface="Arial" panose="020B0604020202020204" pitchFamily="34" charset="0"/>
                        <a:ea typeface="微软雅黑" panose="020B0503020204020204" pitchFamily="34" charset="-122"/>
                      </a:defRPr>
                    </a:lvl1pPr>
                  </a:lstStyle>
                  <a:p>
                    <a:endParaRPr lang="zh-CN" altLang="en-US">
                      <a:sym typeface="Arial" panose="020B0604020202020204" pitchFamily="34" charset="0"/>
                    </a:endParaRPr>
                  </a:p>
                </p:txBody>
              </p:sp>
              <p:sp>
                <p:nvSpPr>
                  <p:cNvPr id="59" name="任意多边形: 形状 58">
                    <a:extLst>
                      <a:ext uri="{FF2B5EF4-FFF2-40B4-BE49-F238E27FC236}">
                        <a16:creationId xmlns:a16="http://schemas.microsoft.com/office/drawing/2014/main" id="{C11C33A7-539E-CD6A-BA3A-2D459B4E32EE}"/>
                      </a:ext>
                    </a:extLst>
                  </p:cNvPr>
                  <p:cNvSpPr/>
                  <p:nvPr/>
                </p:nvSpPr>
                <p:spPr>
                  <a:xfrm>
                    <a:off x="4695849" y="1266815"/>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grpSp>
        <p:sp>
          <p:nvSpPr>
            <p:cNvPr id="43" name="空心弧 42">
              <a:extLst>
                <a:ext uri="{FF2B5EF4-FFF2-40B4-BE49-F238E27FC236}">
                  <a16:creationId xmlns:a16="http://schemas.microsoft.com/office/drawing/2014/main" id="{0304EA64-92A6-B4F1-0A2C-F45DCB7E7C83}"/>
                </a:ext>
              </a:extLst>
            </p:cNvPr>
            <p:cNvSpPr>
              <a:spLocks noChangeAspect="1"/>
            </p:cNvSpPr>
            <p:nvPr/>
          </p:nvSpPr>
          <p:spPr>
            <a:xfrm>
              <a:off x="4296000" y="1787084"/>
              <a:ext cx="3600000" cy="3600000"/>
            </a:xfrm>
            <a:prstGeom prst="blockArc">
              <a:avLst>
                <a:gd name="adj1" fmla="val 16200000"/>
                <a:gd name="adj2" fmla="val 5400000"/>
                <a:gd name="adj3" fmla="val 16361"/>
              </a:avLst>
            </a:prstGeom>
            <a:solidFill>
              <a:schemeClr val="accent2">
                <a:alpha val="15000"/>
              </a:schemeClr>
            </a:solidFill>
            <a:ln w="50800" cap="flat" cmpd="sng" algn="ctr">
              <a:solidFill>
                <a:schemeClr val="bg1"/>
              </a:solidFill>
              <a:prstDash val="solid"/>
              <a:miter lim="800000"/>
            </a:ln>
          </p:spPr>
          <p:txBody>
            <a:bodyPr lIns="108000" tIns="108000" rIns="108000" bIns="108000" rtlCol="0" anchor="ctr"/>
            <a:lstStyle/>
            <a:p>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44" name="组合 43">
              <a:extLst>
                <a:ext uri="{FF2B5EF4-FFF2-40B4-BE49-F238E27FC236}">
                  <a16:creationId xmlns:a16="http://schemas.microsoft.com/office/drawing/2014/main" id="{9FD42E3E-6736-1DF6-5CBA-AEF6BAE513CD}"/>
                </a:ext>
              </a:extLst>
            </p:cNvPr>
            <p:cNvGrpSpPr/>
            <p:nvPr/>
          </p:nvGrpSpPr>
          <p:grpSpPr>
            <a:xfrm flipH="1">
              <a:off x="8826500" y="2245880"/>
              <a:ext cx="2600014" cy="2773516"/>
              <a:chOff x="765486" y="2044918"/>
              <a:chExt cx="2600014" cy="2773516"/>
            </a:xfrm>
          </p:grpSpPr>
          <p:sp>
            <p:nvSpPr>
              <p:cNvPr id="51" name="矩形: 圆角 50">
                <a:extLst>
                  <a:ext uri="{FF2B5EF4-FFF2-40B4-BE49-F238E27FC236}">
                    <a16:creationId xmlns:a16="http://schemas.microsoft.com/office/drawing/2014/main" id="{893115A2-F00F-EDF0-5CC7-F1DCD805D2BD}"/>
                  </a:ext>
                </a:extLst>
              </p:cNvPr>
              <p:cNvSpPr>
                <a:spLocks/>
              </p:cNvSpPr>
              <p:nvPr/>
            </p:nvSpPr>
            <p:spPr>
              <a:xfrm>
                <a:off x="765486" y="2044918"/>
                <a:ext cx="2600014" cy="542865"/>
              </a:xfrm>
              <a:prstGeom prst="roundRect">
                <a:avLst>
                  <a:gd name="adj" fmla="val 50000"/>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p>
                <a:pPr algn="ctr"/>
                <a:r>
                  <a:rPr lang="zh-CN" altLang="en-US" b="1">
                    <a:solidFill>
                      <a:schemeClr val="bg1"/>
                    </a:solidFill>
                    <a:latin typeface="微软雅黑" panose="020B0503020204020204" pitchFamily="34" charset="-122"/>
                    <a:ea typeface="微软雅黑" panose="020B0503020204020204" pitchFamily="34" charset="-122"/>
                    <a:sym typeface="Arial" panose="020B0604020202020204" pitchFamily="34" charset="0"/>
                  </a:rPr>
                  <a:t>问题来源</a:t>
                </a:r>
                <a:endParaRPr lang="en-US" altLang="zh-CN" b="1">
                  <a:solidFill>
                    <a:schemeClr val="bg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2" name="矩形 51">
                <a:extLst>
                  <a:ext uri="{FF2B5EF4-FFF2-40B4-BE49-F238E27FC236}">
                    <a16:creationId xmlns:a16="http://schemas.microsoft.com/office/drawing/2014/main" id="{0F1C126B-ECB3-5B65-2F6F-A81483255AE3}"/>
                  </a:ext>
                </a:extLst>
              </p:cNvPr>
              <p:cNvSpPr>
                <a:spLocks/>
              </p:cNvSpPr>
              <p:nvPr/>
            </p:nvSpPr>
            <p:spPr>
              <a:xfrm flipH="1">
                <a:off x="765486" y="2746392"/>
                <a:ext cx="2600014" cy="207204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nSpc>
                    <a:spcPct val="130000"/>
                  </a:lnSpc>
                </a:pP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现代的攻击者大多在恶意软件中集成</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DGA</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Domain Generation Algorithm</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）域名生成算法</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产生速变域名</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用于维持恶意软件与</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C&amp;C(Command and Control)</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服务器的连接通信</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DGA</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生成的大量域名具有极强的随机性</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网络安全设备几乎无法通过配置黑名单的方式来屏蔽所有恶意域名，因此，准确有效的识别</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DGA</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生成的域名</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 </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切断恶意软件与</a:t>
                </a:r>
                <a:r>
                  <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C&amp;C</a:t>
                </a:r>
                <a:r>
                  <a:rPr kumimoji="1" lang="zh-CN" altLang="en-US" sz="1000">
                    <a:solidFill>
                      <a:schemeClr val="tx1"/>
                    </a:solidFill>
                    <a:latin typeface="微软雅黑" panose="020B0503020204020204" pitchFamily="34" charset="-122"/>
                    <a:ea typeface="微软雅黑" panose="020B0503020204020204" pitchFamily="34" charset="-122"/>
                    <a:sym typeface="Arial" panose="020B0604020202020204" pitchFamily="34" charset="0"/>
                  </a:rPr>
                  <a:t>服务器通信是防御恶意软件的重要步骤。</a:t>
                </a:r>
                <a:endParaRPr kumimoji="1" lang="en-US" altLang="zh-CN" sz="10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5" name="组合 44">
              <a:extLst>
                <a:ext uri="{FF2B5EF4-FFF2-40B4-BE49-F238E27FC236}">
                  <a16:creationId xmlns:a16="http://schemas.microsoft.com/office/drawing/2014/main" id="{4AE1DBE2-9B3A-7F1C-A3A0-B205E7052968}"/>
                </a:ext>
              </a:extLst>
            </p:cNvPr>
            <p:cNvGrpSpPr/>
            <p:nvPr/>
          </p:nvGrpSpPr>
          <p:grpSpPr>
            <a:xfrm>
              <a:off x="7493000" y="3256547"/>
              <a:ext cx="661074" cy="661074"/>
              <a:chOff x="7493000" y="3198490"/>
              <a:chExt cx="661074" cy="661074"/>
            </a:xfrm>
          </p:grpSpPr>
          <p:sp>
            <p:nvSpPr>
              <p:cNvPr id="47" name="文本框 46">
                <a:extLst>
                  <a:ext uri="{FF2B5EF4-FFF2-40B4-BE49-F238E27FC236}">
                    <a16:creationId xmlns:a16="http://schemas.microsoft.com/office/drawing/2014/main" id="{D0653758-80B8-F6C1-F4A8-3C7AA5BD4BAE}"/>
                  </a:ext>
                </a:extLst>
              </p:cNvPr>
              <p:cNvSpPr txBox="1">
                <a:spLocks noChangeAspect="1"/>
              </p:cNvSpPr>
              <p:nvPr/>
            </p:nvSpPr>
            <p:spPr>
              <a:xfrm>
                <a:off x="7493000" y="3198490"/>
                <a:ext cx="661074" cy="661074"/>
              </a:xfrm>
              <a:prstGeom prst="roundRect">
                <a:avLst>
                  <a:gd name="adj" fmla="val 50000"/>
                </a:avLst>
              </a:prstGeom>
              <a:solidFill>
                <a:schemeClr val="bg1"/>
              </a:solidFill>
              <a:ln w="25400">
                <a:noFill/>
              </a:ln>
            </p:spPr>
            <p:txBody>
              <a:bodyPr wrap="none" lIns="108000" tIns="108000" rIns="108000" bIns="108000" rtlCol="0" anchor="ctr" anchorCtr="0">
                <a:noAutofit/>
              </a:bodyPr>
              <a:lstStyle/>
              <a:p>
                <a:pPr algn="ctr"/>
                <a:endParaRPr kumimoji="1" lang="zh-CN" altLang="en-US" sz="2000" b="1">
                  <a:noFill/>
                  <a:latin typeface="Arial" panose="020B0604020202020204" pitchFamily="34" charset="0"/>
                  <a:ea typeface="微软雅黑" panose="020B0503020204020204" pitchFamily="34" charset="-122"/>
                  <a:sym typeface="Arial" panose="020B0604020202020204" pitchFamily="34" charset="0"/>
                </a:endParaRPr>
              </a:p>
            </p:txBody>
          </p:sp>
          <p:grpSp>
            <p:nvGrpSpPr>
              <p:cNvPr id="48" name="组合 47">
                <a:extLst>
                  <a:ext uri="{FF2B5EF4-FFF2-40B4-BE49-F238E27FC236}">
                    <a16:creationId xmlns:a16="http://schemas.microsoft.com/office/drawing/2014/main" id="{B38B574D-E220-D700-8D8C-0D716738264E}"/>
                  </a:ext>
                </a:extLst>
              </p:cNvPr>
              <p:cNvGrpSpPr>
                <a:grpSpLocks/>
              </p:cNvGrpSpPr>
              <p:nvPr/>
            </p:nvGrpSpPr>
            <p:grpSpPr>
              <a:xfrm>
                <a:off x="7553537" y="3259027"/>
                <a:ext cx="540000" cy="540000"/>
                <a:chOff x="8212907" y="3159675"/>
                <a:chExt cx="540000" cy="540000"/>
              </a:xfrm>
            </p:grpSpPr>
            <p:sp>
              <p:nvSpPr>
                <p:cNvPr id="49" name="文本框 48">
                  <a:extLst>
                    <a:ext uri="{FF2B5EF4-FFF2-40B4-BE49-F238E27FC236}">
                      <a16:creationId xmlns:a16="http://schemas.microsoft.com/office/drawing/2014/main" id="{7DF4C806-DCED-7EA4-6A82-771F94C14E37}"/>
                    </a:ext>
                  </a:extLst>
                </p:cNvPr>
                <p:cNvSpPr txBox="1">
                  <a:spLocks noChangeAspect="1"/>
                </p:cNvSpPr>
                <p:nvPr/>
              </p:nvSpPr>
              <p:spPr>
                <a:xfrm>
                  <a:off x="8212907" y="3159675"/>
                  <a:ext cx="540000" cy="540000"/>
                </a:xfrm>
                <a:prstGeom prst="roundRect">
                  <a:avLst>
                    <a:gd name="adj" fmla="val 50000"/>
                  </a:avLst>
                </a:prstGeom>
                <a:solidFill>
                  <a:schemeClr val="accent2"/>
                </a:solidFill>
                <a:ln w="12700" cap="flat">
                  <a:noFill/>
                  <a:prstDash val="solid"/>
                  <a:miter/>
                </a:ln>
                <a:effectLst>
                  <a:outerShdw blurRad="127000" dist="63500" dir="2700000" algn="tl" rotWithShape="0">
                    <a:schemeClr val="accent2">
                      <a:alpha val="40000"/>
                    </a:schemeClr>
                  </a:outerShdw>
                </a:effectLst>
              </p:spPr>
              <p:txBody>
                <a:bodyPr rtlCol="0" anchor="ctr"/>
                <a:lstStyle>
                  <a:defPPr>
                    <a:defRPr lang="zh-CN"/>
                  </a:defPPr>
                  <a:lvl1pPr algn="ctr">
                    <a:defRPr b="1">
                      <a:solidFill>
                        <a:schemeClr val="bg1"/>
                      </a:solidFill>
                      <a:latin typeface="Arial" panose="020B0604020202020204" pitchFamily="34" charset="0"/>
                      <a:ea typeface="微软雅黑" panose="020B0503020204020204" pitchFamily="34" charset="-122"/>
                    </a:defRPr>
                  </a:lvl1pPr>
                </a:lstStyle>
                <a:p>
                  <a:endParaRPr lang="zh-CN" altLang="en-US">
                    <a:sym typeface="Arial" panose="020B0604020202020204" pitchFamily="34" charset="0"/>
                  </a:endParaRPr>
                </a:p>
              </p:txBody>
            </p:sp>
            <p:sp>
              <p:nvSpPr>
                <p:cNvPr id="50" name="任意多边形: 形状 49">
                  <a:extLst>
                    <a:ext uri="{FF2B5EF4-FFF2-40B4-BE49-F238E27FC236}">
                      <a16:creationId xmlns:a16="http://schemas.microsoft.com/office/drawing/2014/main" id="{73D77B16-9DFF-D0DE-0A8E-28D7CE45C351}"/>
                    </a:ext>
                  </a:extLst>
                </p:cNvPr>
                <p:cNvSpPr/>
                <p:nvPr/>
              </p:nvSpPr>
              <p:spPr>
                <a:xfrm>
                  <a:off x="8345204" y="3326398"/>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46" name="矩形: 圆角 45">
              <a:extLst>
                <a:ext uri="{FF2B5EF4-FFF2-40B4-BE49-F238E27FC236}">
                  <a16:creationId xmlns:a16="http://schemas.microsoft.com/office/drawing/2014/main" id="{1BD0CE38-24ED-0EA0-D2F0-555449FC3892}"/>
                </a:ext>
              </a:extLst>
            </p:cNvPr>
            <p:cNvSpPr>
              <a:spLocks noChangeAspect="1"/>
            </p:cNvSpPr>
            <p:nvPr/>
          </p:nvSpPr>
          <p:spPr>
            <a:xfrm>
              <a:off x="4926032" y="2417084"/>
              <a:ext cx="2339936" cy="2340000"/>
            </a:xfrm>
            <a:prstGeom prst="roundRect">
              <a:avLst>
                <a:gd name="adj" fmla="val 50000"/>
              </a:avLst>
            </a:prstGeom>
            <a:blipFill>
              <a:blip r:embed="rId9"/>
              <a:stretch>
                <a:fillRect l="-10357" r="-10246"/>
              </a:stretch>
            </a:blip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62" name="矩形 61">
            <a:extLst>
              <a:ext uri="{FF2B5EF4-FFF2-40B4-BE49-F238E27FC236}">
                <a16:creationId xmlns:a16="http://schemas.microsoft.com/office/drawing/2014/main" id="{E884CFB9-9744-5AEE-1C77-4A9626BA013F}"/>
              </a:ext>
            </a:extLst>
          </p:cNvPr>
          <p:cNvSpPr>
            <a:spLocks noChangeAspect="1"/>
          </p:cNvSpPr>
          <p:nvPr/>
        </p:nvSpPr>
        <p:spPr>
          <a:xfrm>
            <a:off x="660400" y="777654"/>
            <a:ext cx="10858500" cy="5539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b" anchorCtr="0">
            <a:spAutoFit/>
          </a:bodyPr>
          <a:lstStyle/>
          <a:p>
            <a:pPr algn="ctr">
              <a:buSzPct val="25000"/>
            </a:pPr>
            <a:r>
              <a:rPr kumimoji="1" lang="zh-CN" altLang="en-US" sz="3000" b="1">
                <a:solidFill>
                  <a:schemeClr val="tx1"/>
                </a:solidFill>
                <a:latin typeface="微软雅黑" panose="020B0503020204020204" pitchFamily="34" charset="-122"/>
                <a:ea typeface="微软雅黑" panose="020B0503020204020204" pitchFamily="34" charset="-122"/>
                <a:sym typeface="Arial" panose="020B0604020202020204" pitchFamily="34" charset="0"/>
              </a:rPr>
              <a:t>僵尸网络恶意攻击</a:t>
            </a:r>
            <a:endParaRPr kumimoji="1" lang="en-US" altLang="zh-CN" sz="3000" b="1">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3" name="矩形 62">
            <a:extLst>
              <a:ext uri="{FF2B5EF4-FFF2-40B4-BE49-F238E27FC236}">
                <a16:creationId xmlns:a16="http://schemas.microsoft.com/office/drawing/2014/main" id="{726F69DA-2898-FC2B-CBE3-21B3159969A4}"/>
              </a:ext>
            </a:extLst>
          </p:cNvPr>
          <p:cNvSpPr>
            <a:spLocks/>
          </p:cNvSpPr>
          <p:nvPr/>
        </p:nvSpPr>
        <p:spPr>
          <a:xfrm>
            <a:off x="765486" y="1467239"/>
            <a:ext cx="10858500" cy="28193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t" anchorCtr="0">
            <a:spAutoFit/>
          </a:bodyPr>
          <a:lstStyle/>
          <a:p>
            <a:pPr algn="ctr">
              <a:lnSpc>
                <a:spcPct val="130000"/>
              </a:lnSpc>
            </a:pPr>
            <a:r>
              <a:rPr kumimoji="1" lang="zh-CN" altLang="en-US" sz="1050">
                <a:solidFill>
                  <a:schemeClr val="tx1"/>
                </a:solidFill>
                <a:latin typeface="微软雅黑" panose="020B0503020204020204" pitchFamily="34" charset="-122"/>
                <a:ea typeface="微软雅黑" panose="020B0503020204020204" pitchFamily="34" charset="-122"/>
                <a:sym typeface="Arial" panose="020B0604020202020204" pitchFamily="34" charset="0"/>
              </a:rPr>
              <a:t>市场上缺乏专业的</a:t>
            </a:r>
            <a:r>
              <a:rPr kumimoji="1" lang="en-US" altLang="zh-CN" sz="1050">
                <a:solidFill>
                  <a:schemeClr val="tx1"/>
                </a:solidFill>
                <a:latin typeface="微软雅黑" panose="020B0503020204020204" pitchFamily="34" charset="-122"/>
                <a:ea typeface="微软雅黑" panose="020B0503020204020204" pitchFamily="34" charset="-122"/>
                <a:sym typeface="Arial" panose="020B0604020202020204" pitchFamily="34" charset="0"/>
              </a:rPr>
              <a:t>DGA</a:t>
            </a:r>
            <a:r>
              <a:rPr kumimoji="1" lang="zh-CN" altLang="en-US" sz="1050">
                <a:solidFill>
                  <a:schemeClr val="tx1"/>
                </a:solidFill>
                <a:latin typeface="微软雅黑" panose="020B0503020204020204" pitchFamily="34" charset="-122"/>
                <a:ea typeface="微软雅黑" panose="020B0503020204020204" pitchFamily="34" charset="-122"/>
                <a:sym typeface="Arial" panose="020B0604020202020204" pitchFamily="34" charset="0"/>
              </a:rPr>
              <a:t>域名检测系统，这对于个人用户、企业以及网络集群而言，是一个重大的安全隐患。</a:t>
            </a:r>
            <a:endParaRPr kumimoji="1" lang="en-US" altLang="zh-CN" sz="105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灯片编号占位符 3">
            <a:extLst>
              <a:ext uri="{FF2B5EF4-FFF2-40B4-BE49-F238E27FC236}">
                <a16:creationId xmlns:a16="http://schemas.microsoft.com/office/drawing/2014/main" id="{E827CB0F-4E2C-437D-B268-60EF88116A23}"/>
              </a:ext>
            </a:extLst>
          </p:cNvPr>
          <p:cNvSpPr>
            <a:spLocks noGrp="1"/>
          </p:cNvSpPr>
          <p:nvPr>
            <p:ph type="sldNum" sz="quarter" idx="12"/>
          </p:nvPr>
        </p:nvSpPr>
        <p:spPr/>
        <p:txBody>
          <a:bodyPr/>
          <a:lstStyle/>
          <a:p>
            <a:fld id="{7F65B630-C7FF-41C0-9923-C5E5E29EED81}" type="slidenum">
              <a:rPr lang="zh-CN" altLang="en-US" smtClean="0">
                <a:latin typeface="微软雅黑" panose="020B0503020204020204" pitchFamily="34" charset="-122"/>
                <a:ea typeface="微软雅黑" panose="020B0503020204020204" pitchFamily="34" charset="-122"/>
              </a:rPr>
              <a:pPr/>
              <a:t>4</a:t>
            </a:fld>
            <a:endParaRPr lang="zh-CN" altLang="en-US">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EEEFF6CD-9D2C-A335-497F-EB14A3C54786}"/>
              </a:ext>
            </a:extLst>
          </p:cNvPr>
          <p:cNvGrpSpPr/>
          <p:nvPr/>
        </p:nvGrpSpPr>
        <p:grpSpPr>
          <a:xfrm>
            <a:off x="236071" y="276090"/>
            <a:ext cx="7678656" cy="314197"/>
            <a:chOff x="5315329" y="170572"/>
            <a:chExt cx="7678656" cy="314197"/>
          </a:xfrm>
        </p:grpSpPr>
        <p:sp>
          <p:nvSpPr>
            <p:cNvPr id="6" name="PA_矩形 1122">
              <a:extLst>
                <a:ext uri="{FF2B5EF4-FFF2-40B4-BE49-F238E27FC236}">
                  <a16:creationId xmlns:a16="http://schemas.microsoft.com/office/drawing/2014/main" id="{39A1F573-67BA-53A9-46A4-C2CFD63740D2}"/>
                </a:ext>
              </a:extLst>
            </p:cNvPr>
            <p:cNvSpPr/>
            <p:nvPr>
              <p:custDataLst>
                <p:tags r:id="rId2"/>
              </p:custDataLst>
            </p:nvPr>
          </p:nvSpPr>
          <p:spPr>
            <a:xfrm>
              <a:off x="5315329" y="170620"/>
              <a:ext cx="1082348" cy="307777"/>
            </a:xfrm>
            <a:prstGeom prst="rect">
              <a:avLst/>
            </a:prstGeom>
          </p:spPr>
          <p:txBody>
            <a:bodyPr wrap="none">
              <a:spAutoFit/>
            </a:bodyPr>
            <a:lstStyle/>
            <a:p>
              <a:r>
                <a:rPr lang="zh-CN" altLang="en-US" sz="1400">
                  <a:solidFill>
                    <a:srgbClr val="FFC107"/>
                  </a:solidFill>
                  <a:cs typeface="+mn-ea"/>
                  <a:sym typeface="+mn-lt"/>
                </a:rPr>
                <a:t>背景与意义</a:t>
              </a:r>
            </a:p>
          </p:txBody>
        </p:sp>
        <p:sp>
          <p:nvSpPr>
            <p:cNvPr id="7" name="PA_矩形 1123">
              <a:extLst>
                <a:ext uri="{FF2B5EF4-FFF2-40B4-BE49-F238E27FC236}">
                  <a16:creationId xmlns:a16="http://schemas.microsoft.com/office/drawing/2014/main" id="{F9DAE044-91DC-15CD-334D-3FD6BA6E0BE2}"/>
                </a:ext>
              </a:extLst>
            </p:cNvPr>
            <p:cNvSpPr/>
            <p:nvPr>
              <p:custDataLst>
                <p:tags r:id="rId3"/>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8" name="PA_矩形 1125">
              <a:extLst>
                <a:ext uri="{FF2B5EF4-FFF2-40B4-BE49-F238E27FC236}">
                  <a16:creationId xmlns:a16="http://schemas.microsoft.com/office/drawing/2014/main" id="{4F7DA332-7E9B-382A-96C8-9499D4E0F18E}"/>
                </a:ext>
              </a:extLst>
            </p:cNvPr>
            <p:cNvSpPr/>
            <p:nvPr>
              <p:custDataLst>
                <p:tags r:id="rId4"/>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9" name="PA_矩形 1126">
              <a:extLst>
                <a:ext uri="{FF2B5EF4-FFF2-40B4-BE49-F238E27FC236}">
                  <a16:creationId xmlns:a16="http://schemas.microsoft.com/office/drawing/2014/main" id="{D7B406C8-82D2-3EFB-6792-3CB825E332AA}"/>
                </a:ext>
              </a:extLst>
            </p:cNvPr>
            <p:cNvSpPr/>
            <p:nvPr>
              <p:custDataLst>
                <p:tags r:id="rId5"/>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10" name="PA_矩形 1127">
              <a:extLst>
                <a:ext uri="{FF2B5EF4-FFF2-40B4-BE49-F238E27FC236}">
                  <a16:creationId xmlns:a16="http://schemas.microsoft.com/office/drawing/2014/main" id="{0AE04F17-6FEC-B4D2-54CC-73897CE9E63A}"/>
                </a:ext>
              </a:extLst>
            </p:cNvPr>
            <p:cNvSpPr/>
            <p:nvPr>
              <p:custDataLst>
                <p:tags r:id="rId6"/>
              </p:custDataLst>
            </p:nvPr>
          </p:nvSpPr>
          <p:spPr>
            <a:xfrm>
              <a:off x="10805565" y="176992"/>
              <a:ext cx="2188420" cy="307777"/>
            </a:xfrm>
            <a:prstGeom prst="rect">
              <a:avLst/>
            </a:prstGeom>
          </p:spPr>
          <p:txBody>
            <a:bodyPr wrap="none">
              <a:spAutoFit/>
            </a:bodyPr>
            <a:lstStyle/>
            <a:p>
              <a:r>
                <a:rPr lang="zh-CN" altLang="en-US" sz="1400" u="sng">
                  <a:solidFill>
                    <a:srgbClr val="FFC107"/>
                  </a:solidFill>
                  <a:cs typeface="+mn-ea"/>
                  <a:sym typeface="+mn-lt"/>
                </a:rPr>
                <a:t>背景与意义</a:t>
              </a:r>
              <a:r>
                <a:rPr lang="en-US" altLang="zh-CN" sz="1400" u="sng">
                  <a:solidFill>
                    <a:srgbClr val="FFC107"/>
                  </a:solidFill>
                  <a:cs typeface="+mn-ea"/>
                  <a:sym typeface="+mn-lt"/>
                </a:rPr>
                <a:t>——</a:t>
              </a:r>
              <a:r>
                <a:rPr lang="zh-CN" altLang="en-US" sz="1400" u="sng">
                  <a:solidFill>
                    <a:srgbClr val="FFC107"/>
                  </a:solidFill>
                  <a:cs typeface="+mn-ea"/>
                  <a:sym typeface="+mn-lt"/>
                </a:rPr>
                <a:t>研究背景</a:t>
              </a:r>
            </a:p>
          </p:txBody>
        </p:sp>
      </p:grpSp>
    </p:spTree>
    <p:custDataLst>
      <p:tags r:id="rId1"/>
    </p:custDataLst>
    <p:extLst>
      <p:ext uri="{BB962C8B-B14F-4D97-AF65-F5344CB8AC3E}">
        <p14:creationId xmlns:p14="http://schemas.microsoft.com/office/powerpoint/2010/main" val="29600190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E8DFD8D-070C-7689-FDFE-94809FDF802E}"/>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4" name="灯片编号占位符 3">
            <a:extLst>
              <a:ext uri="{FF2B5EF4-FFF2-40B4-BE49-F238E27FC236}">
                <a16:creationId xmlns:a16="http://schemas.microsoft.com/office/drawing/2014/main" id="{E827CB0F-4E2C-437D-B268-60EF88116A23}"/>
              </a:ext>
            </a:extLst>
          </p:cNvPr>
          <p:cNvSpPr>
            <a:spLocks noGrp="1"/>
          </p:cNvSpPr>
          <p:nvPr>
            <p:ph type="sldNum" sz="quarter" idx="12"/>
          </p:nvPr>
        </p:nvSpPr>
        <p:spPr/>
        <p:txBody>
          <a:bodyPr/>
          <a:lstStyle/>
          <a:p>
            <a:fld id="{7F65B630-C7FF-41C0-9923-C5E5E29EED81}" type="slidenum">
              <a:rPr lang="zh-CN" altLang="en-US" smtClean="0">
                <a:latin typeface="微软雅黑" panose="020B0503020204020204" pitchFamily="34" charset="-122"/>
                <a:ea typeface="微软雅黑" panose="020B0503020204020204" pitchFamily="34" charset="-122"/>
              </a:rPr>
              <a:pPr/>
              <a:t>5</a:t>
            </a:fld>
            <a:endParaRPr lang="zh-CN" altLang="en-US">
              <a:latin typeface="微软雅黑" panose="020B0503020204020204" pitchFamily="34" charset="-122"/>
              <a:ea typeface="微软雅黑" panose="020B0503020204020204" pitchFamily="34" charset="-122"/>
            </a:endParaRPr>
          </a:p>
        </p:txBody>
      </p:sp>
      <p:grpSp>
        <p:nvGrpSpPr>
          <p:cNvPr id="6" name="组合 5"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a:extLst>
              <a:ext uri="{FF2B5EF4-FFF2-40B4-BE49-F238E27FC236}">
                <a16:creationId xmlns:a16="http://schemas.microsoft.com/office/drawing/2014/main" id="{449CF09B-A3C9-ECA2-5AD4-5C766E61A8FF}"/>
              </a:ext>
            </a:extLst>
          </p:cNvPr>
          <p:cNvGrpSpPr>
            <a:grpSpLocks noChangeAspect="1"/>
          </p:cNvGrpSpPr>
          <p:nvPr/>
        </p:nvGrpSpPr>
        <p:grpSpPr>
          <a:xfrm>
            <a:off x="652694" y="2019301"/>
            <a:ext cx="8475242" cy="3813596"/>
            <a:chOff x="1250472" y="2240867"/>
            <a:chExt cx="7982833" cy="3592027"/>
          </a:xfrm>
        </p:grpSpPr>
        <p:grpSp>
          <p:nvGrpSpPr>
            <p:cNvPr id="9" name="组合 8">
              <a:extLst>
                <a:ext uri="{FF2B5EF4-FFF2-40B4-BE49-F238E27FC236}">
                  <a16:creationId xmlns:a16="http://schemas.microsoft.com/office/drawing/2014/main" id="{5DB27209-7636-3948-EC69-5F6ED32AD6C8}"/>
                </a:ext>
              </a:extLst>
            </p:cNvPr>
            <p:cNvGrpSpPr/>
            <p:nvPr/>
          </p:nvGrpSpPr>
          <p:grpSpPr>
            <a:xfrm>
              <a:off x="1250472" y="2240867"/>
              <a:ext cx="1831051" cy="3592027"/>
              <a:chOff x="607218" y="1664047"/>
              <a:chExt cx="1501080" cy="2944713"/>
            </a:xfrm>
          </p:grpSpPr>
          <p:sp>
            <p:nvSpPr>
              <p:cNvPr id="13" name="矩形 12">
                <a:extLst>
                  <a:ext uri="{FF2B5EF4-FFF2-40B4-BE49-F238E27FC236}">
                    <a16:creationId xmlns:a16="http://schemas.microsoft.com/office/drawing/2014/main" id="{7FDE0D74-A8D3-0D36-5E5A-DC09DD7FF685}"/>
                  </a:ext>
                </a:extLst>
              </p:cNvPr>
              <p:cNvSpPr/>
              <p:nvPr/>
            </p:nvSpPr>
            <p:spPr>
              <a:xfrm>
                <a:off x="720954" y="3057621"/>
                <a:ext cx="1292696" cy="1017123"/>
              </a:xfrm>
              <a:prstGeom prst="rect">
                <a:avLst/>
              </a:prstGeom>
              <a:solidFill>
                <a:schemeClr val="accent1"/>
              </a:solidFill>
              <a:ln>
                <a:noFill/>
              </a:ln>
            </p:spPr>
            <p:txBody>
              <a:bodyPr wrap="square" lIns="91440" tIns="45720" rIns="91440" bIns="45720" anchor="ctr">
                <a:normAutofit/>
              </a:bodyPr>
              <a:lstStyle/>
              <a:p>
                <a:pPr algn="ctr"/>
                <a:endParaRPr/>
              </a:p>
            </p:txBody>
          </p:sp>
          <p:sp>
            <p:nvSpPr>
              <p:cNvPr id="15" name="任意多边形: 形状 14">
                <a:extLst>
                  <a:ext uri="{FF2B5EF4-FFF2-40B4-BE49-F238E27FC236}">
                    <a16:creationId xmlns:a16="http://schemas.microsoft.com/office/drawing/2014/main" id="{242084D0-E8E4-E841-13CF-39F1DCC1788C}"/>
                  </a:ext>
                </a:extLst>
              </p:cNvPr>
              <p:cNvSpPr/>
              <p:nvPr/>
            </p:nvSpPr>
            <p:spPr>
              <a:xfrm>
                <a:off x="607218" y="1664047"/>
                <a:ext cx="1501080" cy="2944713"/>
              </a:xfrm>
              <a:custGeom>
                <a:avLst/>
                <a:gdLst/>
                <a:ahLst/>
                <a:cxnLst/>
                <a:rect l="0" t="0" r="0" b="0"/>
                <a:pathLst>
                  <a:path w="120000" h="120000" extrusionOk="0">
                    <a:moveTo>
                      <a:pt x="81072" y="0"/>
                    </a:moveTo>
                    <a:cubicBezTo>
                      <a:pt x="80400" y="0"/>
                      <a:pt x="79855" y="277"/>
                      <a:pt x="79855" y="616"/>
                    </a:cubicBezTo>
                    <a:lnTo>
                      <a:pt x="79855" y="794"/>
                    </a:lnTo>
                    <a:lnTo>
                      <a:pt x="17300" y="794"/>
                    </a:lnTo>
                    <a:cubicBezTo>
                      <a:pt x="8583" y="794"/>
                      <a:pt x="1522" y="4394"/>
                      <a:pt x="1522" y="8838"/>
                    </a:cubicBezTo>
                    <a:lnTo>
                      <a:pt x="1522" y="10722"/>
                    </a:lnTo>
                    <a:lnTo>
                      <a:pt x="1211" y="10722"/>
                    </a:lnTo>
                    <a:cubicBezTo>
                      <a:pt x="544" y="10722"/>
                      <a:pt x="0" y="11000"/>
                      <a:pt x="0" y="11338"/>
                    </a:cubicBezTo>
                    <a:lnTo>
                      <a:pt x="0" y="16183"/>
                    </a:lnTo>
                    <a:cubicBezTo>
                      <a:pt x="0" y="16522"/>
                      <a:pt x="544" y="16800"/>
                      <a:pt x="1211" y="16800"/>
                    </a:cubicBezTo>
                    <a:lnTo>
                      <a:pt x="1522" y="16800"/>
                    </a:lnTo>
                    <a:lnTo>
                      <a:pt x="1522" y="22950"/>
                    </a:lnTo>
                    <a:lnTo>
                      <a:pt x="1211" y="22950"/>
                    </a:lnTo>
                    <a:cubicBezTo>
                      <a:pt x="544" y="22950"/>
                      <a:pt x="0" y="23227"/>
                      <a:pt x="0" y="23566"/>
                    </a:cubicBezTo>
                    <a:lnTo>
                      <a:pt x="0" y="27127"/>
                    </a:lnTo>
                    <a:cubicBezTo>
                      <a:pt x="0" y="27472"/>
                      <a:pt x="544" y="27755"/>
                      <a:pt x="1211" y="27755"/>
                    </a:cubicBezTo>
                    <a:lnTo>
                      <a:pt x="1522" y="27755"/>
                    </a:lnTo>
                    <a:lnTo>
                      <a:pt x="1522" y="33516"/>
                    </a:lnTo>
                    <a:lnTo>
                      <a:pt x="1211" y="33516"/>
                    </a:lnTo>
                    <a:cubicBezTo>
                      <a:pt x="544" y="33516"/>
                      <a:pt x="0" y="33788"/>
                      <a:pt x="0" y="34133"/>
                    </a:cubicBezTo>
                    <a:lnTo>
                      <a:pt x="0" y="37694"/>
                    </a:lnTo>
                    <a:cubicBezTo>
                      <a:pt x="0" y="38033"/>
                      <a:pt x="544" y="38316"/>
                      <a:pt x="1211" y="38316"/>
                    </a:cubicBezTo>
                    <a:lnTo>
                      <a:pt x="1522" y="38316"/>
                    </a:lnTo>
                    <a:lnTo>
                      <a:pt x="1522" y="111950"/>
                    </a:lnTo>
                    <a:cubicBezTo>
                      <a:pt x="1522" y="116394"/>
                      <a:pt x="8583" y="120000"/>
                      <a:pt x="17300" y="120000"/>
                    </a:cubicBezTo>
                    <a:lnTo>
                      <a:pt x="104222" y="120000"/>
                    </a:lnTo>
                    <a:cubicBezTo>
                      <a:pt x="112938" y="120000"/>
                      <a:pt x="120000" y="116394"/>
                      <a:pt x="120000" y="111950"/>
                    </a:cubicBezTo>
                    <a:lnTo>
                      <a:pt x="120000" y="8838"/>
                    </a:lnTo>
                    <a:cubicBezTo>
                      <a:pt x="120000" y="4394"/>
                      <a:pt x="112938" y="794"/>
                      <a:pt x="104222" y="794"/>
                    </a:cubicBezTo>
                    <a:lnTo>
                      <a:pt x="99550" y="794"/>
                    </a:lnTo>
                    <a:lnTo>
                      <a:pt x="99550" y="616"/>
                    </a:lnTo>
                    <a:cubicBezTo>
                      <a:pt x="99550" y="277"/>
                      <a:pt x="99005" y="0"/>
                      <a:pt x="98333" y="0"/>
                    </a:cubicBezTo>
                    <a:lnTo>
                      <a:pt x="81072" y="0"/>
                    </a:lnTo>
                    <a:close/>
                    <a:moveTo>
                      <a:pt x="52894" y="9055"/>
                    </a:moveTo>
                    <a:lnTo>
                      <a:pt x="68638" y="9055"/>
                    </a:lnTo>
                    <a:cubicBezTo>
                      <a:pt x="70100" y="9055"/>
                      <a:pt x="71277" y="9655"/>
                      <a:pt x="71277" y="10400"/>
                    </a:cubicBezTo>
                    <a:cubicBezTo>
                      <a:pt x="71277" y="11150"/>
                      <a:pt x="70100" y="11755"/>
                      <a:pt x="68638" y="11755"/>
                    </a:cubicBezTo>
                    <a:lnTo>
                      <a:pt x="52894" y="11755"/>
                    </a:lnTo>
                    <a:cubicBezTo>
                      <a:pt x="51433" y="11755"/>
                      <a:pt x="50244" y="11150"/>
                      <a:pt x="50244" y="10400"/>
                    </a:cubicBezTo>
                    <a:cubicBezTo>
                      <a:pt x="50244" y="9655"/>
                      <a:pt x="51433" y="9055"/>
                      <a:pt x="52894" y="9055"/>
                    </a:cubicBezTo>
                    <a:close/>
                    <a:moveTo>
                      <a:pt x="40550" y="9272"/>
                    </a:moveTo>
                    <a:cubicBezTo>
                      <a:pt x="41183" y="9272"/>
                      <a:pt x="41811" y="9394"/>
                      <a:pt x="42294" y="9644"/>
                    </a:cubicBezTo>
                    <a:cubicBezTo>
                      <a:pt x="43261" y="10133"/>
                      <a:pt x="43261" y="10933"/>
                      <a:pt x="42294" y="11427"/>
                    </a:cubicBezTo>
                    <a:cubicBezTo>
                      <a:pt x="41327" y="11916"/>
                      <a:pt x="39766" y="11916"/>
                      <a:pt x="38800" y="11427"/>
                    </a:cubicBezTo>
                    <a:cubicBezTo>
                      <a:pt x="37833" y="10933"/>
                      <a:pt x="37833" y="10133"/>
                      <a:pt x="38800" y="9644"/>
                    </a:cubicBezTo>
                    <a:cubicBezTo>
                      <a:pt x="39283" y="9394"/>
                      <a:pt x="39911" y="9272"/>
                      <a:pt x="40550" y="9272"/>
                    </a:cubicBezTo>
                    <a:close/>
                    <a:moveTo>
                      <a:pt x="9088" y="19516"/>
                    </a:moveTo>
                    <a:lnTo>
                      <a:pt x="112433" y="19516"/>
                    </a:lnTo>
                    <a:lnTo>
                      <a:pt x="112433" y="98238"/>
                    </a:lnTo>
                    <a:lnTo>
                      <a:pt x="9088" y="98238"/>
                    </a:lnTo>
                    <a:lnTo>
                      <a:pt x="9088" y="19516"/>
                    </a:lnTo>
                    <a:close/>
                    <a:moveTo>
                      <a:pt x="60761" y="103300"/>
                    </a:moveTo>
                    <a:cubicBezTo>
                      <a:pt x="63661" y="103300"/>
                      <a:pt x="66566" y="103861"/>
                      <a:pt x="68777" y="104988"/>
                    </a:cubicBezTo>
                    <a:cubicBezTo>
                      <a:pt x="73211" y="107244"/>
                      <a:pt x="73211" y="110905"/>
                      <a:pt x="68777" y="113166"/>
                    </a:cubicBezTo>
                    <a:cubicBezTo>
                      <a:pt x="64350" y="115422"/>
                      <a:pt x="57172" y="115422"/>
                      <a:pt x="52744" y="113166"/>
                    </a:cubicBezTo>
                    <a:cubicBezTo>
                      <a:pt x="48316" y="110905"/>
                      <a:pt x="48316" y="107244"/>
                      <a:pt x="52744" y="104988"/>
                    </a:cubicBezTo>
                    <a:cubicBezTo>
                      <a:pt x="54955" y="103861"/>
                      <a:pt x="57861" y="103300"/>
                      <a:pt x="60761" y="103300"/>
                    </a:cubicBezTo>
                    <a:close/>
                  </a:path>
                </a:pathLst>
              </a:custGeom>
              <a:noFill/>
              <a:ln w="12700" cap="flat" cmpd="sng">
                <a:solidFill>
                  <a:schemeClr val="tx2"/>
                </a:solidFill>
                <a:prstDash val="solid"/>
                <a:miter/>
                <a:headEnd type="none" w="med" len="med"/>
                <a:tailEnd type="none" w="med" len="med"/>
              </a:ln>
            </p:spPr>
            <p:txBody>
              <a:bodyPr wrap="square" lIns="91440" tIns="45720" rIns="91440" bIns="45720" anchor="ctr">
                <a:normAutofit fontScale="25000" lnSpcReduction="20000"/>
              </a:bodyPr>
              <a:lstStyle/>
              <a:p>
                <a:pPr algn="ctr"/>
                <a:endParaRPr/>
              </a:p>
            </p:txBody>
          </p:sp>
          <p:sp>
            <p:nvSpPr>
              <p:cNvPr id="26" name="文本框 25">
                <a:extLst>
                  <a:ext uri="{FF2B5EF4-FFF2-40B4-BE49-F238E27FC236}">
                    <a16:creationId xmlns:a16="http://schemas.microsoft.com/office/drawing/2014/main" id="{714DD8FA-95D0-A61A-3E26-859F364D01BA}"/>
                  </a:ext>
                </a:extLst>
              </p:cNvPr>
              <p:cNvSpPr txBox="1"/>
              <p:nvPr/>
            </p:nvSpPr>
            <p:spPr>
              <a:xfrm>
                <a:off x="827033" y="3260002"/>
                <a:ext cx="1071570" cy="461664"/>
              </a:xfrm>
              <a:prstGeom prst="rect">
                <a:avLst/>
              </a:prstGeom>
              <a:noFill/>
              <a:ln>
                <a:noFill/>
              </a:ln>
            </p:spPr>
            <p:txBody>
              <a:bodyPr wrap="square" lIns="91440" tIns="45720" rIns="91440" bIns="45720" anchor="t" anchorCtr="0">
                <a:normAutofit/>
              </a:bodyPr>
              <a:lstStyle/>
              <a:p>
                <a:pPr marL="0" marR="0" lvl="0" indent="0" algn="ctr" rtl="0">
                  <a:buSzPct val="25000"/>
                  <a:buNone/>
                </a:pPr>
                <a:r>
                  <a:rPr lang="en-US" sz="3000" b="0" i="0" u="none" strike="noStrike" cap="none" baseline="0">
                    <a:solidFill>
                      <a:schemeClr val="lt1"/>
                    </a:solidFill>
                    <a:latin typeface="微软雅黑" panose="020B0503020204020204" pitchFamily="34" charset="-122"/>
                    <a:ea typeface="微软雅黑" panose="020B0503020204020204" pitchFamily="34" charset="-122"/>
                  </a:rPr>
                  <a:t>48%</a:t>
                </a:r>
              </a:p>
            </p:txBody>
          </p:sp>
        </p:grpSp>
        <p:cxnSp>
          <p:nvCxnSpPr>
            <p:cNvPr id="8" name="直接连接符 7">
              <a:extLst>
                <a:ext uri="{FF2B5EF4-FFF2-40B4-BE49-F238E27FC236}">
                  <a16:creationId xmlns:a16="http://schemas.microsoft.com/office/drawing/2014/main" id="{1733A5C1-6956-8317-E46F-855BB53AF3A7}"/>
                </a:ext>
              </a:extLst>
            </p:cNvPr>
            <p:cNvCxnSpPr/>
            <p:nvPr/>
          </p:nvCxnSpPr>
          <p:spPr>
            <a:xfrm flipH="1">
              <a:off x="6811420" y="2960947"/>
              <a:ext cx="2421885" cy="0"/>
            </a:xfrm>
            <a:prstGeom prst="line">
              <a:avLst/>
            </a:prstGeom>
            <a:ln>
              <a:solidFill>
                <a:schemeClr val="tx2">
                  <a:alpha val="50000"/>
                </a:schemeClr>
              </a:solidFill>
            </a:ln>
          </p:spPr>
          <p:style>
            <a:lnRef idx="1">
              <a:schemeClr val="accent1"/>
            </a:lnRef>
            <a:fillRef idx="0">
              <a:schemeClr val="accent1"/>
            </a:fillRef>
            <a:effectRef idx="0">
              <a:schemeClr val="accent1"/>
            </a:effectRef>
            <a:fontRef idx="minor">
              <a:schemeClr val="tx1"/>
            </a:fontRef>
          </p:style>
        </p:cxnSp>
      </p:grpSp>
      <p:sp>
        <p:nvSpPr>
          <p:cNvPr id="3" name="任意多边形: 形状 2">
            <a:extLst>
              <a:ext uri="{FF2B5EF4-FFF2-40B4-BE49-F238E27FC236}">
                <a16:creationId xmlns:a16="http://schemas.microsoft.com/office/drawing/2014/main" id="{8CB156FF-2713-23B6-F7EC-5EFF44C45183}"/>
              </a:ext>
            </a:extLst>
          </p:cNvPr>
          <p:cNvSpPr/>
          <p:nvPr/>
        </p:nvSpPr>
        <p:spPr>
          <a:xfrm>
            <a:off x="1326403" y="3061064"/>
            <a:ext cx="609685" cy="546468"/>
          </a:xfrm>
          <a:custGeom>
            <a:avLst/>
            <a:gdLst>
              <a:gd name="T0" fmla="*/ 325000 h 606722"/>
              <a:gd name="T1" fmla="*/ 325000 h 606722"/>
              <a:gd name="T2" fmla="*/ 325000 h 606722"/>
              <a:gd name="T3" fmla="*/ 325000 h 606722"/>
              <a:gd name="T4" fmla="*/ 325000 h 606722"/>
              <a:gd name="T5" fmla="*/ 325000 h 606722"/>
              <a:gd name="T6" fmla="*/ 325000 h 606722"/>
              <a:gd name="T7" fmla="*/ 325000 h 606722"/>
              <a:gd name="T8" fmla="*/ 325000 h 606722"/>
              <a:gd name="T9" fmla="*/ 325000 h 606722"/>
              <a:gd name="T10" fmla="*/ 325000 h 606722"/>
              <a:gd name="T11" fmla="*/ 325000 h 606722"/>
              <a:gd name="T12" fmla="*/ 325000 h 606722"/>
              <a:gd name="T13" fmla="*/ 325000 h 606722"/>
              <a:gd name="T14" fmla="*/ 325000 h 606722"/>
              <a:gd name="T15" fmla="*/ 325000 h 606722"/>
              <a:gd name="T16" fmla="*/ 325000 h 606722"/>
              <a:gd name="T17" fmla="*/ 325000 h 606722"/>
              <a:gd name="T18" fmla="*/ 325000 h 606722"/>
              <a:gd name="T19" fmla="*/ 325000 h 606722"/>
              <a:gd name="T20" fmla="*/ 325000 h 606722"/>
              <a:gd name="T21" fmla="*/ 325000 h 606722"/>
              <a:gd name="T22" fmla="*/ 325000 h 606722"/>
              <a:gd name="T23" fmla="*/ 325000 h 606722"/>
              <a:gd name="T24" fmla="*/ 325000 h 606722"/>
              <a:gd name="T25" fmla="*/ 325000 h 606722"/>
              <a:gd name="T26" fmla="*/ 325000 h 606722"/>
              <a:gd name="T27" fmla="*/ 325000 h 606722"/>
              <a:gd name="T28" fmla="*/ 325000 h 606722"/>
              <a:gd name="T29" fmla="*/ 325000 h 606722"/>
              <a:gd name="T30" fmla="*/ 325000 h 606722"/>
              <a:gd name="T31" fmla="*/ 325000 h 606722"/>
              <a:gd name="T32" fmla="*/ 325000 h 606722"/>
              <a:gd name="T33" fmla="*/ 325000 h 606722"/>
              <a:gd name="T34" fmla="*/ 325000 h 606722"/>
              <a:gd name="T35" fmla="*/ 325000 h 606722"/>
              <a:gd name="T36" fmla="*/ 325000 h 606722"/>
              <a:gd name="T37" fmla="*/ 325000 h 606722"/>
              <a:gd name="T38" fmla="*/ 325000 h 606722"/>
              <a:gd name="T39" fmla="*/ 325000 h 606722"/>
              <a:gd name="T40" fmla="*/ 325000 h 606722"/>
              <a:gd name="T41" fmla="*/ 325000 h 606722"/>
              <a:gd name="T42" fmla="*/ 325000 h 606722"/>
              <a:gd name="T43" fmla="*/ 325000 h 606722"/>
              <a:gd name="T44" fmla="*/ 325000 h 606722"/>
              <a:gd name="T45" fmla="*/ 325000 h 606722"/>
              <a:gd name="T46" fmla="*/ 325000 h 606722"/>
              <a:gd name="T47" fmla="*/ 325000 h 606722"/>
              <a:gd name="T48" fmla="*/ 325000 h 606722"/>
              <a:gd name="T49" fmla="*/ 325000 h 606722"/>
              <a:gd name="T50" fmla="*/ 325000 h 606722"/>
              <a:gd name="T51" fmla="*/ 325000 h 606722"/>
              <a:gd name="T52" fmla="*/ 325000 h 606722"/>
              <a:gd name="T53" fmla="*/ 325000 h 606722"/>
              <a:gd name="T54" fmla="*/ 325000 h 606722"/>
              <a:gd name="T55" fmla="*/ 325000 h 606722"/>
              <a:gd name="T56" fmla="*/ 325000 h 606722"/>
              <a:gd name="T57" fmla="*/ 325000 h 606722"/>
              <a:gd name="T58" fmla="*/ 325000 h 606722"/>
              <a:gd name="T59" fmla="*/ 325000 h 606722"/>
              <a:gd name="T60" fmla="*/ 325000 h 606722"/>
              <a:gd name="T61" fmla="*/ 325000 h 606722"/>
              <a:gd name="T62" fmla="*/ 325000 h 606722"/>
              <a:gd name="T63" fmla="*/ 325000 h 606722"/>
              <a:gd name="T64" fmla="*/ 325000 h 606722"/>
              <a:gd name="T65" fmla="*/ 325000 h 606722"/>
              <a:gd name="T66" fmla="*/ 325000 h 606722"/>
              <a:gd name="T67" fmla="*/ 325000 h 606722"/>
              <a:gd name="T68" fmla="*/ 325000 h 606722"/>
              <a:gd name="T69" fmla="*/ 325000 h 606722"/>
              <a:gd name="T70" fmla="*/ 325000 h 606722"/>
              <a:gd name="T71" fmla="*/ 325000 h 606722"/>
              <a:gd name="T72" fmla="*/ 325000 h 606722"/>
              <a:gd name="T73" fmla="*/ 325000 h 606722"/>
              <a:gd name="T74" fmla="*/ 325000 h 606722"/>
              <a:gd name="T75" fmla="*/ 325000 h 606722"/>
              <a:gd name="T76" fmla="*/ 325000 h 606722"/>
              <a:gd name="T77" fmla="*/ 325000 h 606722"/>
              <a:gd name="T78" fmla="*/ 325000 h 606722"/>
              <a:gd name="T79" fmla="*/ 325000 h 606722"/>
              <a:gd name="T80" fmla="*/ 325000 h 606722"/>
              <a:gd name="T81" fmla="*/ 325000 h 606722"/>
              <a:gd name="T82" fmla="*/ 325000 h 606722"/>
              <a:gd name="T83" fmla="*/ 325000 h 606722"/>
              <a:gd name="T84" fmla="*/ 325000 h 606722"/>
              <a:gd name="T85" fmla="*/ 325000 h 606722"/>
              <a:gd name="T86" fmla="*/ 325000 h 606722"/>
              <a:gd name="T87" fmla="*/ 325000 h 606722"/>
              <a:gd name="T88" fmla="*/ 325000 h 606722"/>
              <a:gd name="T89" fmla="*/ 325000 h 606722"/>
              <a:gd name="T90" fmla="*/ 325000 h 606722"/>
              <a:gd name="T91" fmla="*/ 325000 h 606722"/>
              <a:gd name="T92" fmla="*/ 325000 h 606722"/>
              <a:gd name="T93" fmla="*/ 325000 h 6067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6531" h="5863">
                <a:moveTo>
                  <a:pt x="0" y="5368"/>
                </a:moveTo>
                <a:lnTo>
                  <a:pt x="0" y="5064"/>
                </a:lnTo>
                <a:lnTo>
                  <a:pt x="399" y="5064"/>
                </a:lnTo>
                <a:lnTo>
                  <a:pt x="420" y="5064"/>
                </a:lnTo>
                <a:lnTo>
                  <a:pt x="420" y="1924"/>
                </a:lnTo>
                <a:cubicBezTo>
                  <a:pt x="420" y="1677"/>
                  <a:pt x="620" y="1476"/>
                  <a:pt x="868" y="1476"/>
                </a:cubicBezTo>
                <a:lnTo>
                  <a:pt x="2227" y="1476"/>
                </a:lnTo>
                <a:cubicBezTo>
                  <a:pt x="2221" y="1537"/>
                  <a:pt x="2217" y="1599"/>
                  <a:pt x="2217" y="1661"/>
                </a:cubicBezTo>
                <a:cubicBezTo>
                  <a:pt x="2217" y="1805"/>
                  <a:pt x="2233" y="1947"/>
                  <a:pt x="2264" y="2087"/>
                </a:cubicBezTo>
                <a:lnTo>
                  <a:pt x="1031" y="2087"/>
                </a:lnTo>
                <a:lnTo>
                  <a:pt x="1031" y="5064"/>
                </a:lnTo>
                <a:lnTo>
                  <a:pt x="2593" y="5064"/>
                </a:lnTo>
                <a:lnTo>
                  <a:pt x="2593" y="5095"/>
                </a:lnTo>
                <a:cubicBezTo>
                  <a:pt x="2593" y="5188"/>
                  <a:pt x="2669" y="5264"/>
                  <a:pt x="2763" y="5264"/>
                </a:cubicBezTo>
                <a:lnTo>
                  <a:pt x="3620" y="5264"/>
                </a:lnTo>
                <a:cubicBezTo>
                  <a:pt x="3713" y="5264"/>
                  <a:pt x="3789" y="5188"/>
                  <a:pt x="3789" y="5095"/>
                </a:cubicBezTo>
                <a:lnTo>
                  <a:pt x="3789" y="5064"/>
                </a:lnTo>
                <a:lnTo>
                  <a:pt x="5353" y="5064"/>
                </a:lnTo>
                <a:lnTo>
                  <a:pt x="5353" y="3747"/>
                </a:lnTo>
                <a:cubicBezTo>
                  <a:pt x="5572" y="3685"/>
                  <a:pt x="5777" y="3596"/>
                  <a:pt x="5964" y="3484"/>
                </a:cubicBezTo>
                <a:lnTo>
                  <a:pt x="5964" y="5064"/>
                </a:lnTo>
                <a:lnTo>
                  <a:pt x="5985" y="5064"/>
                </a:lnTo>
                <a:lnTo>
                  <a:pt x="6385" y="5064"/>
                </a:lnTo>
                <a:lnTo>
                  <a:pt x="6385" y="5368"/>
                </a:lnTo>
                <a:cubicBezTo>
                  <a:pt x="6385" y="5641"/>
                  <a:pt x="6164" y="5863"/>
                  <a:pt x="5891" y="5863"/>
                </a:cubicBezTo>
                <a:lnTo>
                  <a:pt x="5417" y="5863"/>
                </a:lnTo>
                <a:lnTo>
                  <a:pt x="968" y="5863"/>
                </a:lnTo>
                <a:lnTo>
                  <a:pt x="495" y="5863"/>
                </a:lnTo>
                <a:cubicBezTo>
                  <a:pt x="221" y="5861"/>
                  <a:pt x="0" y="5640"/>
                  <a:pt x="0" y="5368"/>
                </a:cubicBezTo>
                <a:close/>
                <a:moveTo>
                  <a:pt x="3155" y="2711"/>
                </a:moveTo>
                <a:cubicBezTo>
                  <a:pt x="2892" y="2424"/>
                  <a:pt x="2733" y="2060"/>
                  <a:pt x="2733" y="1664"/>
                </a:cubicBezTo>
                <a:cubicBezTo>
                  <a:pt x="2733" y="745"/>
                  <a:pt x="3584" y="0"/>
                  <a:pt x="4632" y="0"/>
                </a:cubicBezTo>
                <a:cubicBezTo>
                  <a:pt x="5680" y="0"/>
                  <a:pt x="6531" y="745"/>
                  <a:pt x="6531" y="1664"/>
                </a:cubicBezTo>
                <a:cubicBezTo>
                  <a:pt x="6531" y="2583"/>
                  <a:pt x="5680" y="3328"/>
                  <a:pt x="4632" y="3328"/>
                </a:cubicBezTo>
                <a:cubicBezTo>
                  <a:pt x="4252" y="3328"/>
                  <a:pt x="3897" y="3229"/>
                  <a:pt x="3600" y="3060"/>
                </a:cubicBezTo>
                <a:cubicBezTo>
                  <a:pt x="3333" y="3220"/>
                  <a:pt x="3043" y="3215"/>
                  <a:pt x="2875" y="3192"/>
                </a:cubicBezTo>
                <a:cubicBezTo>
                  <a:pt x="2827" y="3185"/>
                  <a:pt x="2815" y="3124"/>
                  <a:pt x="2855" y="3097"/>
                </a:cubicBezTo>
                <a:cubicBezTo>
                  <a:pt x="3017" y="2991"/>
                  <a:pt x="3107" y="2841"/>
                  <a:pt x="3155" y="2711"/>
                </a:cubicBezTo>
                <a:close/>
                <a:moveTo>
                  <a:pt x="3869" y="1715"/>
                </a:moveTo>
                <a:lnTo>
                  <a:pt x="4148" y="1995"/>
                </a:lnTo>
                <a:lnTo>
                  <a:pt x="4437" y="2285"/>
                </a:lnTo>
                <a:lnTo>
                  <a:pt x="4728" y="1996"/>
                </a:lnTo>
                <a:lnTo>
                  <a:pt x="5393" y="1333"/>
                </a:lnTo>
                <a:lnTo>
                  <a:pt x="5105" y="1043"/>
                </a:lnTo>
                <a:lnTo>
                  <a:pt x="4439" y="1705"/>
                </a:lnTo>
                <a:lnTo>
                  <a:pt x="4160" y="1425"/>
                </a:lnTo>
                <a:lnTo>
                  <a:pt x="3869" y="171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1" name="组合 140">
            <a:extLst>
              <a:ext uri="{FF2B5EF4-FFF2-40B4-BE49-F238E27FC236}">
                <a16:creationId xmlns:a16="http://schemas.microsoft.com/office/drawing/2014/main" id="{C24BF574-6811-1E94-66EF-185F3784C8EC}"/>
              </a:ext>
            </a:extLst>
          </p:cNvPr>
          <p:cNvGrpSpPr/>
          <p:nvPr/>
        </p:nvGrpSpPr>
        <p:grpSpPr>
          <a:xfrm>
            <a:off x="6367428" y="1284344"/>
            <a:ext cx="5344547" cy="5154556"/>
            <a:chOff x="6311288" y="1243870"/>
            <a:chExt cx="5115032" cy="5154526"/>
          </a:xfrm>
        </p:grpSpPr>
        <p:sp>
          <p:nvSpPr>
            <p:cNvPr id="95" name="椭圆 94">
              <a:extLst>
                <a:ext uri="{FF2B5EF4-FFF2-40B4-BE49-F238E27FC236}">
                  <a16:creationId xmlns:a16="http://schemas.microsoft.com/office/drawing/2014/main" id="{766229A1-0272-3875-1CE7-E25C86B732C3}"/>
                </a:ext>
              </a:extLst>
            </p:cNvPr>
            <p:cNvSpPr/>
            <p:nvPr/>
          </p:nvSpPr>
          <p:spPr>
            <a:xfrm>
              <a:off x="6458064" y="1243870"/>
              <a:ext cx="1468877" cy="1468877"/>
            </a:xfrm>
            <a:prstGeom prst="ellipse">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96" name="椭圆 95">
              <a:extLst>
                <a:ext uri="{FF2B5EF4-FFF2-40B4-BE49-F238E27FC236}">
                  <a16:creationId xmlns:a16="http://schemas.microsoft.com/office/drawing/2014/main" id="{0101B139-A01B-45DF-5BFE-93444D110FEA}"/>
                </a:ext>
              </a:extLst>
            </p:cNvPr>
            <p:cNvSpPr/>
            <p:nvPr/>
          </p:nvSpPr>
          <p:spPr>
            <a:xfrm>
              <a:off x="7534517" y="2614137"/>
              <a:ext cx="2058907" cy="2058907"/>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提供一套</a:t>
              </a:r>
              <a:r>
                <a:rPr kumimoji="0" lang="zh-CN" altLang="en-US" sz="1600" b="1" i="0" u="none" strike="noStrike" kern="1200" cap="none" spc="0" normalizeH="0" baseline="0" noProof="0">
                  <a:ln>
                    <a:noFill/>
                  </a:ln>
                  <a:solidFill>
                    <a:srgbClr val="2842A2"/>
                  </a:solidFill>
                  <a:effectLst/>
                  <a:uLnTx/>
                  <a:uFillTx/>
                  <a:latin typeface="微软雅黑" panose="020B0503020204020204" pitchFamily="34" charset="-122"/>
                  <a:ea typeface="微软雅黑" panose="020B0503020204020204" pitchFamily="34" charset="-122"/>
                </a:rPr>
                <a:t>经济、灵活、高效</a:t>
              </a: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的安全解决方案</a:t>
              </a:r>
            </a:p>
          </p:txBody>
        </p:sp>
        <p:sp>
          <p:nvSpPr>
            <p:cNvPr id="99" name="椭圆 98">
              <a:extLst>
                <a:ext uri="{FF2B5EF4-FFF2-40B4-BE49-F238E27FC236}">
                  <a16:creationId xmlns:a16="http://schemas.microsoft.com/office/drawing/2014/main" id="{6A9A9002-6D8D-DBAB-C15A-41381EE9BC1F}"/>
                </a:ext>
              </a:extLst>
            </p:cNvPr>
            <p:cNvSpPr/>
            <p:nvPr/>
          </p:nvSpPr>
          <p:spPr>
            <a:xfrm>
              <a:off x="9957443" y="2554067"/>
              <a:ext cx="1468877" cy="1468877"/>
            </a:xfrm>
            <a:prstGeom prst="ellipse">
              <a:avLst/>
            </a:prstGeom>
            <a:solidFill>
              <a:schemeClr val="bg1"/>
            </a:solid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100" name="椭圆 99">
              <a:extLst>
                <a:ext uri="{FF2B5EF4-FFF2-40B4-BE49-F238E27FC236}">
                  <a16:creationId xmlns:a16="http://schemas.microsoft.com/office/drawing/2014/main" id="{DDB24C91-99BB-272C-CC9F-EE3B8170AC35}"/>
                </a:ext>
              </a:extLst>
            </p:cNvPr>
            <p:cNvSpPr/>
            <p:nvPr/>
          </p:nvSpPr>
          <p:spPr>
            <a:xfrm>
              <a:off x="7073090" y="4929519"/>
              <a:ext cx="1468877" cy="1468877"/>
            </a:xfrm>
            <a:prstGeom prst="ellipse">
              <a:avLst/>
            </a:prstGeom>
            <a:solidFill>
              <a:schemeClr val="bg1"/>
            </a:solidFill>
            <a:ln>
              <a:solidFill>
                <a:schemeClr val="tx2">
                  <a:alpha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grpSp>
          <p:nvGrpSpPr>
            <p:cNvPr id="101" name="组合 100">
              <a:extLst>
                <a:ext uri="{FF2B5EF4-FFF2-40B4-BE49-F238E27FC236}">
                  <a16:creationId xmlns:a16="http://schemas.microsoft.com/office/drawing/2014/main" id="{135A1652-B1A4-437D-C0BA-E24932708C03}"/>
                </a:ext>
              </a:extLst>
            </p:cNvPr>
            <p:cNvGrpSpPr/>
            <p:nvPr/>
          </p:nvGrpSpPr>
          <p:grpSpPr>
            <a:xfrm>
              <a:off x="6456528" y="1638669"/>
              <a:ext cx="1502253" cy="872552"/>
              <a:chOff x="5562679" y="1076239"/>
              <a:chExt cx="1751315" cy="1017216"/>
            </a:xfrm>
          </p:grpSpPr>
          <p:sp>
            <p:nvSpPr>
              <p:cNvPr id="102" name="矩形: 圆角 101">
                <a:extLst>
                  <a:ext uri="{FF2B5EF4-FFF2-40B4-BE49-F238E27FC236}">
                    <a16:creationId xmlns:a16="http://schemas.microsoft.com/office/drawing/2014/main" id="{46EECC4A-1CA8-8624-9300-8092C3A8EFE1}"/>
                  </a:ext>
                </a:extLst>
              </p:cNvPr>
              <p:cNvSpPr/>
              <p:nvPr/>
            </p:nvSpPr>
            <p:spPr>
              <a:xfrm>
                <a:off x="5853349" y="1685401"/>
                <a:ext cx="1061593" cy="40805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rPr>
                  <a:t>技术</a:t>
                </a:r>
              </a:p>
            </p:txBody>
          </p:sp>
          <p:sp>
            <p:nvSpPr>
              <p:cNvPr id="104" name="文本框 103">
                <a:extLst>
                  <a:ext uri="{FF2B5EF4-FFF2-40B4-BE49-F238E27FC236}">
                    <a16:creationId xmlns:a16="http://schemas.microsoft.com/office/drawing/2014/main" id="{4D5E4AA2-A95C-7228-5139-AC5FBB84286D}"/>
                  </a:ext>
                </a:extLst>
              </p:cNvPr>
              <p:cNvSpPr txBox="1"/>
              <p:nvPr/>
            </p:nvSpPr>
            <p:spPr>
              <a:xfrm>
                <a:off x="5562679" y="1076239"/>
                <a:ext cx="1751315" cy="53820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normalizeH="0" baseline="0" noProof="0">
                    <a:ln>
                      <a:noFill/>
                    </a:ln>
                    <a:effectLst/>
                    <a:uLnTx/>
                    <a:uFillTx/>
                    <a:latin typeface="微软雅黑" panose="020B0503020204020204" pitchFamily="34" charset="-122"/>
                    <a:ea typeface="微软雅黑" panose="020B0503020204020204" pitchFamily="34" charset="-122"/>
                  </a:rPr>
                  <a:t>基于</a:t>
                </a:r>
                <a:r>
                  <a:rPr kumimoji="0" lang="en-US" altLang="zh-CN" sz="1200" b="0" i="0" u="none" strike="noStrike" kern="1200" cap="none" normalizeH="0" baseline="0" noProof="0">
                    <a:ln>
                      <a:noFill/>
                    </a:ln>
                    <a:solidFill>
                      <a:srgbClr val="2842A2"/>
                    </a:solidFill>
                    <a:effectLst/>
                    <a:uLnTx/>
                    <a:uFillTx/>
                    <a:latin typeface="微软雅黑" panose="020B0503020204020204" pitchFamily="34" charset="-122"/>
                    <a:ea typeface="微软雅黑" panose="020B0503020204020204" pitchFamily="34" charset="-122"/>
                  </a:rPr>
                  <a:t>Transformer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normalizeH="0" baseline="0" noProof="0">
                    <a:ln>
                      <a:noFill/>
                    </a:ln>
                    <a:solidFill>
                      <a:srgbClr val="2842A2"/>
                    </a:solidFill>
                    <a:effectLst/>
                    <a:uLnTx/>
                    <a:uFillTx/>
                    <a:latin typeface="微软雅黑" panose="020B0503020204020204" pitchFamily="34" charset="-122"/>
                    <a:ea typeface="微软雅黑" panose="020B0503020204020204" pitchFamily="34" charset="-122"/>
                  </a:rPr>
                  <a:t>和自适应感受野网络</a:t>
                </a:r>
              </a:p>
            </p:txBody>
          </p:sp>
        </p:grpSp>
        <p:grpSp>
          <p:nvGrpSpPr>
            <p:cNvPr id="106" name="组合 105">
              <a:extLst>
                <a:ext uri="{FF2B5EF4-FFF2-40B4-BE49-F238E27FC236}">
                  <a16:creationId xmlns:a16="http://schemas.microsoft.com/office/drawing/2014/main" id="{5DDF1BC0-3D8D-7A71-4EF5-C8B7907DBA42}"/>
                </a:ext>
              </a:extLst>
            </p:cNvPr>
            <p:cNvGrpSpPr/>
            <p:nvPr/>
          </p:nvGrpSpPr>
          <p:grpSpPr>
            <a:xfrm>
              <a:off x="10099763" y="2666391"/>
              <a:ext cx="1184234" cy="1166555"/>
              <a:chOff x="5730383" y="733493"/>
              <a:chExt cx="1380570" cy="1359962"/>
            </a:xfrm>
          </p:grpSpPr>
          <p:sp>
            <p:nvSpPr>
              <p:cNvPr id="107" name="矩形: 圆角 106">
                <a:extLst>
                  <a:ext uri="{FF2B5EF4-FFF2-40B4-BE49-F238E27FC236}">
                    <a16:creationId xmlns:a16="http://schemas.microsoft.com/office/drawing/2014/main" id="{DC531668-2780-C32D-4A33-5987324821EA}"/>
                  </a:ext>
                </a:extLst>
              </p:cNvPr>
              <p:cNvSpPr/>
              <p:nvPr/>
            </p:nvSpPr>
            <p:spPr>
              <a:xfrm>
                <a:off x="5853349" y="1685401"/>
                <a:ext cx="1061593" cy="408054"/>
              </a:xfrm>
              <a:prstGeom prst="roundRect">
                <a:avLst>
                  <a:gd name="adj" fmla="val 50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200">
                    <a:solidFill>
                      <a:prstClr val="white"/>
                    </a:solidFill>
                    <a:latin typeface="微软雅黑" panose="020B0503020204020204" pitchFamily="34" charset="-122"/>
                    <a:ea typeface="微软雅黑" panose="020B0503020204020204" pitchFamily="34" charset="-122"/>
                  </a:rPr>
                  <a:t>功能</a:t>
                </a:r>
                <a:endParaRPr kumimoji="0" lang="zh-CN" altLang="en-US" sz="12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CD86063A-9BF2-CCFC-E5BC-B71EFD9282F7}"/>
                  </a:ext>
                </a:extLst>
              </p:cNvPr>
              <p:cNvSpPr txBox="1"/>
              <p:nvPr/>
            </p:nvSpPr>
            <p:spPr>
              <a:xfrm>
                <a:off x="5730383" y="733493"/>
                <a:ext cx="1380570" cy="9687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normalizeH="0" baseline="0" noProof="0">
                    <a:ln>
                      <a:noFill/>
                    </a:ln>
                    <a:effectLst/>
                    <a:uLnTx/>
                    <a:uFillTx/>
                    <a:latin typeface="微软雅黑" panose="020B0503020204020204" pitchFamily="34" charset="-122"/>
                    <a:ea typeface="微软雅黑" panose="020B0503020204020204" pitchFamily="34" charset="-122"/>
                  </a:rPr>
                  <a:t>可实现</a:t>
                </a:r>
                <a:r>
                  <a:rPr kumimoji="0" lang="zh-CN" altLang="en-US" sz="1200" b="0" i="0" u="none" strike="noStrike" kern="1200" cap="none" normalizeH="0" baseline="0" noProof="0">
                    <a:ln>
                      <a:noFill/>
                    </a:ln>
                    <a:solidFill>
                      <a:srgbClr val="2842A2"/>
                    </a:solidFill>
                    <a:effectLst/>
                    <a:uLnTx/>
                    <a:uFillTx/>
                    <a:latin typeface="微软雅黑" panose="020B0503020204020204" pitchFamily="34" charset="-122"/>
                    <a:ea typeface="微软雅黑" panose="020B0503020204020204" pitchFamily="34" charset="-122"/>
                  </a:rPr>
                  <a:t>系统模块化管理、集群态势感知、</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normalizeH="0" baseline="0" noProof="0">
                    <a:ln>
                      <a:noFill/>
                    </a:ln>
                    <a:solidFill>
                      <a:srgbClr val="2842A2"/>
                    </a:solidFill>
                    <a:effectLst/>
                    <a:uLnTx/>
                    <a:uFillTx/>
                    <a:latin typeface="微软雅黑" panose="020B0503020204020204" pitchFamily="34" charset="-122"/>
                    <a:ea typeface="微软雅黑" panose="020B0503020204020204" pitchFamily="34" charset="-122"/>
                  </a:rPr>
                  <a:t>多策略部署</a:t>
                </a:r>
              </a:p>
            </p:txBody>
          </p:sp>
        </p:grpSp>
        <p:grpSp>
          <p:nvGrpSpPr>
            <p:cNvPr id="111" name="组合 110">
              <a:extLst>
                <a:ext uri="{FF2B5EF4-FFF2-40B4-BE49-F238E27FC236}">
                  <a16:creationId xmlns:a16="http://schemas.microsoft.com/office/drawing/2014/main" id="{2195317F-0F02-595C-00A7-D8FB3E1EFD27}"/>
                </a:ext>
              </a:extLst>
            </p:cNvPr>
            <p:cNvGrpSpPr/>
            <p:nvPr/>
          </p:nvGrpSpPr>
          <p:grpSpPr>
            <a:xfrm>
              <a:off x="7203680" y="5310541"/>
              <a:ext cx="1207694" cy="878861"/>
              <a:chOff x="5716705" y="1068885"/>
              <a:chExt cx="1407919" cy="1024570"/>
            </a:xfrm>
          </p:grpSpPr>
          <p:sp>
            <p:nvSpPr>
              <p:cNvPr id="112" name="矩形: 圆角 111">
                <a:extLst>
                  <a:ext uri="{FF2B5EF4-FFF2-40B4-BE49-F238E27FC236}">
                    <a16:creationId xmlns:a16="http://schemas.microsoft.com/office/drawing/2014/main" id="{D63078E5-6D84-FA1B-16B2-F87FFDEB5E9F}"/>
                  </a:ext>
                </a:extLst>
              </p:cNvPr>
              <p:cNvSpPr/>
              <p:nvPr/>
            </p:nvSpPr>
            <p:spPr>
              <a:xfrm>
                <a:off x="5889868" y="1685401"/>
                <a:ext cx="1061593" cy="408054"/>
              </a:xfrm>
              <a:prstGeom prst="roundRect">
                <a:avLst>
                  <a:gd name="adj" fmla="val 50000"/>
                </a:avLst>
              </a:prstGeom>
              <a:solidFill>
                <a:schemeClr val="tx2">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a:ln>
                      <a:noFill/>
                    </a:ln>
                    <a:solidFill>
                      <a:schemeClr val="tx1"/>
                    </a:solidFill>
                    <a:effectLst/>
                    <a:uLnTx/>
                    <a:uFillTx/>
                    <a:latin typeface="微软雅黑" panose="020B0503020204020204" pitchFamily="34" charset="-122"/>
                    <a:ea typeface="微软雅黑" panose="020B0503020204020204" pitchFamily="34" charset="-122"/>
                  </a:rPr>
                  <a:t>成果</a:t>
                </a:r>
              </a:p>
            </p:txBody>
          </p:sp>
          <p:sp>
            <p:nvSpPr>
              <p:cNvPr id="114" name="文本框 113">
                <a:extLst>
                  <a:ext uri="{FF2B5EF4-FFF2-40B4-BE49-F238E27FC236}">
                    <a16:creationId xmlns:a16="http://schemas.microsoft.com/office/drawing/2014/main" id="{AF70C714-EA1A-4EEA-D483-81AC2D364EE3}"/>
                  </a:ext>
                </a:extLst>
              </p:cNvPr>
              <p:cNvSpPr txBox="1"/>
              <p:nvPr/>
            </p:nvSpPr>
            <p:spPr>
              <a:xfrm>
                <a:off x="5716705" y="1068885"/>
                <a:ext cx="1407919" cy="538203"/>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normalizeH="0" baseline="0" noProof="0">
                    <a:ln>
                      <a:noFill/>
                    </a:ln>
                    <a:effectLst/>
                    <a:uLnTx/>
                    <a:uFillTx/>
                    <a:latin typeface="微软雅黑" panose="020B0503020204020204" pitchFamily="34" charset="-122"/>
                    <a:ea typeface="微软雅黑" panose="020B0503020204020204" pitchFamily="34" charset="-122"/>
                  </a:rPr>
                  <a:t>一种</a:t>
                </a:r>
                <a:r>
                  <a:rPr kumimoji="0" lang="zh-CN" altLang="en-US" sz="1200" b="0" i="0" u="none" strike="noStrike" kern="1200" cap="none" normalizeH="0" baseline="0" noProof="0">
                    <a:ln>
                      <a:noFill/>
                    </a:ln>
                    <a:solidFill>
                      <a:srgbClr val="2842A2"/>
                    </a:solidFill>
                    <a:effectLst/>
                    <a:uLnTx/>
                    <a:uFillTx/>
                    <a:latin typeface="微软雅黑" panose="020B0503020204020204" pitchFamily="34" charset="-122"/>
                    <a:ea typeface="微软雅黑" panose="020B0503020204020204" pitchFamily="34" charset="-122"/>
                  </a:rPr>
                  <a:t>集成式风控</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normalizeH="0" baseline="0" noProof="0">
                    <a:ln>
                      <a:noFill/>
                    </a:ln>
                    <a:effectLst/>
                    <a:uLnTx/>
                    <a:uFillTx/>
                    <a:latin typeface="微软雅黑" panose="020B0503020204020204" pitchFamily="34" charset="-122"/>
                    <a:ea typeface="微软雅黑" panose="020B0503020204020204" pitchFamily="34" charset="-122"/>
                  </a:rPr>
                  <a:t>管理平台</a:t>
                </a:r>
              </a:p>
            </p:txBody>
          </p:sp>
        </p:grpSp>
        <p:sp>
          <p:nvSpPr>
            <p:cNvPr id="116" name="弧形 115">
              <a:extLst>
                <a:ext uri="{FF2B5EF4-FFF2-40B4-BE49-F238E27FC236}">
                  <a16:creationId xmlns:a16="http://schemas.microsoft.com/office/drawing/2014/main" id="{EB5C96D9-FE6E-AA4A-C540-027D95DE6C9C}"/>
                </a:ext>
              </a:extLst>
            </p:cNvPr>
            <p:cNvSpPr/>
            <p:nvPr/>
          </p:nvSpPr>
          <p:spPr>
            <a:xfrm flipH="1">
              <a:off x="6446626" y="1526246"/>
              <a:ext cx="4234691" cy="4234689"/>
            </a:xfrm>
            <a:prstGeom prst="arc">
              <a:avLst>
                <a:gd name="adj1" fmla="val 12768113"/>
                <a:gd name="adj2" fmla="val 17209482"/>
              </a:avLst>
            </a:prstGeom>
            <a:noFill/>
            <a:ln w="63500" cap="rnd">
              <a:gradFill flip="none" rotWithShape="1">
                <a:gsLst>
                  <a:gs pos="74000">
                    <a:schemeClr val="accent1">
                      <a:alpha val="0"/>
                    </a:schemeClr>
                  </a:gs>
                  <a:gs pos="0">
                    <a:schemeClr val="accent1"/>
                  </a:gs>
                </a:gsLst>
                <a:lin ang="0" scaled="1"/>
                <a:tileRect/>
              </a:gra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117" name="弧形 116">
              <a:extLst>
                <a:ext uri="{FF2B5EF4-FFF2-40B4-BE49-F238E27FC236}">
                  <a16:creationId xmlns:a16="http://schemas.microsoft.com/office/drawing/2014/main" id="{DF2623F9-6B76-ADF5-B406-52CE004D2934}"/>
                </a:ext>
              </a:extLst>
            </p:cNvPr>
            <p:cNvSpPr/>
            <p:nvPr/>
          </p:nvSpPr>
          <p:spPr>
            <a:xfrm flipH="1">
              <a:off x="6446626" y="1526246"/>
              <a:ext cx="4234691" cy="4234689"/>
            </a:xfrm>
            <a:prstGeom prst="arc">
              <a:avLst>
                <a:gd name="adj1" fmla="val 5539332"/>
                <a:gd name="adj2" fmla="val 10037072"/>
              </a:avLst>
            </a:prstGeom>
            <a:noFill/>
            <a:ln w="63500" cap="rnd">
              <a:gradFill flip="none" rotWithShape="1">
                <a:gsLst>
                  <a:gs pos="21000">
                    <a:schemeClr val="accent1">
                      <a:alpha val="0"/>
                    </a:schemeClr>
                  </a:gs>
                  <a:gs pos="100000">
                    <a:schemeClr val="accent1"/>
                  </a:gs>
                </a:gsLst>
                <a:lin ang="5400000" scaled="1"/>
                <a:tileRect/>
              </a:gra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118" name="弧形 117">
              <a:extLst>
                <a:ext uri="{FF2B5EF4-FFF2-40B4-BE49-F238E27FC236}">
                  <a16:creationId xmlns:a16="http://schemas.microsoft.com/office/drawing/2014/main" id="{9156DBA7-47A5-E7F2-4298-A1D24B16D067}"/>
                </a:ext>
              </a:extLst>
            </p:cNvPr>
            <p:cNvSpPr/>
            <p:nvPr/>
          </p:nvSpPr>
          <p:spPr>
            <a:xfrm flipV="1">
              <a:off x="6446626" y="1526246"/>
              <a:ext cx="4234691" cy="4234689"/>
            </a:xfrm>
            <a:prstGeom prst="arc">
              <a:avLst>
                <a:gd name="adj1" fmla="val 9115487"/>
                <a:gd name="adj2" fmla="val 13567291"/>
              </a:avLst>
            </a:prstGeom>
            <a:noFill/>
            <a:ln w="63500" cap="rnd">
              <a:gradFill flip="none" rotWithShape="1">
                <a:gsLst>
                  <a:gs pos="100000">
                    <a:schemeClr val="accent1">
                      <a:alpha val="0"/>
                    </a:schemeClr>
                  </a:gs>
                  <a:gs pos="0">
                    <a:schemeClr val="accent1"/>
                  </a:gs>
                </a:gsLst>
                <a:lin ang="16200000" scaled="1"/>
                <a:tileRect/>
              </a:gra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119" name="弧形 118">
              <a:extLst>
                <a:ext uri="{FF2B5EF4-FFF2-40B4-BE49-F238E27FC236}">
                  <a16:creationId xmlns:a16="http://schemas.microsoft.com/office/drawing/2014/main" id="{5EE18715-415B-F328-FACF-2088E5C1702B}"/>
                </a:ext>
              </a:extLst>
            </p:cNvPr>
            <p:cNvSpPr/>
            <p:nvPr/>
          </p:nvSpPr>
          <p:spPr>
            <a:xfrm>
              <a:off x="6311288" y="1390908"/>
              <a:ext cx="4505365" cy="4505364"/>
            </a:xfrm>
            <a:prstGeom prst="arc">
              <a:avLst>
                <a:gd name="adj1" fmla="val 16656012"/>
                <a:gd name="adj2" fmla="val 19547877"/>
              </a:avLst>
            </a:prstGeom>
            <a:noFill/>
            <a:ln w="22225" cap="rnd">
              <a:gradFill flip="none" rotWithShape="1">
                <a:gsLst>
                  <a:gs pos="4000">
                    <a:schemeClr val="accent1">
                      <a:alpha val="0"/>
                    </a:schemeClr>
                  </a:gs>
                  <a:gs pos="100000">
                    <a:schemeClr val="accent1">
                      <a:alpha val="1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120" name="弧形 119">
              <a:extLst>
                <a:ext uri="{FF2B5EF4-FFF2-40B4-BE49-F238E27FC236}">
                  <a16:creationId xmlns:a16="http://schemas.microsoft.com/office/drawing/2014/main" id="{2BDBA144-7C69-6D4C-8A4C-E392A311BF52}"/>
                </a:ext>
              </a:extLst>
            </p:cNvPr>
            <p:cNvSpPr/>
            <p:nvPr/>
          </p:nvSpPr>
          <p:spPr>
            <a:xfrm>
              <a:off x="6605423" y="1685043"/>
              <a:ext cx="3917095" cy="3917094"/>
            </a:xfrm>
            <a:prstGeom prst="arc">
              <a:avLst>
                <a:gd name="adj1" fmla="val 15308025"/>
                <a:gd name="adj2" fmla="val 18155905"/>
              </a:avLst>
            </a:prstGeom>
            <a:noFill/>
            <a:ln w="22225" cap="rnd">
              <a:gradFill flip="none" rotWithShape="1">
                <a:gsLst>
                  <a:gs pos="4000">
                    <a:schemeClr val="accent1">
                      <a:alpha val="0"/>
                    </a:schemeClr>
                  </a:gs>
                  <a:gs pos="100000">
                    <a:schemeClr val="accent1">
                      <a:alpha val="15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121" name="弧形 120">
              <a:extLst>
                <a:ext uri="{FF2B5EF4-FFF2-40B4-BE49-F238E27FC236}">
                  <a16:creationId xmlns:a16="http://schemas.microsoft.com/office/drawing/2014/main" id="{5C558332-FB4D-32F8-0D47-AB3D0F67CB9D}"/>
                </a:ext>
              </a:extLst>
            </p:cNvPr>
            <p:cNvSpPr/>
            <p:nvPr/>
          </p:nvSpPr>
          <p:spPr>
            <a:xfrm>
              <a:off x="6605423" y="1685043"/>
              <a:ext cx="3917095" cy="3917094"/>
            </a:xfrm>
            <a:prstGeom prst="arc">
              <a:avLst>
                <a:gd name="adj1" fmla="val 1188684"/>
                <a:gd name="adj2" fmla="val 4576767"/>
              </a:avLst>
            </a:prstGeom>
            <a:noFill/>
            <a:ln w="22225" cap="rnd">
              <a:gradFill flip="none" rotWithShape="1">
                <a:gsLst>
                  <a:gs pos="4000">
                    <a:schemeClr val="accent1">
                      <a:alpha val="0"/>
                    </a:schemeClr>
                  </a:gs>
                  <a:gs pos="100000">
                    <a:schemeClr val="accent1">
                      <a:alpha val="1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122" name="弧形 121">
              <a:extLst>
                <a:ext uri="{FF2B5EF4-FFF2-40B4-BE49-F238E27FC236}">
                  <a16:creationId xmlns:a16="http://schemas.microsoft.com/office/drawing/2014/main" id="{23433065-ABF0-7FC5-D6FE-2C911D847188}"/>
                </a:ext>
              </a:extLst>
            </p:cNvPr>
            <p:cNvSpPr/>
            <p:nvPr/>
          </p:nvSpPr>
          <p:spPr>
            <a:xfrm>
              <a:off x="6311288" y="1390908"/>
              <a:ext cx="4505365" cy="4505364"/>
            </a:xfrm>
            <a:prstGeom prst="arc">
              <a:avLst>
                <a:gd name="adj1" fmla="val 1084990"/>
                <a:gd name="adj2" fmla="val 3391186"/>
              </a:avLst>
            </a:prstGeom>
            <a:noFill/>
            <a:ln w="22225" cap="rnd">
              <a:gradFill flip="none" rotWithShape="1">
                <a:gsLst>
                  <a:gs pos="4000">
                    <a:schemeClr val="accent1">
                      <a:alpha val="0"/>
                    </a:schemeClr>
                  </a:gs>
                  <a:gs pos="100000">
                    <a:schemeClr val="accent1">
                      <a:alpha val="15000"/>
                    </a:schemeClr>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123" name="弧形 122">
              <a:extLst>
                <a:ext uri="{FF2B5EF4-FFF2-40B4-BE49-F238E27FC236}">
                  <a16:creationId xmlns:a16="http://schemas.microsoft.com/office/drawing/2014/main" id="{411FEF9C-FF20-E384-EC8B-4BC808E5A474}"/>
                </a:ext>
              </a:extLst>
            </p:cNvPr>
            <p:cNvSpPr/>
            <p:nvPr/>
          </p:nvSpPr>
          <p:spPr>
            <a:xfrm>
              <a:off x="6605423" y="1685043"/>
              <a:ext cx="3917095" cy="3917094"/>
            </a:xfrm>
            <a:prstGeom prst="arc">
              <a:avLst>
                <a:gd name="adj1" fmla="val 8264358"/>
                <a:gd name="adj2" fmla="val 12429281"/>
              </a:avLst>
            </a:prstGeom>
            <a:noFill/>
            <a:ln w="22225" cap="rnd">
              <a:gradFill flip="none" rotWithShape="1">
                <a:gsLst>
                  <a:gs pos="4000">
                    <a:schemeClr val="accent1">
                      <a:alpha val="0"/>
                    </a:schemeClr>
                  </a:gs>
                  <a:gs pos="100000">
                    <a:schemeClr val="accent1">
                      <a:alpha val="1500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sp>
          <p:nvSpPr>
            <p:cNvPr id="124" name="弧形 123">
              <a:extLst>
                <a:ext uri="{FF2B5EF4-FFF2-40B4-BE49-F238E27FC236}">
                  <a16:creationId xmlns:a16="http://schemas.microsoft.com/office/drawing/2014/main" id="{B0F28164-41C5-AA6B-E78A-1B5C5F989EEF}"/>
                </a:ext>
              </a:extLst>
            </p:cNvPr>
            <p:cNvSpPr/>
            <p:nvPr/>
          </p:nvSpPr>
          <p:spPr>
            <a:xfrm>
              <a:off x="6311288" y="1390908"/>
              <a:ext cx="4505365" cy="4505364"/>
            </a:xfrm>
            <a:prstGeom prst="arc">
              <a:avLst>
                <a:gd name="adj1" fmla="val 8147182"/>
                <a:gd name="adj2" fmla="val 11602725"/>
              </a:avLst>
            </a:prstGeom>
            <a:noFill/>
            <a:ln w="22225" cap="rnd">
              <a:gradFill flip="none" rotWithShape="1">
                <a:gsLst>
                  <a:gs pos="4000">
                    <a:schemeClr val="accent1">
                      <a:alpha val="0"/>
                    </a:schemeClr>
                  </a:gs>
                  <a:gs pos="100000">
                    <a:schemeClr val="accent1">
                      <a:alpha val="15000"/>
                    </a:schemeClr>
                  </a:gs>
                </a:gsLst>
                <a:lin ang="16200000" scaled="1"/>
                <a:tileRect/>
              </a:gradFill>
              <a:headEnd type="triangle"/>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endParaRPr>
            </a:p>
          </p:txBody>
        </p:sp>
        <p:grpSp>
          <p:nvGrpSpPr>
            <p:cNvPr id="140" name="组合 139">
              <a:extLst>
                <a:ext uri="{FF2B5EF4-FFF2-40B4-BE49-F238E27FC236}">
                  <a16:creationId xmlns:a16="http://schemas.microsoft.com/office/drawing/2014/main" id="{5C5CED19-D6B8-6B33-25E2-B4F9AC4074D1}"/>
                </a:ext>
              </a:extLst>
            </p:cNvPr>
            <p:cNvGrpSpPr/>
            <p:nvPr/>
          </p:nvGrpSpPr>
          <p:grpSpPr>
            <a:xfrm>
              <a:off x="7334120" y="2359409"/>
              <a:ext cx="2507336" cy="2516818"/>
              <a:chOff x="6054339" y="2119410"/>
              <a:chExt cx="2507336" cy="2516818"/>
            </a:xfrm>
          </p:grpSpPr>
          <p:sp>
            <p:nvSpPr>
              <p:cNvPr id="137" name="任意多边形: 形状 136">
                <a:extLst>
                  <a:ext uri="{FF2B5EF4-FFF2-40B4-BE49-F238E27FC236}">
                    <a16:creationId xmlns:a16="http://schemas.microsoft.com/office/drawing/2014/main" id="{1EF17120-1BC6-73A0-1C48-C76367506CF9}"/>
                  </a:ext>
                </a:extLst>
              </p:cNvPr>
              <p:cNvSpPr/>
              <p:nvPr/>
            </p:nvSpPr>
            <p:spPr bwMode="auto">
              <a:xfrm>
                <a:off x="6054339" y="2841889"/>
                <a:ext cx="665566" cy="1672608"/>
              </a:xfrm>
              <a:custGeom>
                <a:avLst/>
                <a:gdLst>
                  <a:gd name="T0" fmla="*/ 196 w 196"/>
                  <a:gd name="T1" fmla="*/ 492 h 492"/>
                  <a:gd name="T2" fmla="*/ 0 w 196"/>
                  <a:gd name="T3" fmla="*/ 172 h 492"/>
                  <a:gd name="T4" fmla="*/ 43 w 196"/>
                  <a:gd name="T5" fmla="*/ 0 h 492"/>
                </a:gdLst>
                <a:ahLst/>
                <a:cxnLst>
                  <a:cxn ang="0">
                    <a:pos x="T0" y="T1"/>
                  </a:cxn>
                  <a:cxn ang="0">
                    <a:pos x="T2" y="T3"/>
                  </a:cxn>
                  <a:cxn ang="0">
                    <a:pos x="T4" y="T5"/>
                  </a:cxn>
                </a:cxnLst>
                <a:rect l="0" t="0" r="r" b="b"/>
                <a:pathLst>
                  <a:path w="196" h="492">
                    <a:moveTo>
                      <a:pt x="196" y="492"/>
                    </a:moveTo>
                    <a:cubicBezTo>
                      <a:pt x="80" y="433"/>
                      <a:pt x="0" y="312"/>
                      <a:pt x="0" y="172"/>
                    </a:cubicBezTo>
                    <a:cubicBezTo>
                      <a:pt x="0" y="110"/>
                      <a:pt x="16" y="51"/>
                      <a:pt x="43" y="0"/>
                    </a:cubicBezTo>
                  </a:path>
                </a:pathLst>
              </a:custGeom>
              <a:noFill/>
              <a:ln w="41275" cap="flat">
                <a:solidFill>
                  <a:schemeClr val="tx2">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任意多边形: 形状 137">
                <a:extLst>
                  <a:ext uri="{FF2B5EF4-FFF2-40B4-BE49-F238E27FC236}">
                    <a16:creationId xmlns:a16="http://schemas.microsoft.com/office/drawing/2014/main" id="{5DAF2E8C-2C61-05A4-1DEC-6BBB1B2B5195}"/>
                  </a:ext>
                </a:extLst>
              </p:cNvPr>
              <p:cNvSpPr/>
              <p:nvPr/>
            </p:nvSpPr>
            <p:spPr bwMode="auto">
              <a:xfrm>
                <a:off x="6546005" y="2119410"/>
                <a:ext cx="1729523" cy="600749"/>
              </a:xfrm>
              <a:custGeom>
                <a:avLst/>
                <a:gdLst>
                  <a:gd name="T0" fmla="*/ 0 w 509"/>
                  <a:gd name="T1" fmla="*/ 96 h 177"/>
                  <a:gd name="T2" fmla="*/ 374 w 509"/>
                  <a:gd name="T3" fmla="*/ 62 h 177"/>
                  <a:gd name="T4" fmla="*/ 509 w 509"/>
                  <a:gd name="T5" fmla="*/ 177 h 177"/>
                </a:gdLst>
                <a:ahLst/>
                <a:cxnLst>
                  <a:cxn ang="0">
                    <a:pos x="T0" y="T1"/>
                  </a:cxn>
                  <a:cxn ang="0">
                    <a:pos x="T2" y="T3"/>
                  </a:cxn>
                  <a:cxn ang="0">
                    <a:pos x="T4" y="T5"/>
                  </a:cxn>
                </a:cxnLst>
                <a:rect l="0" t="0" r="r" b="b"/>
                <a:pathLst>
                  <a:path w="509" h="177">
                    <a:moveTo>
                      <a:pt x="0" y="96"/>
                    </a:moveTo>
                    <a:cubicBezTo>
                      <a:pt x="105" y="18"/>
                      <a:pt x="249" y="0"/>
                      <a:pt x="374" y="62"/>
                    </a:cubicBezTo>
                    <a:cubicBezTo>
                      <a:pt x="430" y="90"/>
                      <a:pt x="475" y="129"/>
                      <a:pt x="509" y="177"/>
                    </a:cubicBezTo>
                  </a:path>
                </a:pathLst>
              </a:custGeom>
              <a:noFill/>
              <a:ln w="41275" cap="flat">
                <a:solidFill>
                  <a:schemeClr val="tx2">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任意多边形: 形状 138">
                <a:extLst>
                  <a:ext uri="{FF2B5EF4-FFF2-40B4-BE49-F238E27FC236}">
                    <a16:creationId xmlns:a16="http://schemas.microsoft.com/office/drawing/2014/main" id="{FBC9A852-E28D-174C-B6DF-5B296B1B8C84}"/>
                  </a:ext>
                </a:extLst>
              </p:cNvPr>
              <p:cNvSpPr/>
              <p:nvPr/>
            </p:nvSpPr>
            <p:spPr bwMode="auto">
              <a:xfrm>
                <a:off x="7470842" y="3205499"/>
                <a:ext cx="1090833" cy="1430729"/>
              </a:xfrm>
              <a:custGeom>
                <a:avLst/>
                <a:gdLst>
                  <a:gd name="T0" fmla="*/ 297 w 321"/>
                  <a:gd name="T1" fmla="*/ 0 h 421"/>
                  <a:gd name="T2" fmla="*/ 162 w 321"/>
                  <a:gd name="T3" fmla="*/ 350 h 421"/>
                  <a:gd name="T4" fmla="*/ 0 w 321"/>
                  <a:gd name="T5" fmla="*/ 421 h 421"/>
                </a:gdLst>
                <a:ahLst/>
                <a:cxnLst>
                  <a:cxn ang="0">
                    <a:pos x="T0" y="T1"/>
                  </a:cxn>
                  <a:cxn ang="0">
                    <a:pos x="T2" y="T3"/>
                  </a:cxn>
                  <a:cxn ang="0">
                    <a:pos x="T4" y="T5"/>
                  </a:cxn>
                </a:cxnLst>
                <a:rect l="0" t="0" r="r" b="b"/>
                <a:pathLst>
                  <a:path w="321" h="421">
                    <a:moveTo>
                      <a:pt x="297" y="0"/>
                    </a:moveTo>
                    <a:cubicBezTo>
                      <a:pt x="321" y="128"/>
                      <a:pt x="273" y="265"/>
                      <a:pt x="162" y="350"/>
                    </a:cubicBezTo>
                    <a:cubicBezTo>
                      <a:pt x="113" y="388"/>
                      <a:pt x="57" y="411"/>
                      <a:pt x="0" y="421"/>
                    </a:cubicBezTo>
                  </a:path>
                </a:pathLst>
              </a:custGeom>
              <a:noFill/>
              <a:ln w="41275" cap="flat">
                <a:solidFill>
                  <a:schemeClr val="tx2">
                    <a:alpha val="1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8" name="文本框 57">
            <a:extLst>
              <a:ext uri="{FF2B5EF4-FFF2-40B4-BE49-F238E27FC236}">
                <a16:creationId xmlns:a16="http://schemas.microsoft.com/office/drawing/2014/main" id="{E8025664-4D56-B00C-54D9-072A46F3E4E3}"/>
              </a:ext>
            </a:extLst>
          </p:cNvPr>
          <p:cNvSpPr txBox="1"/>
          <p:nvPr/>
        </p:nvSpPr>
        <p:spPr>
          <a:xfrm>
            <a:off x="2998831" y="2700265"/>
            <a:ext cx="2778185" cy="2125582"/>
          </a:xfrm>
          <a:prstGeom prst="rect">
            <a:avLst/>
          </a:prstGeom>
          <a:noFill/>
        </p:spPr>
        <p:txBody>
          <a:bodyPr wrap="square">
            <a:spAutoFit/>
          </a:bodyPr>
          <a:lstStyle/>
          <a:p>
            <a:pPr>
              <a:lnSpc>
                <a:spcPct val="150000"/>
              </a:lnSpc>
              <a:spcAft>
                <a:spcPts val="1200"/>
              </a:spcAft>
            </a:pPr>
            <a:r>
              <a:rPr kumimoji="0" lang="zh-CN" altLang="en-US" sz="3200" b="1" i="0" u="none" strike="noStrike" kern="1200" cap="none" spc="0" normalizeH="0" baseline="0" noProof="0">
                <a:ln>
                  <a:noFill/>
                </a:ln>
                <a:effectLst/>
                <a:uLnTx/>
                <a:uFillTx/>
                <a:latin typeface="Segoe UI" panose="020B0502040204020203" pitchFamily="34" charset="0"/>
                <a:ea typeface="等线" panose="02010600030101010101" pitchFamily="2" charset="-122"/>
                <a:cs typeface="+mj-cs"/>
              </a:rPr>
              <a:t>我们的系统</a:t>
            </a:r>
            <a:r>
              <a:rPr kumimoji="0" lang="en-US" altLang="zh-CN" sz="1800" b="1" i="0" u="none" strike="noStrike" kern="1200" cap="none" spc="0" normalizeH="0" baseline="0" noProof="0">
                <a:ln>
                  <a:noFill/>
                </a:ln>
                <a:effectLst/>
                <a:uLnTx/>
                <a:uFillTx/>
                <a:latin typeface="Segoe UI" panose="020B0502040204020203" pitchFamily="34" charset="0"/>
                <a:ea typeface="等线" panose="02010600030101010101" pitchFamily="2" charset="-122"/>
                <a:cs typeface="+mj-cs"/>
              </a:rPr>
              <a:t>——</a:t>
            </a:r>
            <a:r>
              <a:rPr kumimoji="0" lang="zh-CN" altLang="en-US" sz="2000" b="1" i="0" u="none" strike="noStrike" kern="1200" cap="none" spc="0" normalizeH="0" baseline="0" noProof="0">
                <a:ln>
                  <a:noFill/>
                </a:ln>
                <a:effectLst/>
                <a:uLnTx/>
                <a:uFillTx/>
                <a:latin typeface="Segoe UI" panose="020B0502040204020203" pitchFamily="34" charset="0"/>
                <a:ea typeface="等线" panose="02010600030101010101" pitchFamily="2" charset="-122"/>
                <a:cs typeface="+mj-cs"/>
              </a:rPr>
              <a:t>基于</a:t>
            </a:r>
            <a:r>
              <a:rPr kumimoji="0" lang="en-US" altLang="zh-CN" sz="2000" b="1" i="0" u="none" strike="noStrike" kern="1200" cap="none" spc="0" normalizeH="0" baseline="0" noProof="0">
                <a:ln>
                  <a:noFill/>
                </a:ln>
                <a:solidFill>
                  <a:srgbClr val="4A83EA"/>
                </a:solidFill>
                <a:effectLst/>
                <a:uLnTx/>
                <a:uFillTx/>
                <a:latin typeface="Segoe UI" panose="020B0502040204020203" pitchFamily="34" charset="0"/>
                <a:ea typeface="等线" panose="02010600030101010101" pitchFamily="2" charset="-122"/>
                <a:cs typeface="+mj-cs"/>
              </a:rPr>
              <a:t>Transformer</a:t>
            </a:r>
            <a:r>
              <a:rPr kumimoji="0" lang="zh-CN" altLang="en-US" sz="2000" b="1" i="0" u="none" strike="noStrike" kern="1200" cap="none" spc="0" normalizeH="0" baseline="0" noProof="0">
                <a:ln>
                  <a:noFill/>
                </a:ln>
                <a:solidFill>
                  <a:srgbClr val="4A83EA"/>
                </a:solidFill>
                <a:effectLst/>
                <a:uLnTx/>
                <a:uFillTx/>
                <a:latin typeface="Segoe UI" panose="020B0502040204020203" pitchFamily="34" charset="0"/>
                <a:ea typeface="等线" panose="02010600030101010101" pitchFamily="2" charset="-122"/>
                <a:cs typeface="+mj-cs"/>
              </a:rPr>
              <a:t>和自适应感受野网络</a:t>
            </a:r>
            <a:r>
              <a:rPr kumimoji="0" lang="zh-CN" altLang="en-US" sz="1800" b="1" i="0" u="none" strike="noStrike" kern="1200" cap="none" spc="0" normalizeH="0" baseline="0" noProof="0">
                <a:ln>
                  <a:noFill/>
                </a:ln>
                <a:solidFill>
                  <a:srgbClr val="FFFFFF"/>
                </a:solidFill>
                <a:effectLst/>
                <a:uLnTx/>
                <a:uFillTx/>
                <a:latin typeface="Segoe UI" panose="020B0502040204020203" pitchFamily="34" charset="0"/>
                <a:ea typeface="等线" panose="02010600030101010101" pitchFamily="2" charset="-122"/>
                <a:cs typeface="+mj-cs"/>
              </a:rPr>
              <a:t>的集群</a:t>
            </a:r>
            <a:r>
              <a:rPr kumimoji="0" lang="en-US" altLang="zh-CN" sz="1800" b="1" i="0" u="none" strike="noStrike" kern="1200" cap="none" spc="0" normalizeH="0" baseline="0" noProof="0">
                <a:ln>
                  <a:noFill/>
                </a:ln>
                <a:solidFill>
                  <a:srgbClr val="FFFFFF"/>
                </a:solidFill>
                <a:effectLst/>
                <a:uLnTx/>
                <a:uFillTx/>
                <a:latin typeface="Segoe UI" panose="020B0502040204020203" pitchFamily="34" charset="0"/>
                <a:ea typeface="等线" panose="02010600030101010101" pitchFamily="2" charset="-122"/>
                <a:cs typeface="+mj-cs"/>
              </a:rPr>
              <a:t>DGA</a:t>
            </a:r>
            <a:r>
              <a:rPr kumimoji="0" lang="zh-CN" altLang="en-US" sz="1800" b="1" i="0" u="none" strike="noStrike" kern="1200" cap="none" spc="0" normalizeH="0" baseline="0" noProof="0">
                <a:ln>
                  <a:noFill/>
                </a:ln>
                <a:solidFill>
                  <a:srgbClr val="FFFFFF"/>
                </a:solidFill>
                <a:effectLst/>
                <a:uLnTx/>
                <a:uFillTx/>
                <a:latin typeface="Segoe UI" panose="020B0502040204020203" pitchFamily="34" charset="0"/>
                <a:ea typeface="等线" panose="02010600030101010101" pitchFamily="2" charset="-122"/>
                <a:cs typeface="+mj-cs"/>
              </a:rPr>
              <a:t>检测管理系统</a:t>
            </a:r>
            <a:endParaRPr lang="zh-CN" altLang="en-US"/>
          </a:p>
        </p:txBody>
      </p:sp>
      <p:grpSp>
        <p:nvGrpSpPr>
          <p:cNvPr id="65" name="组合 64">
            <a:extLst>
              <a:ext uri="{FF2B5EF4-FFF2-40B4-BE49-F238E27FC236}">
                <a16:creationId xmlns:a16="http://schemas.microsoft.com/office/drawing/2014/main" id="{D17A2B20-40AE-FE2C-FA16-148DBAD2390D}"/>
              </a:ext>
            </a:extLst>
          </p:cNvPr>
          <p:cNvGrpSpPr/>
          <p:nvPr/>
        </p:nvGrpSpPr>
        <p:grpSpPr>
          <a:xfrm>
            <a:off x="236071" y="276090"/>
            <a:ext cx="7678656" cy="314197"/>
            <a:chOff x="5315329" y="170572"/>
            <a:chExt cx="7678656" cy="314197"/>
          </a:xfrm>
        </p:grpSpPr>
        <p:sp>
          <p:nvSpPr>
            <p:cNvPr id="66" name="PA_矩形 1122">
              <a:extLst>
                <a:ext uri="{FF2B5EF4-FFF2-40B4-BE49-F238E27FC236}">
                  <a16:creationId xmlns:a16="http://schemas.microsoft.com/office/drawing/2014/main" id="{015DF41C-AEFA-11BB-FEA5-C27A6780A4E9}"/>
                </a:ext>
              </a:extLst>
            </p:cNvPr>
            <p:cNvSpPr/>
            <p:nvPr>
              <p:custDataLst>
                <p:tags r:id="rId2"/>
              </p:custDataLst>
            </p:nvPr>
          </p:nvSpPr>
          <p:spPr>
            <a:xfrm>
              <a:off x="5315329" y="170620"/>
              <a:ext cx="1082348" cy="307777"/>
            </a:xfrm>
            <a:prstGeom prst="rect">
              <a:avLst/>
            </a:prstGeom>
          </p:spPr>
          <p:txBody>
            <a:bodyPr wrap="none">
              <a:spAutoFit/>
            </a:bodyPr>
            <a:lstStyle/>
            <a:p>
              <a:r>
                <a:rPr lang="zh-CN" altLang="en-US" sz="1400">
                  <a:solidFill>
                    <a:srgbClr val="FFC107"/>
                  </a:solidFill>
                  <a:cs typeface="+mn-ea"/>
                  <a:sym typeface="+mn-lt"/>
                </a:rPr>
                <a:t>背景与意义</a:t>
              </a:r>
            </a:p>
          </p:txBody>
        </p:sp>
        <p:sp>
          <p:nvSpPr>
            <p:cNvPr id="67" name="PA_矩形 1123">
              <a:extLst>
                <a:ext uri="{FF2B5EF4-FFF2-40B4-BE49-F238E27FC236}">
                  <a16:creationId xmlns:a16="http://schemas.microsoft.com/office/drawing/2014/main" id="{EC1C5EDE-BDE5-CAF4-CFE2-8AA7781E4E66}"/>
                </a:ext>
              </a:extLst>
            </p:cNvPr>
            <p:cNvSpPr/>
            <p:nvPr>
              <p:custDataLst>
                <p:tags r:id="rId3"/>
              </p:custDataLst>
            </p:nvPr>
          </p:nvSpPr>
          <p:spPr>
            <a:xfrm>
              <a:off x="6720681" y="170619"/>
              <a:ext cx="1082348" cy="307777"/>
            </a:xfrm>
            <a:prstGeom prst="rect">
              <a:avLst/>
            </a:prstGeom>
          </p:spPr>
          <p:txBody>
            <a:bodyPr wrap="none">
              <a:spAutoFit/>
            </a:bodyPr>
            <a:lstStyle/>
            <a:p>
              <a:r>
                <a:rPr lang="zh-CN" altLang="en-US" sz="1400">
                  <a:cs typeface="+mn-ea"/>
                  <a:sym typeface="+mn-lt"/>
                </a:rPr>
                <a:t>设计与实现</a:t>
              </a:r>
            </a:p>
          </p:txBody>
        </p:sp>
        <p:sp>
          <p:nvSpPr>
            <p:cNvPr id="68" name="PA_矩形 1125">
              <a:extLst>
                <a:ext uri="{FF2B5EF4-FFF2-40B4-BE49-F238E27FC236}">
                  <a16:creationId xmlns:a16="http://schemas.microsoft.com/office/drawing/2014/main" id="{9960C78C-A8F4-017A-80BA-CF049AB6C038}"/>
                </a:ext>
              </a:extLst>
            </p:cNvPr>
            <p:cNvSpPr/>
            <p:nvPr>
              <p:custDataLst>
                <p:tags r:id="rId4"/>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69" name="PA_矩形 1126">
              <a:extLst>
                <a:ext uri="{FF2B5EF4-FFF2-40B4-BE49-F238E27FC236}">
                  <a16:creationId xmlns:a16="http://schemas.microsoft.com/office/drawing/2014/main" id="{A5AB6EAA-6831-E8D3-0091-F4EB9220E59C}"/>
                </a:ext>
              </a:extLst>
            </p:cNvPr>
            <p:cNvSpPr/>
            <p:nvPr>
              <p:custDataLst>
                <p:tags r:id="rId5"/>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70" name="PA_矩形 1127">
              <a:extLst>
                <a:ext uri="{FF2B5EF4-FFF2-40B4-BE49-F238E27FC236}">
                  <a16:creationId xmlns:a16="http://schemas.microsoft.com/office/drawing/2014/main" id="{7FB24D58-4FE2-C2FF-6521-18EB9D720217}"/>
                </a:ext>
              </a:extLst>
            </p:cNvPr>
            <p:cNvSpPr/>
            <p:nvPr>
              <p:custDataLst>
                <p:tags r:id="rId6"/>
              </p:custDataLst>
            </p:nvPr>
          </p:nvSpPr>
          <p:spPr>
            <a:xfrm>
              <a:off x="10805565" y="176992"/>
              <a:ext cx="2188420" cy="307777"/>
            </a:xfrm>
            <a:prstGeom prst="rect">
              <a:avLst/>
            </a:prstGeom>
          </p:spPr>
          <p:txBody>
            <a:bodyPr wrap="none">
              <a:spAutoFit/>
            </a:bodyPr>
            <a:lstStyle/>
            <a:p>
              <a:r>
                <a:rPr lang="zh-CN" altLang="en-US" sz="1400" u="sng">
                  <a:solidFill>
                    <a:srgbClr val="FFC107"/>
                  </a:solidFill>
                  <a:cs typeface="+mn-ea"/>
                  <a:sym typeface="+mn-lt"/>
                </a:rPr>
                <a:t>背景与意义</a:t>
              </a:r>
              <a:r>
                <a:rPr lang="en-US" altLang="zh-CN" sz="1400" u="sng">
                  <a:solidFill>
                    <a:srgbClr val="FFC107"/>
                  </a:solidFill>
                  <a:cs typeface="+mn-ea"/>
                  <a:sym typeface="+mn-lt"/>
                </a:rPr>
                <a:t>——</a:t>
              </a:r>
              <a:r>
                <a:rPr lang="zh-CN" altLang="en-US" sz="1400" u="sng">
                  <a:solidFill>
                    <a:srgbClr val="FFC107"/>
                  </a:solidFill>
                  <a:cs typeface="+mn-ea"/>
                  <a:sym typeface="+mn-lt"/>
                </a:rPr>
                <a:t>研究背景</a:t>
              </a:r>
            </a:p>
          </p:txBody>
        </p:sp>
      </p:grpSp>
    </p:spTree>
    <p:custDataLst>
      <p:tags r:id="rId1"/>
    </p:custDataLst>
    <p:extLst>
      <p:ext uri="{BB962C8B-B14F-4D97-AF65-F5344CB8AC3E}">
        <p14:creationId xmlns:p14="http://schemas.microsoft.com/office/powerpoint/2010/main" val="16837014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41B8AE79-1D2F-13B4-0F88-125E37FE8AF3}"/>
              </a:ext>
            </a:extLst>
          </p:cNvPr>
          <p:cNvPicPr>
            <a:picLocks noChangeAspect="1"/>
          </p:cNvPicPr>
          <p:nvPr/>
        </p:nvPicPr>
        <p:blipFill>
          <a:blip r:embed="rId3">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200" name="文本框 199">
            <a:extLst>
              <a:ext uri="{FF2B5EF4-FFF2-40B4-BE49-F238E27FC236}">
                <a16:creationId xmlns:a16="http://schemas.microsoft.com/office/drawing/2014/main" id="{C37335BB-7088-4041-912C-4F440368D9C8}"/>
              </a:ext>
            </a:extLst>
          </p:cNvPr>
          <p:cNvSpPr txBox="1"/>
          <p:nvPr/>
        </p:nvSpPr>
        <p:spPr>
          <a:xfrm>
            <a:off x="3818226" y="712522"/>
            <a:ext cx="4555547" cy="150707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20000"/>
              </a:lnSpc>
            </a:pPr>
            <a:r>
              <a:rPr lang="zh-CN" altLang="en-US" sz="4000" b="1">
                <a:solidFill>
                  <a:schemeClr val="tx1">
                    <a:lumMod val="75000"/>
                    <a:lumOff val="25000"/>
                  </a:schemeClr>
                </a:solidFill>
                <a:latin typeface="微软雅黑" panose="020B0503020204020204" pitchFamily="34" charset="-122"/>
                <a:ea typeface="微软雅黑" panose="020B0503020204020204" pitchFamily="34" charset="-122"/>
              </a:rPr>
              <a:t>第二部分</a:t>
            </a:r>
            <a:endParaRPr lang="en-US" altLang="zh-CN" sz="4000" b="1">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20000"/>
              </a:lnSpc>
            </a:pPr>
            <a:r>
              <a:rPr lang="zh-CN" altLang="en-US" sz="4000" b="1">
                <a:solidFill>
                  <a:schemeClr val="accent1"/>
                </a:solidFill>
                <a:latin typeface="微软雅黑" panose="020B0503020204020204" pitchFamily="34" charset="-122"/>
                <a:ea typeface="微软雅黑" panose="020B0503020204020204" pitchFamily="34" charset="-122"/>
              </a:rPr>
              <a:t>设计与实现</a:t>
            </a:r>
          </a:p>
        </p:txBody>
      </p:sp>
      <p:sp>
        <p:nvSpPr>
          <p:cNvPr id="399" name="任意多边形: 形状 398">
            <a:extLst>
              <a:ext uri="{FF2B5EF4-FFF2-40B4-BE49-F238E27FC236}">
                <a16:creationId xmlns:a16="http://schemas.microsoft.com/office/drawing/2014/main" id="{730D8389-7096-4CD5-8EE7-2E3B869C5516}"/>
              </a:ext>
            </a:extLst>
          </p:cNvPr>
          <p:cNvSpPr/>
          <p:nvPr/>
        </p:nvSpPr>
        <p:spPr>
          <a:xfrm>
            <a:off x="66743" y="2577724"/>
            <a:ext cx="11958837" cy="3255206"/>
          </a:xfrm>
          <a:custGeom>
            <a:avLst/>
            <a:gdLst>
              <a:gd name="connsiteX0" fmla="*/ 2922024 w 11411436"/>
              <a:gd name="connsiteY0" fmla="*/ 3094791 h 3106203"/>
              <a:gd name="connsiteX1" fmla="*/ 2999058 w 11411436"/>
              <a:gd name="connsiteY1" fmla="*/ 3101448 h 3106203"/>
              <a:gd name="connsiteX2" fmla="*/ 2922024 w 11411436"/>
              <a:gd name="connsiteY2" fmla="*/ 3094791 h 3106203"/>
              <a:gd name="connsiteX3" fmla="*/ 2889036 w 11411436"/>
              <a:gd name="connsiteY3" fmla="*/ 3086588 h 3106203"/>
              <a:gd name="connsiteX4" fmla="*/ 2922024 w 11411436"/>
              <a:gd name="connsiteY4" fmla="*/ 3094791 h 3106203"/>
              <a:gd name="connsiteX5" fmla="*/ 2854976 w 11411436"/>
              <a:gd name="connsiteY5" fmla="*/ 3089084 h 3106203"/>
              <a:gd name="connsiteX6" fmla="*/ 2889036 w 11411436"/>
              <a:gd name="connsiteY6" fmla="*/ 3086588 h 3106203"/>
              <a:gd name="connsiteX7" fmla="*/ 4553049 w 11411436"/>
              <a:gd name="connsiteY7" fmla="*/ 3042008 h 3106203"/>
              <a:gd name="connsiteX8" fmla="*/ 4075629 w 11411436"/>
              <a:gd name="connsiteY8" fmla="*/ 3106203 h 3106203"/>
              <a:gd name="connsiteX9" fmla="*/ 2052163 w 11411436"/>
              <a:gd name="connsiteY9" fmla="*/ 2985102 h 3106203"/>
              <a:gd name="connsiteX10" fmla="*/ 2163099 w 11411436"/>
              <a:gd name="connsiteY10" fmla="*/ 3012051 h 3106203"/>
              <a:gd name="connsiteX11" fmla="*/ 2054205 w 11411436"/>
              <a:gd name="connsiteY11" fmla="*/ 3024414 h 3106203"/>
              <a:gd name="connsiteX12" fmla="*/ 2063715 w 11411436"/>
              <a:gd name="connsiteY12" fmla="*/ 3007296 h 3106203"/>
              <a:gd name="connsiteX13" fmla="*/ 2015689 w 11411436"/>
              <a:gd name="connsiteY13" fmla="*/ 2994932 h 3106203"/>
              <a:gd name="connsiteX14" fmla="*/ 2052163 w 11411436"/>
              <a:gd name="connsiteY14" fmla="*/ 2985102 h 3106203"/>
              <a:gd name="connsiteX15" fmla="*/ 3563022 w 11411436"/>
              <a:gd name="connsiteY15" fmla="*/ 2982569 h 3106203"/>
              <a:gd name="connsiteX16" fmla="*/ 3592029 w 11411436"/>
              <a:gd name="connsiteY16" fmla="*/ 2982569 h 3106203"/>
              <a:gd name="connsiteX17" fmla="*/ 3585847 w 11411436"/>
              <a:gd name="connsiteY17" fmla="*/ 2994932 h 3106203"/>
              <a:gd name="connsiteX18" fmla="*/ 1929145 w 11411436"/>
              <a:gd name="connsiteY18" fmla="*/ 2982093 h 3106203"/>
              <a:gd name="connsiteX19" fmla="*/ 1993340 w 11411436"/>
              <a:gd name="connsiteY19" fmla="*/ 2987324 h 3106203"/>
              <a:gd name="connsiteX20" fmla="*/ 1929145 w 11411436"/>
              <a:gd name="connsiteY20" fmla="*/ 2982093 h 3106203"/>
              <a:gd name="connsiteX21" fmla="*/ 3794124 w 11411436"/>
              <a:gd name="connsiteY21" fmla="*/ 2964974 h 3106203"/>
              <a:gd name="connsiteX22" fmla="*/ 3845003 w 11411436"/>
              <a:gd name="connsiteY22" fmla="*/ 2964974 h 3106203"/>
              <a:gd name="connsiteX23" fmla="*/ 3784138 w 11411436"/>
              <a:gd name="connsiteY23" fmla="*/ 2970205 h 3106203"/>
              <a:gd name="connsiteX24" fmla="*/ 3140288 w 11411436"/>
              <a:gd name="connsiteY24" fmla="*/ 2964974 h 3106203"/>
              <a:gd name="connsiteX25" fmla="*/ 3168819 w 11411436"/>
              <a:gd name="connsiteY25" fmla="*/ 2982568 h 3106203"/>
              <a:gd name="connsiteX26" fmla="*/ 3130777 w 11411436"/>
              <a:gd name="connsiteY26" fmla="*/ 2970205 h 3106203"/>
              <a:gd name="connsiteX27" fmla="*/ 2169280 w 11411436"/>
              <a:gd name="connsiteY27" fmla="*/ 2923129 h 3106203"/>
              <a:gd name="connsiteX28" fmla="*/ 2169280 w 11411436"/>
              <a:gd name="connsiteY28" fmla="*/ 2935492 h 3106203"/>
              <a:gd name="connsiteX29" fmla="*/ 2114596 w 11411436"/>
              <a:gd name="connsiteY29" fmla="*/ 2927884 h 3106203"/>
              <a:gd name="connsiteX30" fmla="*/ 5200703 w 11411436"/>
              <a:gd name="connsiteY30" fmla="*/ 2917898 h 3106203"/>
              <a:gd name="connsiteX31" fmla="*/ 4575873 w 11411436"/>
              <a:gd name="connsiteY31" fmla="*/ 3036777 h 3106203"/>
              <a:gd name="connsiteX32" fmla="*/ 5200703 w 11411436"/>
              <a:gd name="connsiteY32" fmla="*/ 2917898 h 3106203"/>
              <a:gd name="connsiteX33" fmla="*/ 3280091 w 11411436"/>
              <a:gd name="connsiteY33" fmla="*/ 2898522 h 3106203"/>
              <a:gd name="connsiteX34" fmla="*/ 3354747 w 11411436"/>
              <a:gd name="connsiteY34" fmla="*/ 2906010 h 3106203"/>
              <a:gd name="connsiteX35" fmla="*/ 3216847 w 11411436"/>
              <a:gd name="connsiteY35" fmla="*/ 2906010 h 3106203"/>
              <a:gd name="connsiteX36" fmla="*/ 3280091 w 11411436"/>
              <a:gd name="connsiteY36" fmla="*/ 2898522 h 3106203"/>
              <a:gd name="connsiteX37" fmla="*/ 2460773 w 11411436"/>
              <a:gd name="connsiteY37" fmla="*/ 2898402 h 3106203"/>
              <a:gd name="connsiteX38" fmla="*/ 2662868 w 11411436"/>
              <a:gd name="connsiteY38" fmla="*/ 2923129 h 3106203"/>
              <a:gd name="connsiteX39" fmla="*/ 2992877 w 11411436"/>
              <a:gd name="connsiteY39" fmla="*/ 2964974 h 3106203"/>
              <a:gd name="connsiteX40" fmla="*/ 2861636 w 11411436"/>
              <a:gd name="connsiteY40" fmla="*/ 2957366 h 3106203"/>
              <a:gd name="connsiteX41" fmla="*/ 2855454 w 11411436"/>
              <a:gd name="connsiteY41" fmla="*/ 2969730 h 3106203"/>
              <a:gd name="connsiteX42" fmla="*/ 2785076 w 11411436"/>
              <a:gd name="connsiteY42" fmla="*/ 2957366 h 3106203"/>
              <a:gd name="connsiteX43" fmla="*/ 2756070 w 11411436"/>
              <a:gd name="connsiteY43" fmla="*/ 2964974 h 3106203"/>
              <a:gd name="connsiteX44" fmla="*/ 2762252 w 11411436"/>
              <a:gd name="connsiteY44" fmla="*/ 2977338 h 3106203"/>
              <a:gd name="connsiteX45" fmla="*/ 2739903 w 11411436"/>
              <a:gd name="connsiteY45" fmla="*/ 2977338 h 3106203"/>
              <a:gd name="connsiteX46" fmla="*/ 2717554 w 11411436"/>
              <a:gd name="connsiteY46" fmla="*/ 2957366 h 3106203"/>
              <a:gd name="connsiteX47" fmla="*/ 2422733 w 11411436"/>
              <a:gd name="connsiteY47" fmla="*/ 2952611 h 3106203"/>
              <a:gd name="connsiteX48" fmla="*/ 2217785 w 11411436"/>
              <a:gd name="connsiteY48" fmla="*/ 2923129 h 3106203"/>
              <a:gd name="connsiteX49" fmla="*/ 2447935 w 11411436"/>
              <a:gd name="connsiteY49" fmla="*/ 2910765 h 3106203"/>
              <a:gd name="connsiteX50" fmla="*/ 3566412 w 11411436"/>
              <a:gd name="connsiteY50" fmla="*/ 2893588 h 3106203"/>
              <a:gd name="connsiteX51" fmla="*/ 3709484 w 11411436"/>
              <a:gd name="connsiteY51" fmla="*/ 2893647 h 3106203"/>
              <a:gd name="connsiteX52" fmla="*/ 3422270 w 11411436"/>
              <a:gd name="connsiteY52" fmla="*/ 2906011 h 3106203"/>
              <a:gd name="connsiteX53" fmla="*/ 3566412 w 11411436"/>
              <a:gd name="connsiteY53" fmla="*/ 2893588 h 3106203"/>
              <a:gd name="connsiteX54" fmla="*/ 3877339 w 11411436"/>
              <a:gd name="connsiteY54" fmla="*/ 2881283 h 3106203"/>
              <a:gd name="connsiteX55" fmla="*/ 3709483 w 11411436"/>
              <a:gd name="connsiteY55" fmla="*/ 2893646 h 3106203"/>
              <a:gd name="connsiteX56" fmla="*/ 3877339 w 11411436"/>
              <a:gd name="connsiteY56" fmla="*/ 2881283 h 3106203"/>
              <a:gd name="connsiteX57" fmla="*/ 1871133 w 11411436"/>
              <a:gd name="connsiteY57" fmla="*/ 2868445 h 3106203"/>
              <a:gd name="connsiteX58" fmla="*/ 1961006 w 11411436"/>
              <a:gd name="connsiteY58" fmla="*/ 2880808 h 3106203"/>
              <a:gd name="connsiteX59" fmla="*/ 1871133 w 11411436"/>
              <a:gd name="connsiteY59" fmla="*/ 2868445 h 3106203"/>
              <a:gd name="connsiteX60" fmla="*/ 2206157 w 11411436"/>
              <a:gd name="connsiteY60" fmla="*/ 2865647 h 3106203"/>
              <a:gd name="connsiteX61" fmla="*/ 2225419 w 11411436"/>
              <a:gd name="connsiteY61" fmla="*/ 2866067 h 3106203"/>
              <a:gd name="connsiteX62" fmla="*/ 2208243 w 11411436"/>
              <a:gd name="connsiteY62" fmla="*/ 2866364 h 3106203"/>
              <a:gd name="connsiteX63" fmla="*/ 2667470 w 11411436"/>
              <a:gd name="connsiteY63" fmla="*/ 2858161 h 3106203"/>
              <a:gd name="connsiteX64" fmla="*/ 2652908 w 11411436"/>
              <a:gd name="connsiteY64" fmla="*/ 2863689 h 3106203"/>
              <a:gd name="connsiteX65" fmla="*/ 2682390 w 11411436"/>
              <a:gd name="connsiteY65" fmla="*/ 2863689 h 3106203"/>
              <a:gd name="connsiteX66" fmla="*/ 2700935 w 11411436"/>
              <a:gd name="connsiteY66" fmla="*/ 2863689 h 3106203"/>
              <a:gd name="connsiteX67" fmla="*/ 2682390 w 11411436"/>
              <a:gd name="connsiteY67" fmla="*/ 2863689 h 3106203"/>
              <a:gd name="connsiteX68" fmla="*/ 2667470 w 11411436"/>
              <a:gd name="connsiteY68" fmla="*/ 2858161 h 3106203"/>
              <a:gd name="connsiteX69" fmla="*/ 3691414 w 11411436"/>
              <a:gd name="connsiteY69" fmla="*/ 2851326 h 3106203"/>
              <a:gd name="connsiteX70" fmla="*/ 3739442 w 11411436"/>
              <a:gd name="connsiteY70" fmla="*/ 2851326 h 3106203"/>
              <a:gd name="connsiteX71" fmla="*/ 3684757 w 11411436"/>
              <a:gd name="connsiteY71" fmla="*/ 2858934 h 3106203"/>
              <a:gd name="connsiteX72" fmla="*/ 2569693 w 11411436"/>
              <a:gd name="connsiteY72" fmla="*/ 2851326 h 3106203"/>
              <a:gd name="connsiteX73" fmla="*/ 2537833 w 11411436"/>
              <a:gd name="connsiteY73" fmla="*/ 2858934 h 3106203"/>
              <a:gd name="connsiteX74" fmla="*/ 2569693 w 11411436"/>
              <a:gd name="connsiteY74" fmla="*/ 2863689 h 3106203"/>
              <a:gd name="connsiteX75" fmla="*/ 3492648 w 11411436"/>
              <a:gd name="connsiteY75" fmla="*/ 2846571 h 3106203"/>
              <a:gd name="connsiteX76" fmla="*/ 3499305 w 11411436"/>
              <a:gd name="connsiteY76" fmla="*/ 2858934 h 3106203"/>
              <a:gd name="connsiteX77" fmla="*/ 3393264 w 11411436"/>
              <a:gd name="connsiteY77" fmla="*/ 2851326 h 3106203"/>
              <a:gd name="connsiteX78" fmla="*/ 3284371 w 11411436"/>
              <a:gd name="connsiteY78" fmla="*/ 2838962 h 3106203"/>
              <a:gd name="connsiteX79" fmla="*/ 3306720 w 11411436"/>
              <a:gd name="connsiteY79" fmla="*/ 2838962 h 3106203"/>
              <a:gd name="connsiteX80" fmla="*/ 3284371 w 11411436"/>
              <a:gd name="connsiteY80" fmla="*/ 2851325 h 3106203"/>
              <a:gd name="connsiteX81" fmla="*/ 2630558 w 11411436"/>
              <a:gd name="connsiteY81" fmla="*/ 2838962 h 3106203"/>
              <a:gd name="connsiteX82" fmla="*/ 2739926 w 11411436"/>
              <a:gd name="connsiteY82" fmla="*/ 2851326 h 3106203"/>
              <a:gd name="connsiteX83" fmla="*/ 2662893 w 11411436"/>
              <a:gd name="connsiteY83" fmla="*/ 2838962 h 3106203"/>
              <a:gd name="connsiteX84" fmla="*/ 2223993 w 11411436"/>
              <a:gd name="connsiteY84" fmla="*/ 2834207 h 3106203"/>
              <a:gd name="connsiteX85" fmla="*/ 2493135 w 11411436"/>
              <a:gd name="connsiteY85" fmla="*/ 2851326 h 3106203"/>
              <a:gd name="connsiteX86" fmla="*/ 2223993 w 11411436"/>
              <a:gd name="connsiteY86" fmla="*/ 2834207 h 3106203"/>
              <a:gd name="connsiteX87" fmla="*/ 2058693 w 11411436"/>
              <a:gd name="connsiteY87" fmla="*/ 2821309 h 3106203"/>
              <a:gd name="connsiteX88" fmla="*/ 2038067 w 11411436"/>
              <a:gd name="connsiteY88" fmla="*/ 2821844 h 3106203"/>
              <a:gd name="connsiteX89" fmla="*/ 2091801 w 11411436"/>
              <a:gd name="connsiteY89" fmla="*/ 2827550 h 3106203"/>
              <a:gd name="connsiteX90" fmla="*/ 2058693 w 11411436"/>
              <a:gd name="connsiteY90" fmla="*/ 2821309 h 3106203"/>
              <a:gd name="connsiteX91" fmla="*/ 1922520 w 11411436"/>
              <a:gd name="connsiteY91" fmla="*/ 2816613 h 3106203"/>
              <a:gd name="connsiteX92" fmla="*/ 2076107 w 11411436"/>
              <a:gd name="connsiteY92" fmla="*/ 2858459 h 3106203"/>
              <a:gd name="connsiteX93" fmla="*/ 1992895 w 11411436"/>
              <a:gd name="connsiteY93" fmla="*/ 2833732 h 3106203"/>
              <a:gd name="connsiteX94" fmla="*/ 2009063 w 11411436"/>
              <a:gd name="connsiteY94" fmla="*/ 2816613 h 3106203"/>
              <a:gd name="connsiteX95" fmla="*/ 3361405 w 11411436"/>
              <a:gd name="connsiteY95" fmla="*/ 2809480 h 3106203"/>
              <a:gd name="connsiteX96" fmla="*/ 3393265 w 11411436"/>
              <a:gd name="connsiteY96" fmla="*/ 2809480 h 3106203"/>
              <a:gd name="connsiteX97" fmla="*/ 3383754 w 11411436"/>
              <a:gd name="connsiteY97" fmla="*/ 2821844 h 3106203"/>
              <a:gd name="connsiteX98" fmla="*/ 3361405 w 11411436"/>
              <a:gd name="connsiteY98" fmla="*/ 2809480 h 3106203"/>
              <a:gd name="connsiteX99" fmla="*/ 1819831 w 11411436"/>
              <a:gd name="connsiteY99" fmla="*/ 2808306 h 3106203"/>
              <a:gd name="connsiteX100" fmla="*/ 1807438 w 11411436"/>
              <a:gd name="connsiteY100" fmla="*/ 2821368 h 3106203"/>
              <a:gd name="connsiteX101" fmla="*/ 1877345 w 11411436"/>
              <a:gd name="connsiteY101" fmla="*/ 2828501 h 3106203"/>
              <a:gd name="connsiteX102" fmla="*/ 1819831 w 11411436"/>
              <a:gd name="connsiteY102" fmla="*/ 2808306 h 3106203"/>
              <a:gd name="connsiteX103" fmla="*/ 3300539 w 11411436"/>
              <a:gd name="connsiteY103" fmla="*/ 2804725 h 3106203"/>
              <a:gd name="connsiteX104" fmla="*/ 3284371 w 11411436"/>
              <a:gd name="connsiteY104" fmla="*/ 2821843 h 3106203"/>
              <a:gd name="connsiteX105" fmla="*/ 3284371 w 11411436"/>
              <a:gd name="connsiteY105" fmla="*/ 2809480 h 3106203"/>
              <a:gd name="connsiteX106" fmla="*/ 3300539 w 11411436"/>
              <a:gd name="connsiteY106" fmla="*/ 2804725 h 3106203"/>
              <a:gd name="connsiteX107" fmla="*/ 4322423 w 11411436"/>
              <a:gd name="connsiteY107" fmla="*/ 2804250 h 3106203"/>
              <a:gd name="connsiteX108" fmla="*/ 4124133 w 11411436"/>
              <a:gd name="connsiteY108" fmla="*/ 2828977 h 3106203"/>
              <a:gd name="connsiteX109" fmla="*/ 4130314 w 11411436"/>
              <a:gd name="connsiteY109" fmla="*/ 2821844 h 3106203"/>
              <a:gd name="connsiteX110" fmla="*/ 3563025 w 11411436"/>
              <a:gd name="connsiteY110" fmla="*/ 2791886 h 3106203"/>
              <a:gd name="connsiteX111" fmla="*/ 3652898 w 11411436"/>
              <a:gd name="connsiteY111" fmla="*/ 2791886 h 3106203"/>
              <a:gd name="connsiteX112" fmla="*/ 3559221 w 11411436"/>
              <a:gd name="connsiteY112" fmla="*/ 2803774 h 3106203"/>
              <a:gd name="connsiteX113" fmla="*/ 3569207 w 11411436"/>
              <a:gd name="connsiteY113" fmla="*/ 2799494 h 3106203"/>
              <a:gd name="connsiteX114" fmla="*/ 3976721 w 11411436"/>
              <a:gd name="connsiteY114" fmla="*/ 2757173 h 3106203"/>
              <a:gd name="connsiteX115" fmla="*/ 3976721 w 11411436"/>
              <a:gd name="connsiteY115" fmla="*/ 2769537 h 3106203"/>
              <a:gd name="connsiteX116" fmla="*/ 3691415 w 11411436"/>
              <a:gd name="connsiteY116" fmla="*/ 2787131 h 3106203"/>
              <a:gd name="connsiteX117" fmla="*/ 2031410 w 11411436"/>
              <a:gd name="connsiteY117" fmla="*/ 2732446 h 3106203"/>
              <a:gd name="connsiteX118" fmla="*/ 2377585 w 11411436"/>
              <a:gd name="connsiteY118" fmla="*/ 2769537 h 3106203"/>
              <a:gd name="connsiteX119" fmla="*/ 2031410 w 11411436"/>
              <a:gd name="connsiteY119" fmla="*/ 2732446 h 3106203"/>
              <a:gd name="connsiteX120" fmla="*/ 3534020 w 11411436"/>
              <a:gd name="connsiteY120" fmla="*/ 2729118 h 3106203"/>
              <a:gd name="connsiteX121" fmla="*/ 3630551 w 11411436"/>
              <a:gd name="connsiteY121" fmla="*/ 2744810 h 3106203"/>
              <a:gd name="connsiteX122" fmla="*/ 3515000 w 11411436"/>
              <a:gd name="connsiteY122" fmla="*/ 2744810 h 3106203"/>
              <a:gd name="connsiteX123" fmla="*/ 3537349 w 11411436"/>
              <a:gd name="connsiteY123" fmla="*/ 2732447 h 3106203"/>
              <a:gd name="connsiteX124" fmla="*/ 1909681 w 11411436"/>
              <a:gd name="connsiteY124" fmla="*/ 2727691 h 3106203"/>
              <a:gd name="connsiteX125" fmla="*/ 1948200 w 11411436"/>
              <a:gd name="connsiteY125" fmla="*/ 2740055 h 3106203"/>
              <a:gd name="connsiteX126" fmla="*/ 1970548 w 11411436"/>
              <a:gd name="connsiteY126" fmla="*/ 2740055 h 3106203"/>
              <a:gd name="connsiteX127" fmla="*/ 2952521 w 11411436"/>
              <a:gd name="connsiteY127" fmla="*/ 2727394 h 3106203"/>
              <a:gd name="connsiteX128" fmla="*/ 2970531 w 11411436"/>
              <a:gd name="connsiteY128" fmla="*/ 2732446 h 3106203"/>
              <a:gd name="connsiteX129" fmla="*/ 2932017 w 11411436"/>
              <a:gd name="connsiteY129" fmla="*/ 2727691 h 3106203"/>
              <a:gd name="connsiteX130" fmla="*/ 2952521 w 11411436"/>
              <a:gd name="connsiteY130" fmla="*/ 2727394 h 3106203"/>
              <a:gd name="connsiteX131" fmla="*/ 4177865 w 11411436"/>
              <a:gd name="connsiteY131" fmla="*/ 2726265 h 3106203"/>
              <a:gd name="connsiteX132" fmla="*/ 4107964 w 11411436"/>
              <a:gd name="connsiteY132" fmla="*/ 2740055 h 3106203"/>
              <a:gd name="connsiteX133" fmla="*/ 4177865 w 11411436"/>
              <a:gd name="connsiteY133" fmla="*/ 2726265 h 3106203"/>
              <a:gd name="connsiteX134" fmla="*/ 3524510 w 11411436"/>
              <a:gd name="connsiteY134" fmla="*/ 2720083 h 3106203"/>
              <a:gd name="connsiteX135" fmla="*/ 3534021 w 11411436"/>
              <a:gd name="connsiteY135" fmla="*/ 2729118 h 3106203"/>
              <a:gd name="connsiteX136" fmla="*/ 3523084 w 11411436"/>
              <a:gd name="connsiteY136" fmla="*/ 2721509 h 3106203"/>
              <a:gd name="connsiteX137" fmla="*/ 3524510 w 11411436"/>
              <a:gd name="connsiteY137" fmla="*/ 2720083 h 3106203"/>
              <a:gd name="connsiteX138" fmla="*/ 1662857 w 11411436"/>
              <a:gd name="connsiteY138" fmla="*/ 2710573 h 3106203"/>
              <a:gd name="connsiteX139" fmla="*/ 1640509 w 11411436"/>
              <a:gd name="connsiteY139" fmla="*/ 2720083 h 3106203"/>
              <a:gd name="connsiteX140" fmla="*/ 1640509 w 11411436"/>
              <a:gd name="connsiteY140" fmla="*/ 2715328 h 3106203"/>
              <a:gd name="connsiteX141" fmla="*/ 4876876 w 11411436"/>
              <a:gd name="connsiteY141" fmla="*/ 2702964 h 3106203"/>
              <a:gd name="connsiteX142" fmla="*/ 4909211 w 11411436"/>
              <a:gd name="connsiteY142" fmla="*/ 2702964 h 3106203"/>
              <a:gd name="connsiteX143" fmla="*/ 4870694 w 11411436"/>
              <a:gd name="connsiteY143" fmla="*/ 2710572 h 3106203"/>
              <a:gd name="connsiteX144" fmla="*/ 1746094 w 11411436"/>
              <a:gd name="connsiteY144" fmla="*/ 2702964 h 3106203"/>
              <a:gd name="connsiteX145" fmla="*/ 1777956 w 11411436"/>
              <a:gd name="connsiteY145" fmla="*/ 2715328 h 3106203"/>
              <a:gd name="connsiteX146" fmla="*/ 1768444 w 11411436"/>
              <a:gd name="connsiteY146" fmla="*/ 2702964 h 3106203"/>
              <a:gd name="connsiteX147" fmla="*/ 1586301 w 11411436"/>
              <a:gd name="connsiteY147" fmla="*/ 2702964 h 3106203"/>
              <a:gd name="connsiteX148" fmla="*/ 1614831 w 11411436"/>
              <a:gd name="connsiteY148" fmla="*/ 2715327 h 3106203"/>
              <a:gd name="connsiteX149" fmla="*/ 1601992 w 11411436"/>
              <a:gd name="connsiteY149" fmla="*/ 2715327 h 3106203"/>
              <a:gd name="connsiteX150" fmla="*/ 3141064 w 11411436"/>
              <a:gd name="connsiteY150" fmla="*/ 2697734 h 3106203"/>
              <a:gd name="connsiteX151" fmla="*/ 3162641 w 11411436"/>
              <a:gd name="connsiteY151" fmla="*/ 2698209 h 3106203"/>
              <a:gd name="connsiteX152" fmla="*/ 3162641 w 11411436"/>
              <a:gd name="connsiteY152" fmla="*/ 2702964 h 3106203"/>
              <a:gd name="connsiteX153" fmla="*/ 3124123 w 11411436"/>
              <a:gd name="connsiteY153" fmla="*/ 2702964 h 3106203"/>
              <a:gd name="connsiteX154" fmla="*/ 3141064 w 11411436"/>
              <a:gd name="connsiteY154" fmla="*/ 2697734 h 3106203"/>
              <a:gd name="connsiteX155" fmla="*/ 3223566 w 11411436"/>
              <a:gd name="connsiteY155" fmla="*/ 2697258 h 3106203"/>
              <a:gd name="connsiteX156" fmla="*/ 3239675 w 11411436"/>
              <a:gd name="connsiteY156" fmla="*/ 2702964 h 3106203"/>
              <a:gd name="connsiteX157" fmla="*/ 3207815 w 11411436"/>
              <a:gd name="connsiteY157" fmla="*/ 2702964 h 3106203"/>
              <a:gd name="connsiteX158" fmla="*/ 3223566 w 11411436"/>
              <a:gd name="connsiteY158" fmla="*/ 2697258 h 3106203"/>
              <a:gd name="connsiteX159" fmla="*/ 1986715 w 11411436"/>
              <a:gd name="connsiteY159" fmla="*/ 2661119 h 3106203"/>
              <a:gd name="connsiteX160" fmla="*/ 2255855 w 11411436"/>
              <a:gd name="connsiteY160" fmla="*/ 2685846 h 3106203"/>
              <a:gd name="connsiteX161" fmla="*/ 1986715 w 11411436"/>
              <a:gd name="connsiteY161" fmla="*/ 2661119 h 3106203"/>
              <a:gd name="connsiteX162" fmla="*/ 4124133 w 11411436"/>
              <a:gd name="connsiteY162" fmla="*/ 2651133 h 3106203"/>
              <a:gd name="connsiteX163" fmla="*/ 4124133 w 11411436"/>
              <a:gd name="connsiteY163" fmla="*/ 2673482 h 3106203"/>
              <a:gd name="connsiteX164" fmla="*/ 4107964 w 11411436"/>
              <a:gd name="connsiteY164" fmla="*/ 2661119 h 3106203"/>
              <a:gd name="connsiteX165" fmla="*/ 3870681 w 11411436"/>
              <a:gd name="connsiteY165" fmla="*/ 2698209 h 3106203"/>
              <a:gd name="connsiteX166" fmla="*/ 3909198 w 11411436"/>
              <a:gd name="connsiteY166" fmla="*/ 2710573 h 3106203"/>
              <a:gd name="connsiteX167" fmla="*/ 3800311 w 11411436"/>
              <a:gd name="connsiteY167" fmla="*/ 2702964 h 3106203"/>
              <a:gd name="connsiteX168" fmla="*/ 3515000 w 11411436"/>
              <a:gd name="connsiteY168" fmla="*/ 2710573 h 3106203"/>
              <a:gd name="connsiteX169" fmla="*/ 3523084 w 11411436"/>
              <a:gd name="connsiteY169" fmla="*/ 2721985 h 3106203"/>
              <a:gd name="connsiteX170" fmla="*/ 3492651 w 11411436"/>
              <a:gd name="connsiteY170" fmla="*/ 2740530 h 3106203"/>
              <a:gd name="connsiteX171" fmla="*/ 3460790 w 11411436"/>
              <a:gd name="connsiteY171" fmla="*/ 2720558 h 3106203"/>
              <a:gd name="connsiteX172" fmla="*/ 3460790 w 11411436"/>
              <a:gd name="connsiteY172" fmla="*/ 2745285 h 3106203"/>
              <a:gd name="connsiteX173" fmla="*/ 3454610 w 11411436"/>
              <a:gd name="connsiteY173" fmla="*/ 2728167 h 3106203"/>
              <a:gd name="connsiteX174" fmla="*/ 3393742 w 11411436"/>
              <a:gd name="connsiteY174" fmla="*/ 2732922 h 3106203"/>
              <a:gd name="connsiteX175" fmla="*/ 3432260 w 11411436"/>
              <a:gd name="connsiteY175" fmla="*/ 2745285 h 3106203"/>
              <a:gd name="connsiteX176" fmla="*/ 2977189 w 11411436"/>
              <a:gd name="connsiteY176" fmla="*/ 2715803 h 3106203"/>
              <a:gd name="connsiteX177" fmla="*/ 3031873 w 11411436"/>
              <a:gd name="connsiteY177" fmla="*/ 2711048 h 3106203"/>
              <a:gd name="connsiteX178" fmla="*/ 3294835 w 11411436"/>
              <a:gd name="connsiteY178" fmla="*/ 2715803 h 3106203"/>
              <a:gd name="connsiteX179" fmla="*/ 3256318 w 11411436"/>
              <a:gd name="connsiteY179" fmla="*/ 2698685 h 3106203"/>
              <a:gd name="connsiteX180" fmla="*/ 4124133 w 11411436"/>
              <a:gd name="connsiteY180" fmla="*/ 2651133 h 3106203"/>
              <a:gd name="connsiteX181" fmla="*/ 1378025 w 11411436"/>
              <a:gd name="connsiteY181" fmla="*/ 2643525 h 3106203"/>
              <a:gd name="connsiteX182" fmla="*/ 1416065 w 11411436"/>
              <a:gd name="connsiteY182" fmla="*/ 2643525 h 3106203"/>
              <a:gd name="connsiteX183" fmla="*/ 1422724 w 11411436"/>
              <a:gd name="connsiteY183" fmla="*/ 2661119 h 3106203"/>
              <a:gd name="connsiteX184" fmla="*/ 4370926 w 11411436"/>
              <a:gd name="connsiteY184" fmla="*/ 2579330 h 3106203"/>
              <a:gd name="connsiteX185" fmla="*/ 4383289 w 11411436"/>
              <a:gd name="connsiteY185" fmla="*/ 2591693 h 3106203"/>
              <a:gd name="connsiteX186" fmla="*/ 4322423 w 11411436"/>
              <a:gd name="connsiteY186" fmla="*/ 2596448 h 3106203"/>
              <a:gd name="connsiteX187" fmla="*/ 4293891 w 11411436"/>
              <a:gd name="connsiteY187" fmla="*/ 2512282 h 3106203"/>
              <a:gd name="connsiteX188" fmla="*/ 4261556 w 11411436"/>
              <a:gd name="connsiteY188" fmla="*/ 2524645 h 3106203"/>
              <a:gd name="connsiteX189" fmla="*/ 4261556 w 11411436"/>
              <a:gd name="connsiteY189" fmla="*/ 2519890 h 3106203"/>
              <a:gd name="connsiteX190" fmla="*/ 4332409 w 11411436"/>
              <a:gd name="connsiteY190" fmla="*/ 2507527 h 3106203"/>
              <a:gd name="connsiteX191" fmla="*/ 4354758 w 11411436"/>
              <a:gd name="connsiteY191" fmla="*/ 2507527 h 3106203"/>
              <a:gd name="connsiteX192" fmla="*/ 4322423 w 11411436"/>
              <a:gd name="connsiteY192" fmla="*/ 2512282 h 3106203"/>
              <a:gd name="connsiteX193" fmla="*/ 1230162 w 11411436"/>
              <a:gd name="connsiteY193" fmla="*/ 2502772 h 3106203"/>
              <a:gd name="connsiteX194" fmla="*/ 1246329 w 11411436"/>
              <a:gd name="connsiteY194" fmla="*/ 2519890 h 3106203"/>
              <a:gd name="connsiteX195" fmla="*/ 1255839 w 11411436"/>
              <a:gd name="connsiteY195" fmla="*/ 2502772 h 3106203"/>
              <a:gd name="connsiteX196" fmla="*/ 5268228 w 11411436"/>
              <a:gd name="connsiteY196" fmla="*/ 2477569 h 3106203"/>
              <a:gd name="connsiteX197" fmla="*/ 5262046 w 11411436"/>
              <a:gd name="connsiteY197" fmla="*/ 2494688 h 3106203"/>
              <a:gd name="connsiteX198" fmla="*/ 5153152 w 11411436"/>
              <a:gd name="connsiteY198" fmla="*/ 2519415 h 3106203"/>
              <a:gd name="connsiteX199" fmla="*/ 4976735 w 11411436"/>
              <a:gd name="connsiteY199" fmla="*/ 2571246 h 3106203"/>
              <a:gd name="connsiteX200" fmla="*/ 4685242 w 11411436"/>
              <a:gd name="connsiteY200" fmla="*/ 2630686 h 3106203"/>
              <a:gd name="connsiteX201" fmla="*/ 4640544 w 11411436"/>
              <a:gd name="connsiteY201" fmla="*/ 2672531 h 3106203"/>
              <a:gd name="connsiteX202" fmla="*/ 4384240 w 11411436"/>
              <a:gd name="connsiteY202" fmla="*/ 2689650 h 3106203"/>
              <a:gd name="connsiteX203" fmla="*/ 4384240 w 11411436"/>
              <a:gd name="connsiteY203" fmla="*/ 2680615 h 3106203"/>
              <a:gd name="connsiteX204" fmla="*/ 4408967 w 11411436"/>
              <a:gd name="connsiteY204" fmla="*/ 2680615 h 3106203"/>
              <a:gd name="connsiteX205" fmla="*/ 4447484 w 11411436"/>
              <a:gd name="connsiteY205" fmla="*/ 2655888 h 3106203"/>
              <a:gd name="connsiteX206" fmla="*/ 4546867 w 11411436"/>
              <a:gd name="connsiteY206" fmla="*/ 2643525 h 3106203"/>
              <a:gd name="connsiteX207" fmla="*/ 4976259 w 11411436"/>
              <a:gd name="connsiteY207" fmla="*/ 2561736 h 3106203"/>
              <a:gd name="connsiteX208" fmla="*/ 4970077 w 11411436"/>
              <a:gd name="connsiteY208" fmla="*/ 2554127 h 3106203"/>
              <a:gd name="connsiteX209" fmla="*/ 5268228 w 11411436"/>
              <a:gd name="connsiteY209" fmla="*/ 2477569 h 3106203"/>
              <a:gd name="connsiteX210" fmla="*/ 8143205 w 11411436"/>
              <a:gd name="connsiteY210" fmla="*/ 2440479 h 3106203"/>
              <a:gd name="connsiteX211" fmla="*/ 7985333 w 11411436"/>
              <a:gd name="connsiteY211" fmla="*/ 2453318 h 3106203"/>
              <a:gd name="connsiteX212" fmla="*/ 5613928 w 11411436"/>
              <a:gd name="connsiteY212" fmla="*/ 2423360 h 3106203"/>
              <a:gd name="connsiteX213" fmla="*/ 5453679 w 11411436"/>
              <a:gd name="connsiteY213" fmla="*/ 2472814 h 3106203"/>
              <a:gd name="connsiteX214" fmla="*/ 5200703 w 11411436"/>
              <a:gd name="connsiteY214" fmla="*/ 2406241 h 3106203"/>
              <a:gd name="connsiteX215" fmla="*/ 5162186 w 11411436"/>
              <a:gd name="connsiteY215" fmla="*/ 2413374 h 3106203"/>
              <a:gd name="connsiteX216" fmla="*/ 5152676 w 11411436"/>
              <a:gd name="connsiteY216" fmla="*/ 2413374 h 3106203"/>
              <a:gd name="connsiteX217" fmla="*/ 4454143 w 11411436"/>
              <a:gd name="connsiteY217" fmla="*/ 2383892 h 3106203"/>
              <a:gd name="connsiteX218" fmla="*/ 4063268 w 11411436"/>
              <a:gd name="connsiteY218" fmla="*/ 2435724 h 3106203"/>
              <a:gd name="connsiteX219" fmla="*/ 4454143 w 11411436"/>
              <a:gd name="connsiteY219" fmla="*/ 2383892 h 3106203"/>
              <a:gd name="connsiteX220" fmla="*/ 4652909 w 11411436"/>
              <a:gd name="connsiteY220" fmla="*/ 2346326 h 3106203"/>
              <a:gd name="connsiteX221" fmla="*/ 4493613 w 11411436"/>
              <a:gd name="connsiteY221" fmla="*/ 2380088 h 3106203"/>
              <a:gd name="connsiteX222" fmla="*/ 4652909 w 11411436"/>
              <a:gd name="connsiteY222" fmla="*/ 2346326 h 3106203"/>
              <a:gd name="connsiteX223" fmla="*/ 6261582 w 11411436"/>
              <a:gd name="connsiteY223" fmla="*/ 2299726 h 3106203"/>
              <a:gd name="connsiteX224" fmla="*/ 5729478 w 11411436"/>
              <a:gd name="connsiteY224" fmla="*/ 2413375 h 3106203"/>
              <a:gd name="connsiteX225" fmla="*/ 6261582 w 11411436"/>
              <a:gd name="connsiteY225" fmla="*/ 2299726 h 3106203"/>
              <a:gd name="connsiteX226" fmla="*/ 999514 w 11411436"/>
              <a:gd name="connsiteY226" fmla="*/ 2294970 h 3106203"/>
              <a:gd name="connsiteX227" fmla="*/ 1038031 w 11411436"/>
              <a:gd name="connsiteY227" fmla="*/ 2304956 h 3106203"/>
              <a:gd name="connsiteX228" fmla="*/ 999514 w 11411436"/>
              <a:gd name="connsiteY228" fmla="*/ 2294970 h 3106203"/>
              <a:gd name="connsiteX229" fmla="*/ 916299 w 11411436"/>
              <a:gd name="connsiteY229" fmla="*/ 2257880 h 3106203"/>
              <a:gd name="connsiteX230" fmla="*/ 948634 w 11411436"/>
              <a:gd name="connsiteY230" fmla="*/ 2270244 h 3106203"/>
              <a:gd name="connsiteX231" fmla="*/ 932467 w 11411436"/>
              <a:gd name="connsiteY231" fmla="*/ 2270244 h 3106203"/>
              <a:gd name="connsiteX232" fmla="*/ 7075192 w 11411436"/>
              <a:gd name="connsiteY232" fmla="*/ 2240286 h 3106203"/>
              <a:gd name="connsiteX233" fmla="*/ 7100871 w 11411436"/>
              <a:gd name="connsiteY233" fmla="*/ 2240286 h 3106203"/>
              <a:gd name="connsiteX234" fmla="*/ 7068535 w 11411436"/>
              <a:gd name="connsiteY234" fmla="*/ 2245517 h 3106203"/>
              <a:gd name="connsiteX235" fmla="*/ 5668613 w 11411436"/>
              <a:gd name="connsiteY235" fmla="*/ 2223167 h 3106203"/>
              <a:gd name="connsiteX236" fmla="*/ 5690965 w 11411436"/>
              <a:gd name="connsiteY236" fmla="*/ 2223167 h 3106203"/>
              <a:gd name="connsiteX237" fmla="*/ 5652449 w 11411436"/>
              <a:gd name="connsiteY237" fmla="*/ 2235530 h 3106203"/>
              <a:gd name="connsiteX238" fmla="*/ 7123220 w 11411436"/>
              <a:gd name="connsiteY238" fmla="*/ 2186077 h 3106203"/>
              <a:gd name="connsiteX239" fmla="*/ 7084703 w 11411436"/>
              <a:gd name="connsiteY239" fmla="*/ 2193210 h 3106203"/>
              <a:gd name="connsiteX240" fmla="*/ 7062354 w 11411436"/>
              <a:gd name="connsiteY240" fmla="*/ 2193210 h 3106203"/>
              <a:gd name="connsiteX241" fmla="*/ 6892594 w 11411436"/>
              <a:gd name="connsiteY241" fmla="*/ 2181322 h 3106203"/>
              <a:gd name="connsiteX242" fmla="*/ 6892594 w 11411436"/>
              <a:gd name="connsiteY242" fmla="*/ 2186077 h 3106203"/>
              <a:gd name="connsiteX243" fmla="*/ 6815560 w 11411436"/>
              <a:gd name="connsiteY243" fmla="*/ 2193686 h 3106203"/>
              <a:gd name="connsiteX244" fmla="*/ 6892594 w 11411436"/>
              <a:gd name="connsiteY244" fmla="*/ 2181322 h 3106203"/>
              <a:gd name="connsiteX245" fmla="*/ 823574 w 11411436"/>
              <a:gd name="connsiteY245" fmla="*/ 2168958 h 3106203"/>
              <a:gd name="connsiteX246" fmla="*/ 855434 w 11411436"/>
              <a:gd name="connsiteY246" fmla="*/ 2168958 h 3106203"/>
              <a:gd name="connsiteX247" fmla="*/ 893951 w 11411436"/>
              <a:gd name="connsiteY247" fmla="*/ 2198440 h 3106203"/>
              <a:gd name="connsiteX248" fmla="*/ 884440 w 11411436"/>
              <a:gd name="connsiteY248" fmla="*/ 2206048 h 3106203"/>
              <a:gd name="connsiteX249" fmla="*/ 6959642 w 11411436"/>
              <a:gd name="connsiteY249" fmla="*/ 2168482 h 3106203"/>
              <a:gd name="connsiteX250" fmla="*/ 6959642 w 11411436"/>
              <a:gd name="connsiteY250" fmla="*/ 2180846 h 3106203"/>
              <a:gd name="connsiteX251" fmla="*/ 6908286 w 11411436"/>
              <a:gd name="connsiteY251" fmla="*/ 2180846 h 3106203"/>
              <a:gd name="connsiteX252" fmla="*/ 6959642 w 11411436"/>
              <a:gd name="connsiteY252" fmla="*/ 2168482 h 3106203"/>
              <a:gd name="connsiteX253" fmla="*/ 7315329 w 11411436"/>
              <a:gd name="connsiteY253" fmla="*/ 2156119 h 3106203"/>
              <a:gd name="connsiteX254" fmla="*/ 7167919 w 11411436"/>
              <a:gd name="connsiteY254" fmla="*/ 2180846 h 3106203"/>
              <a:gd name="connsiteX255" fmla="*/ 7062354 w 11411436"/>
              <a:gd name="connsiteY255" fmla="*/ 2156119 h 3106203"/>
              <a:gd name="connsiteX256" fmla="*/ 7008145 w 11411436"/>
              <a:gd name="connsiteY256" fmla="*/ 2163727 h 3106203"/>
              <a:gd name="connsiteX257" fmla="*/ 937327 w 11411436"/>
              <a:gd name="connsiteY257" fmla="*/ 2124742 h 3106203"/>
              <a:gd name="connsiteX258" fmla="*/ 961000 w 11411436"/>
              <a:gd name="connsiteY258" fmla="*/ 2163727 h 3106203"/>
              <a:gd name="connsiteX259" fmla="*/ 916301 w 11411436"/>
              <a:gd name="connsiteY259" fmla="*/ 2126637 h 3106203"/>
              <a:gd name="connsiteX260" fmla="*/ 937327 w 11411436"/>
              <a:gd name="connsiteY260" fmla="*/ 2124742 h 3106203"/>
              <a:gd name="connsiteX261" fmla="*/ 6512181 w 11411436"/>
              <a:gd name="connsiteY261" fmla="*/ 2003954 h 3106203"/>
              <a:gd name="connsiteX262" fmla="*/ 6331960 w 11411436"/>
              <a:gd name="connsiteY262" fmla="*/ 2020121 h 3106203"/>
              <a:gd name="connsiteX263" fmla="*/ 6512181 w 11411436"/>
              <a:gd name="connsiteY263" fmla="*/ 2003954 h 3106203"/>
              <a:gd name="connsiteX264" fmla="*/ 10573767 w 11411436"/>
              <a:gd name="connsiteY264" fmla="*/ 1994117 h 3106203"/>
              <a:gd name="connsiteX265" fmla="*/ 10590217 w 11411436"/>
              <a:gd name="connsiteY265" fmla="*/ 2007758 h 3106203"/>
              <a:gd name="connsiteX266" fmla="*/ 10513183 w 11411436"/>
              <a:gd name="connsiteY266" fmla="*/ 2015366 h 3106203"/>
              <a:gd name="connsiteX267" fmla="*/ 10513183 w 11411436"/>
              <a:gd name="connsiteY267" fmla="*/ 2007758 h 3106203"/>
              <a:gd name="connsiteX268" fmla="*/ 10573767 w 11411436"/>
              <a:gd name="connsiteY268" fmla="*/ 1994117 h 3106203"/>
              <a:gd name="connsiteX269" fmla="*/ 6706667 w 11411436"/>
              <a:gd name="connsiteY269" fmla="*/ 1931200 h 3106203"/>
              <a:gd name="connsiteX270" fmla="*/ 6700486 w 11411436"/>
              <a:gd name="connsiteY270" fmla="*/ 1943563 h 3106203"/>
              <a:gd name="connsiteX271" fmla="*/ 6745185 w 11411436"/>
              <a:gd name="connsiteY271" fmla="*/ 1931200 h 3106203"/>
              <a:gd name="connsiteX272" fmla="*/ 6898777 w 11411436"/>
              <a:gd name="connsiteY272" fmla="*/ 1918836 h 3106203"/>
              <a:gd name="connsiteX273" fmla="*/ 6777044 w 11411436"/>
              <a:gd name="connsiteY273" fmla="*/ 1926444 h 3106203"/>
              <a:gd name="connsiteX274" fmla="*/ 6767534 w 11411436"/>
              <a:gd name="connsiteY274" fmla="*/ 1931200 h 3106203"/>
              <a:gd name="connsiteX275" fmla="*/ 7772301 w 11411436"/>
              <a:gd name="connsiteY275" fmla="*/ 1895060 h 3106203"/>
              <a:gd name="connsiteX276" fmla="*/ 7745197 w 11411436"/>
              <a:gd name="connsiteY276" fmla="*/ 1901242 h 3106203"/>
              <a:gd name="connsiteX277" fmla="*/ 7772301 w 11411436"/>
              <a:gd name="connsiteY277" fmla="*/ 1895060 h 3106203"/>
              <a:gd name="connsiteX278" fmla="*/ 7799406 w 11411436"/>
              <a:gd name="connsiteY278" fmla="*/ 1888879 h 3106203"/>
              <a:gd name="connsiteX279" fmla="*/ 7772301 w 11411436"/>
              <a:gd name="connsiteY279" fmla="*/ 1895061 h 3106203"/>
              <a:gd name="connsiteX280" fmla="*/ 6985320 w 11411436"/>
              <a:gd name="connsiteY280" fmla="*/ 1888879 h 3106203"/>
              <a:gd name="connsiteX281" fmla="*/ 6953461 w 11411436"/>
              <a:gd name="connsiteY281" fmla="*/ 1896487 h 3106203"/>
              <a:gd name="connsiteX282" fmla="*/ 6991502 w 11411436"/>
              <a:gd name="connsiteY282" fmla="*/ 1901242 h 3106203"/>
              <a:gd name="connsiteX283" fmla="*/ 10138476 w 11411436"/>
              <a:gd name="connsiteY283" fmla="*/ 1866529 h 3106203"/>
              <a:gd name="connsiteX284" fmla="*/ 9677224 w 11411436"/>
              <a:gd name="connsiteY284" fmla="*/ 1908850 h 3106203"/>
              <a:gd name="connsiteX285" fmla="*/ 10138476 w 11411436"/>
              <a:gd name="connsiteY285" fmla="*/ 1866529 h 3106203"/>
              <a:gd name="connsiteX286" fmla="*/ 7584472 w 11411436"/>
              <a:gd name="connsiteY286" fmla="*/ 1795202 h 3106203"/>
              <a:gd name="connsiteX287" fmla="*/ 7661506 w 11411436"/>
              <a:gd name="connsiteY287" fmla="*/ 1807565 h 3106203"/>
              <a:gd name="connsiteX288" fmla="*/ 7584472 w 11411436"/>
              <a:gd name="connsiteY288" fmla="*/ 1795202 h 3106203"/>
              <a:gd name="connsiteX289" fmla="*/ 8126139 w 11411436"/>
              <a:gd name="connsiteY289" fmla="*/ 1777415 h 3106203"/>
              <a:gd name="connsiteX290" fmla="*/ 8138926 w 11411436"/>
              <a:gd name="connsiteY290" fmla="*/ 1777608 h 3106203"/>
              <a:gd name="connsiteX291" fmla="*/ 8138926 w 11411436"/>
              <a:gd name="connsiteY291" fmla="*/ 1789971 h 3106203"/>
              <a:gd name="connsiteX292" fmla="*/ 8090898 w 11411436"/>
              <a:gd name="connsiteY292" fmla="*/ 1782363 h 3106203"/>
              <a:gd name="connsiteX293" fmla="*/ 8126139 w 11411436"/>
              <a:gd name="connsiteY293" fmla="*/ 1777415 h 3106203"/>
              <a:gd name="connsiteX294" fmla="*/ 9713987 w 11411436"/>
              <a:gd name="connsiteY294" fmla="*/ 1769866 h 3106203"/>
              <a:gd name="connsiteX295" fmla="*/ 9830816 w 11411436"/>
              <a:gd name="connsiteY295" fmla="*/ 1770475 h 3106203"/>
              <a:gd name="connsiteX296" fmla="*/ 9359578 w 11411436"/>
              <a:gd name="connsiteY296" fmla="*/ 1782839 h 3106203"/>
              <a:gd name="connsiteX297" fmla="*/ 9713987 w 11411436"/>
              <a:gd name="connsiteY297" fmla="*/ 1769866 h 3106203"/>
              <a:gd name="connsiteX298" fmla="*/ 8337691 w 11411436"/>
              <a:gd name="connsiteY298" fmla="*/ 1765244 h 3106203"/>
              <a:gd name="connsiteX299" fmla="*/ 8420907 w 11411436"/>
              <a:gd name="connsiteY299" fmla="*/ 1765244 h 3106203"/>
              <a:gd name="connsiteX300" fmla="*/ 8331510 w 11411436"/>
              <a:gd name="connsiteY300" fmla="*/ 1770475 h 3106203"/>
              <a:gd name="connsiteX301" fmla="*/ 8574975 w 11411436"/>
              <a:gd name="connsiteY301" fmla="*/ 1748125 h 3106203"/>
              <a:gd name="connsiteX302" fmla="*/ 8584485 w 11411436"/>
              <a:gd name="connsiteY302" fmla="*/ 1752880 h 3106203"/>
              <a:gd name="connsiteX303" fmla="*/ 8552150 w 11411436"/>
              <a:gd name="connsiteY303" fmla="*/ 1752880 h 3106203"/>
              <a:gd name="connsiteX304" fmla="*/ 8661043 w 11411436"/>
              <a:gd name="connsiteY304" fmla="*/ 1711036 h 3106203"/>
              <a:gd name="connsiteX305" fmla="*/ 8398557 w 11411436"/>
              <a:gd name="connsiteY305" fmla="*/ 1723399 h 3106203"/>
              <a:gd name="connsiteX306" fmla="*/ 8661043 w 11411436"/>
              <a:gd name="connsiteY306" fmla="*/ 1711036 h 3106203"/>
              <a:gd name="connsiteX307" fmla="*/ 8677211 w 11411436"/>
              <a:gd name="connsiteY307" fmla="*/ 1693916 h 3106203"/>
              <a:gd name="connsiteX308" fmla="*/ 8760426 w 11411436"/>
              <a:gd name="connsiteY308" fmla="*/ 1711035 h 3106203"/>
              <a:gd name="connsiteX309" fmla="*/ 8738077 w 11411436"/>
              <a:gd name="connsiteY309" fmla="*/ 1711035 h 3106203"/>
              <a:gd name="connsiteX310" fmla="*/ 8677211 w 11411436"/>
              <a:gd name="connsiteY310" fmla="*/ 1693916 h 3106203"/>
              <a:gd name="connsiteX311" fmla="*/ 9090911 w 11411436"/>
              <a:gd name="connsiteY311" fmla="*/ 1681077 h 3106203"/>
              <a:gd name="connsiteX312" fmla="*/ 9090911 w 11411436"/>
              <a:gd name="connsiteY312" fmla="*/ 1688685 h 3106203"/>
              <a:gd name="connsiteX313" fmla="*/ 8953011 w 11411436"/>
              <a:gd name="connsiteY313" fmla="*/ 1693441 h 3106203"/>
              <a:gd name="connsiteX314" fmla="*/ 9090911 w 11411436"/>
              <a:gd name="connsiteY314" fmla="*/ 1681077 h 3106203"/>
              <a:gd name="connsiteX315" fmla="*/ 486929 w 11411436"/>
              <a:gd name="connsiteY315" fmla="*/ 1664434 h 3106203"/>
              <a:gd name="connsiteX316" fmla="*/ 845944 w 11411436"/>
              <a:gd name="connsiteY316" fmla="*/ 1829914 h 3106203"/>
              <a:gd name="connsiteX317" fmla="*/ 862111 w 11411436"/>
              <a:gd name="connsiteY317" fmla="*/ 1829914 h 3106203"/>
              <a:gd name="connsiteX318" fmla="*/ 862111 w 11411436"/>
              <a:gd name="connsiteY318" fmla="*/ 1807565 h 3106203"/>
              <a:gd name="connsiteX319" fmla="*/ 486929 w 11411436"/>
              <a:gd name="connsiteY319" fmla="*/ 1664434 h 3106203"/>
              <a:gd name="connsiteX320" fmla="*/ 9683406 w 11411436"/>
              <a:gd name="connsiteY320" fmla="*/ 1659204 h 3106203"/>
              <a:gd name="connsiteX321" fmla="*/ 9683406 w 11411436"/>
              <a:gd name="connsiteY321" fmla="*/ 1671568 h 3106203"/>
              <a:gd name="connsiteX322" fmla="*/ 9535995 w 11411436"/>
              <a:gd name="connsiteY322" fmla="*/ 1688686 h 3106203"/>
              <a:gd name="connsiteX323" fmla="*/ 9574512 w 11411436"/>
              <a:gd name="connsiteY323" fmla="*/ 1701050 h 3106203"/>
              <a:gd name="connsiteX324" fmla="*/ 8815111 w 11411436"/>
              <a:gd name="connsiteY324" fmla="*/ 1735762 h 3106203"/>
              <a:gd name="connsiteX325" fmla="*/ 9683406 w 11411436"/>
              <a:gd name="connsiteY325" fmla="*/ 1659204 h 3106203"/>
              <a:gd name="connsiteX326" fmla="*/ 9710748 w 11411436"/>
              <a:gd name="connsiteY326" fmla="*/ 1651714 h 3106203"/>
              <a:gd name="connsiteX327" fmla="*/ 9721922 w 11411436"/>
              <a:gd name="connsiteY327" fmla="*/ 1659203 h 3106203"/>
              <a:gd name="connsiteX328" fmla="*/ 9699573 w 11411436"/>
              <a:gd name="connsiteY328" fmla="*/ 1659203 h 3106203"/>
              <a:gd name="connsiteX329" fmla="*/ 9710748 w 11411436"/>
              <a:gd name="connsiteY329" fmla="*/ 1651714 h 3106203"/>
              <a:gd name="connsiteX330" fmla="*/ 9545506 w 11411436"/>
              <a:gd name="connsiteY330" fmla="*/ 1634477 h 3106203"/>
              <a:gd name="connsiteX331" fmla="*/ 9552163 w 11411436"/>
              <a:gd name="connsiteY331" fmla="*/ 1646841 h 3106203"/>
              <a:gd name="connsiteX332" fmla="*/ 9414263 w 11411436"/>
              <a:gd name="connsiteY332" fmla="*/ 1651596 h 3106203"/>
              <a:gd name="connsiteX333" fmla="*/ 9869333 w 11411436"/>
              <a:gd name="connsiteY333" fmla="*/ 1634001 h 3106203"/>
              <a:gd name="connsiteX334" fmla="*/ 9869333 w 11411436"/>
              <a:gd name="connsiteY334" fmla="*/ 1646364 h 3106203"/>
              <a:gd name="connsiteX335" fmla="*/ 9830816 w 11411436"/>
              <a:gd name="connsiteY335" fmla="*/ 1641609 h 3106203"/>
              <a:gd name="connsiteX336" fmla="*/ 9728105 w 11411436"/>
              <a:gd name="connsiteY336" fmla="*/ 1612128 h 3106203"/>
              <a:gd name="connsiteX337" fmla="*/ 9683406 w 11411436"/>
              <a:gd name="connsiteY337" fmla="*/ 1622114 h 3106203"/>
              <a:gd name="connsiteX338" fmla="*/ 11189369 w 11411436"/>
              <a:gd name="connsiteY338" fmla="*/ 1562674 h 3106203"/>
              <a:gd name="connsiteX339" fmla="*/ 11221705 w 11411436"/>
              <a:gd name="connsiteY339" fmla="*/ 1569807 h 3106203"/>
              <a:gd name="connsiteX340" fmla="*/ 11128503 w 11411436"/>
              <a:gd name="connsiteY340" fmla="*/ 1569807 h 3106203"/>
              <a:gd name="connsiteX341" fmla="*/ 10737627 w 11411436"/>
              <a:gd name="connsiteY341" fmla="*/ 1545080 h 3106203"/>
              <a:gd name="connsiteX342" fmla="*/ 10759977 w 11411436"/>
              <a:gd name="connsiteY342" fmla="*/ 1545080 h 3106203"/>
              <a:gd name="connsiteX343" fmla="*/ 10728117 w 11411436"/>
              <a:gd name="connsiteY343" fmla="*/ 1552688 h 3106203"/>
              <a:gd name="connsiteX344" fmla="*/ 608661 w 11411436"/>
              <a:gd name="connsiteY344" fmla="*/ 1545080 h 3106203"/>
              <a:gd name="connsiteX345" fmla="*/ 756071 w 11411436"/>
              <a:gd name="connsiteY345" fmla="*/ 1592156 h 3106203"/>
              <a:gd name="connsiteX346" fmla="*/ 624829 w 11411436"/>
              <a:gd name="connsiteY346" fmla="*/ 1545080 h 3106203"/>
              <a:gd name="connsiteX347" fmla="*/ 7767071 w 11411436"/>
              <a:gd name="connsiteY347" fmla="*/ 1540324 h 3106203"/>
              <a:gd name="connsiteX348" fmla="*/ 7552612 w 11411436"/>
              <a:gd name="connsiteY348" fmla="*/ 1575037 h 3106203"/>
              <a:gd name="connsiteX349" fmla="*/ 7414712 w 11411436"/>
              <a:gd name="connsiteY349" fmla="*/ 1575037 h 3106203"/>
              <a:gd name="connsiteX350" fmla="*/ 7767071 w 11411436"/>
              <a:gd name="connsiteY350" fmla="*/ 1540324 h 3106203"/>
              <a:gd name="connsiteX351" fmla="*/ 7574962 w 11411436"/>
              <a:gd name="connsiteY351" fmla="*/ 1532716 h 3106203"/>
              <a:gd name="connsiteX352" fmla="*/ 7535494 w 11411436"/>
              <a:gd name="connsiteY352" fmla="*/ 1539373 h 3106203"/>
              <a:gd name="connsiteX353" fmla="*/ 7821756 w 11411436"/>
              <a:gd name="connsiteY353" fmla="*/ 1527961 h 3106203"/>
              <a:gd name="connsiteX354" fmla="*/ 7831266 w 11411436"/>
              <a:gd name="connsiteY354" fmla="*/ 1532716 h 3106203"/>
              <a:gd name="connsiteX355" fmla="*/ 7792749 w 11411436"/>
              <a:gd name="connsiteY355" fmla="*/ 1532716 h 3106203"/>
              <a:gd name="connsiteX356" fmla="*/ 776667 w 11411436"/>
              <a:gd name="connsiteY356" fmla="*/ 1527426 h 3106203"/>
              <a:gd name="connsiteX357" fmla="*/ 756071 w 11411436"/>
              <a:gd name="connsiteY357" fmla="*/ 1532716 h 3106203"/>
              <a:gd name="connsiteX358" fmla="*/ 833105 w 11411436"/>
              <a:gd name="connsiteY358" fmla="*/ 1545080 h 3106203"/>
              <a:gd name="connsiteX359" fmla="*/ 776667 w 11411436"/>
              <a:gd name="connsiteY359" fmla="*/ 1527426 h 3106203"/>
              <a:gd name="connsiteX360" fmla="*/ 10523169 w 11411436"/>
              <a:gd name="connsiteY360" fmla="*/ 1523206 h 3106203"/>
              <a:gd name="connsiteX361" fmla="*/ 10561686 w 11411436"/>
              <a:gd name="connsiteY361" fmla="*/ 1523206 h 3106203"/>
              <a:gd name="connsiteX362" fmla="*/ 10523169 w 11411436"/>
              <a:gd name="connsiteY362" fmla="*/ 1523206 h 3106203"/>
              <a:gd name="connsiteX363" fmla="*/ 9452780 w 11411436"/>
              <a:gd name="connsiteY363" fmla="*/ 1503234 h 3106203"/>
              <a:gd name="connsiteX364" fmla="*/ 8574975 w 11411436"/>
              <a:gd name="connsiteY364" fmla="*/ 1557443 h 3106203"/>
              <a:gd name="connsiteX365" fmla="*/ 8584485 w 11411436"/>
              <a:gd name="connsiteY365" fmla="*/ 1569806 h 3106203"/>
              <a:gd name="connsiteX366" fmla="*/ 9497479 w 11411436"/>
              <a:gd name="connsiteY366" fmla="*/ 1515597 h 3106203"/>
              <a:gd name="connsiteX367" fmla="*/ 9869333 w 11411436"/>
              <a:gd name="connsiteY367" fmla="*/ 1480885 h 3106203"/>
              <a:gd name="connsiteX368" fmla="*/ 9523157 w 11411436"/>
              <a:gd name="connsiteY368" fmla="*/ 1503234 h 3106203"/>
              <a:gd name="connsiteX369" fmla="*/ 9753782 w 11411436"/>
              <a:gd name="connsiteY369" fmla="*/ 1503234 h 3106203"/>
              <a:gd name="connsiteX370" fmla="*/ 9869333 w 11411436"/>
              <a:gd name="connsiteY370" fmla="*/ 1480885 h 3106203"/>
              <a:gd name="connsiteX371" fmla="*/ 10522694 w 11411436"/>
              <a:gd name="connsiteY371" fmla="*/ 1468521 h 3106203"/>
              <a:gd name="connsiteX372" fmla="*/ 10490834 w 11411436"/>
              <a:gd name="connsiteY372" fmla="*/ 1473276 h 3106203"/>
              <a:gd name="connsiteX373" fmla="*/ 10513184 w 11411436"/>
              <a:gd name="connsiteY373" fmla="*/ 1473276 h 3106203"/>
              <a:gd name="connsiteX374" fmla="*/ 10836952 w 11411436"/>
              <a:gd name="connsiteY374" fmla="*/ 1438446 h 3106203"/>
              <a:gd name="connsiteX375" fmla="*/ 10868871 w 11411436"/>
              <a:gd name="connsiteY375" fmla="*/ 1443795 h 3106203"/>
              <a:gd name="connsiteX376" fmla="*/ 10804676 w 11411436"/>
              <a:gd name="connsiteY376" fmla="*/ 1443795 h 3106203"/>
              <a:gd name="connsiteX377" fmla="*/ 10836952 w 11411436"/>
              <a:gd name="connsiteY377" fmla="*/ 1438446 h 3106203"/>
              <a:gd name="connsiteX378" fmla="*/ 7590655 w 11411436"/>
              <a:gd name="connsiteY378" fmla="*/ 1426200 h 3106203"/>
              <a:gd name="connsiteX379" fmla="*/ 7584473 w 11411436"/>
              <a:gd name="connsiteY379" fmla="*/ 1433808 h 3106203"/>
              <a:gd name="connsiteX380" fmla="*/ 7613004 w 11411436"/>
              <a:gd name="connsiteY380" fmla="*/ 1426200 h 3106203"/>
              <a:gd name="connsiteX381" fmla="*/ 8943575 w 11411436"/>
              <a:gd name="connsiteY381" fmla="*/ 1416437 h 3106203"/>
              <a:gd name="connsiteX382" fmla="*/ 8937319 w 11411436"/>
              <a:gd name="connsiteY382" fmla="*/ 1421445 h 3106203"/>
              <a:gd name="connsiteX383" fmla="*/ 8961095 w 11411436"/>
              <a:gd name="connsiteY383" fmla="*/ 1426200 h 3106203"/>
              <a:gd name="connsiteX384" fmla="*/ 8943575 w 11411436"/>
              <a:gd name="connsiteY384" fmla="*/ 1416437 h 3106203"/>
              <a:gd name="connsiteX385" fmla="*/ 9754258 w 11411436"/>
              <a:gd name="connsiteY385" fmla="*/ 1404326 h 3106203"/>
              <a:gd name="connsiteX386" fmla="*/ 9754258 w 11411436"/>
              <a:gd name="connsiteY386" fmla="*/ 1409081 h 3106203"/>
              <a:gd name="connsiteX387" fmla="*/ 9715741 w 11411436"/>
              <a:gd name="connsiteY387" fmla="*/ 1409081 h 3106203"/>
              <a:gd name="connsiteX388" fmla="*/ 8844118 w 11411436"/>
              <a:gd name="connsiteY388" fmla="*/ 1391963 h 3106203"/>
              <a:gd name="connsiteX389" fmla="*/ 8744734 w 11411436"/>
              <a:gd name="connsiteY389" fmla="*/ 1409082 h 3106203"/>
              <a:gd name="connsiteX390" fmla="*/ 8744734 w 11411436"/>
              <a:gd name="connsiteY390" fmla="*/ 1396718 h 3106203"/>
              <a:gd name="connsiteX391" fmla="*/ 9259422 w 11411436"/>
              <a:gd name="connsiteY391" fmla="*/ 1385068 h 3106203"/>
              <a:gd name="connsiteX392" fmla="*/ 9321536 w 11411436"/>
              <a:gd name="connsiteY392" fmla="*/ 1396718 h 3106203"/>
              <a:gd name="connsiteX393" fmla="*/ 9199804 w 11411436"/>
              <a:gd name="connsiteY393" fmla="*/ 1391963 h 3106203"/>
              <a:gd name="connsiteX394" fmla="*/ 9259422 w 11411436"/>
              <a:gd name="connsiteY394" fmla="*/ 1385068 h 3106203"/>
              <a:gd name="connsiteX395" fmla="*/ 7921138 w 11411436"/>
              <a:gd name="connsiteY395" fmla="*/ 1379599 h 3106203"/>
              <a:gd name="connsiteX396" fmla="*/ 7952998 w 11411436"/>
              <a:gd name="connsiteY396" fmla="*/ 1396718 h 3106203"/>
              <a:gd name="connsiteX397" fmla="*/ 7946816 w 11411436"/>
              <a:gd name="connsiteY397" fmla="*/ 1396718 h 3106203"/>
              <a:gd name="connsiteX398" fmla="*/ 10006758 w 11411436"/>
              <a:gd name="connsiteY398" fmla="*/ 1374845 h 3106203"/>
              <a:gd name="connsiteX399" fmla="*/ 9914032 w 11411436"/>
              <a:gd name="connsiteY399" fmla="*/ 1379600 h 3106203"/>
              <a:gd name="connsiteX400" fmla="*/ 10145133 w 11411436"/>
              <a:gd name="connsiteY400" fmla="*/ 1367236 h 3106203"/>
              <a:gd name="connsiteX401" fmla="*/ 10222167 w 11411436"/>
              <a:gd name="connsiteY401" fmla="*/ 1367236 h 3106203"/>
              <a:gd name="connsiteX402" fmla="*/ 10145133 w 11411436"/>
              <a:gd name="connsiteY402" fmla="*/ 1367236 h 3106203"/>
              <a:gd name="connsiteX403" fmla="*/ 9292530 w 11411436"/>
              <a:gd name="connsiteY403" fmla="*/ 1354873 h 3106203"/>
              <a:gd name="connsiteX404" fmla="*/ 9343886 w 11411436"/>
              <a:gd name="connsiteY404" fmla="*/ 1354873 h 3106203"/>
              <a:gd name="connsiteX405" fmla="*/ 9369564 w 11411436"/>
              <a:gd name="connsiteY405" fmla="*/ 1362006 h 3106203"/>
              <a:gd name="connsiteX406" fmla="*/ 8337691 w 11411436"/>
              <a:gd name="connsiteY406" fmla="*/ 1349642 h 3106203"/>
              <a:gd name="connsiteX407" fmla="*/ 8052381 w 11411436"/>
              <a:gd name="connsiteY407" fmla="*/ 1366761 h 3106203"/>
              <a:gd name="connsiteX408" fmla="*/ 10206000 w 11411436"/>
              <a:gd name="connsiteY408" fmla="*/ 1337278 h 3106203"/>
              <a:gd name="connsiteX409" fmla="*/ 10215510 w 11411436"/>
              <a:gd name="connsiteY409" fmla="*/ 1344886 h 3106203"/>
              <a:gd name="connsiteX410" fmla="*/ 10122308 w 11411436"/>
              <a:gd name="connsiteY410" fmla="*/ 1344886 h 3106203"/>
              <a:gd name="connsiteX411" fmla="*/ 8885963 w 11411436"/>
              <a:gd name="connsiteY411" fmla="*/ 1324439 h 3106203"/>
              <a:gd name="connsiteX412" fmla="*/ 8844118 w 11411436"/>
              <a:gd name="connsiteY412" fmla="*/ 1332523 h 3106203"/>
              <a:gd name="connsiteX413" fmla="*/ 8885963 w 11411436"/>
              <a:gd name="connsiteY413" fmla="*/ 1324439 h 3106203"/>
              <a:gd name="connsiteX414" fmla="*/ 10391926 w 11411436"/>
              <a:gd name="connsiteY414" fmla="*/ 1315405 h 3106203"/>
              <a:gd name="connsiteX415" fmla="*/ 10408094 w 11411436"/>
              <a:gd name="connsiteY415" fmla="*/ 1337754 h 3106203"/>
              <a:gd name="connsiteX416" fmla="*/ 10382416 w 11411436"/>
              <a:gd name="connsiteY416" fmla="*/ 1332999 h 3106203"/>
              <a:gd name="connsiteX417" fmla="*/ 10369577 w 11411436"/>
              <a:gd name="connsiteY417" fmla="*/ 1355348 h 3106203"/>
              <a:gd name="connsiteX418" fmla="*/ 10292543 w 11411436"/>
              <a:gd name="connsiteY418" fmla="*/ 1355348 h 3106203"/>
              <a:gd name="connsiteX419" fmla="*/ 10292543 w 11411436"/>
              <a:gd name="connsiteY419" fmla="*/ 1354873 h 3106203"/>
              <a:gd name="connsiteX420" fmla="*/ 10343899 w 11411436"/>
              <a:gd name="connsiteY420" fmla="*/ 1320160 h 3106203"/>
              <a:gd name="connsiteX421" fmla="*/ 10391926 w 11411436"/>
              <a:gd name="connsiteY421" fmla="*/ 1315405 h 3106203"/>
              <a:gd name="connsiteX422" fmla="*/ 9843654 w 11411436"/>
              <a:gd name="connsiteY422" fmla="*/ 1137086 h 3106203"/>
              <a:gd name="connsiteX423" fmla="*/ 9882172 w 11411436"/>
              <a:gd name="connsiteY423" fmla="*/ 1137086 h 3106203"/>
              <a:gd name="connsiteX424" fmla="*/ 9837473 w 11411436"/>
              <a:gd name="connsiteY424" fmla="*/ 1141841 h 3106203"/>
              <a:gd name="connsiteX425" fmla="*/ 3987186 w 11411436"/>
              <a:gd name="connsiteY425" fmla="*/ 1102848 h 3106203"/>
              <a:gd name="connsiteX426" fmla="*/ 3592060 w 11411436"/>
              <a:gd name="connsiteY426" fmla="*/ 1171798 h 3106203"/>
              <a:gd name="connsiteX427" fmla="*/ 3987186 w 11411436"/>
              <a:gd name="connsiteY427" fmla="*/ 1102848 h 3106203"/>
              <a:gd name="connsiteX428" fmla="*/ 823594 w 11411436"/>
              <a:gd name="connsiteY428" fmla="*/ 1070513 h 3106203"/>
              <a:gd name="connsiteX429" fmla="*/ 768910 w 11411436"/>
              <a:gd name="connsiteY429" fmla="*/ 1082877 h 3106203"/>
              <a:gd name="connsiteX430" fmla="*/ 871621 w 11411436"/>
              <a:gd name="connsiteY430" fmla="*/ 1107604 h 3106203"/>
              <a:gd name="connsiteX431" fmla="*/ 823594 w 11411436"/>
              <a:gd name="connsiteY431" fmla="*/ 1070513 h 3106203"/>
              <a:gd name="connsiteX432" fmla="*/ 3163720 w 11411436"/>
              <a:gd name="connsiteY432" fmla="*/ 1064153 h 3106203"/>
              <a:gd name="connsiteX433" fmla="*/ 3191655 w 11411436"/>
              <a:gd name="connsiteY433" fmla="*/ 1070037 h 3106203"/>
              <a:gd name="connsiteX434" fmla="*/ 3133643 w 11411436"/>
              <a:gd name="connsiteY434" fmla="*/ 1071464 h 3106203"/>
              <a:gd name="connsiteX435" fmla="*/ 3163720 w 11411436"/>
              <a:gd name="connsiteY435" fmla="*/ 1064153 h 3106203"/>
              <a:gd name="connsiteX436" fmla="*/ 3268215 w 11411436"/>
              <a:gd name="connsiteY436" fmla="*/ 1058150 h 3106203"/>
              <a:gd name="connsiteX437" fmla="*/ 3268215 w 11411436"/>
              <a:gd name="connsiteY437" fmla="*/ 1065283 h 3106203"/>
              <a:gd name="connsiteX438" fmla="*/ 3229697 w 11411436"/>
              <a:gd name="connsiteY438" fmla="*/ 1065283 h 3106203"/>
              <a:gd name="connsiteX439" fmla="*/ 2999088 w 11411436"/>
              <a:gd name="connsiteY439" fmla="*/ 1035801 h 3106203"/>
              <a:gd name="connsiteX440" fmla="*/ 3015730 w 11411436"/>
              <a:gd name="connsiteY440" fmla="*/ 1035801 h 3106203"/>
              <a:gd name="connsiteX441" fmla="*/ 2999088 w 11411436"/>
              <a:gd name="connsiteY441" fmla="*/ 1041031 h 3106203"/>
              <a:gd name="connsiteX442" fmla="*/ 3563036 w 11411436"/>
              <a:gd name="connsiteY442" fmla="*/ 1023437 h 3106203"/>
              <a:gd name="connsiteX443" fmla="*/ 3563036 w 11411436"/>
              <a:gd name="connsiteY443" fmla="*/ 1035800 h 3106203"/>
              <a:gd name="connsiteX444" fmla="*/ 3486478 w 11411436"/>
              <a:gd name="connsiteY444" fmla="*/ 1035800 h 3106203"/>
              <a:gd name="connsiteX445" fmla="*/ 1640534 w 11411436"/>
              <a:gd name="connsiteY445" fmla="*/ 1011073 h 3106203"/>
              <a:gd name="connsiteX446" fmla="*/ 1832643 w 11411436"/>
              <a:gd name="connsiteY446" fmla="*/ 1035800 h 3106203"/>
              <a:gd name="connsiteX447" fmla="*/ 1948200 w 11411436"/>
              <a:gd name="connsiteY447" fmla="*/ 1048164 h 3106203"/>
              <a:gd name="connsiteX448" fmla="*/ 1954380 w 11411436"/>
              <a:gd name="connsiteY448" fmla="*/ 1035800 h 3106203"/>
              <a:gd name="connsiteX449" fmla="*/ 1640534 w 11411436"/>
              <a:gd name="connsiteY449" fmla="*/ 1011073 h 3106203"/>
              <a:gd name="connsiteX450" fmla="*/ 1993371 w 11411436"/>
              <a:gd name="connsiteY450" fmla="*/ 1005843 h 3106203"/>
              <a:gd name="connsiteX451" fmla="*/ 2024278 w 11411436"/>
              <a:gd name="connsiteY451" fmla="*/ 1014878 h 3106203"/>
              <a:gd name="connsiteX452" fmla="*/ 2063745 w 11411436"/>
              <a:gd name="connsiteY452" fmla="*/ 1011073 h 3106203"/>
              <a:gd name="connsiteX453" fmla="*/ 2024278 w 11411436"/>
              <a:gd name="connsiteY453" fmla="*/ 1014878 h 3106203"/>
              <a:gd name="connsiteX454" fmla="*/ 1993371 w 11411436"/>
              <a:gd name="connsiteY454" fmla="*/ 1005843 h 3106203"/>
              <a:gd name="connsiteX455" fmla="*/ 1514520 w 11411436"/>
              <a:gd name="connsiteY455" fmla="*/ 993004 h 3106203"/>
              <a:gd name="connsiteX456" fmla="*/ 1525457 w 11411436"/>
              <a:gd name="connsiteY456" fmla="*/ 998234 h 3106203"/>
              <a:gd name="connsiteX457" fmla="*/ 1470773 w 11411436"/>
              <a:gd name="connsiteY457" fmla="*/ 1005843 h 3106203"/>
              <a:gd name="connsiteX458" fmla="*/ 1614856 w 11411436"/>
              <a:gd name="connsiteY458" fmla="*/ 1028192 h 3106203"/>
              <a:gd name="connsiteX459" fmla="*/ 1608673 w 11411436"/>
              <a:gd name="connsiteY459" fmla="*/ 1018206 h 3106203"/>
              <a:gd name="connsiteX460" fmla="*/ 1614856 w 11411436"/>
              <a:gd name="connsiteY460" fmla="*/ 1010598 h 3106203"/>
              <a:gd name="connsiteX461" fmla="*/ 1514520 w 11411436"/>
              <a:gd name="connsiteY461" fmla="*/ 993004 h 3106203"/>
              <a:gd name="connsiteX462" fmla="*/ 4469836 w 11411436"/>
              <a:gd name="connsiteY462" fmla="*/ 968752 h 3106203"/>
              <a:gd name="connsiteX463" fmla="*/ 4322424 w 11411436"/>
              <a:gd name="connsiteY463" fmla="*/ 993479 h 3106203"/>
              <a:gd name="connsiteX464" fmla="*/ 4469836 w 11411436"/>
              <a:gd name="connsiteY464" fmla="*/ 968752 h 3106203"/>
              <a:gd name="connsiteX465" fmla="*/ 10491310 w 11411436"/>
              <a:gd name="connsiteY465" fmla="*/ 946879 h 3106203"/>
              <a:gd name="connsiteX466" fmla="*/ 10414276 w 11411436"/>
              <a:gd name="connsiteY466" fmla="*/ 951634 h 3106203"/>
              <a:gd name="connsiteX467" fmla="*/ 10491310 w 11411436"/>
              <a:gd name="connsiteY467" fmla="*/ 946879 h 3106203"/>
              <a:gd name="connsiteX468" fmla="*/ 1124596 w 11411436"/>
              <a:gd name="connsiteY468" fmla="*/ 934040 h 3106203"/>
              <a:gd name="connsiteX469" fmla="*/ 1293880 w 11411436"/>
              <a:gd name="connsiteY469" fmla="*/ 968277 h 3106203"/>
              <a:gd name="connsiteX470" fmla="*/ 1268202 w 11411436"/>
              <a:gd name="connsiteY470" fmla="*/ 975885 h 3106203"/>
              <a:gd name="connsiteX471" fmla="*/ 1345237 w 11411436"/>
              <a:gd name="connsiteY471" fmla="*/ 998234 h 3106203"/>
              <a:gd name="connsiteX472" fmla="*/ 1438438 w 11411436"/>
              <a:gd name="connsiteY472" fmla="*/ 975885 h 3106203"/>
              <a:gd name="connsiteX473" fmla="*/ 1124596 w 11411436"/>
              <a:gd name="connsiteY473" fmla="*/ 934040 h 3106203"/>
              <a:gd name="connsiteX474" fmla="*/ 822205 w 11411436"/>
              <a:gd name="connsiteY474" fmla="*/ 931685 h 3106203"/>
              <a:gd name="connsiteX475" fmla="*/ 794588 w 11411436"/>
              <a:gd name="connsiteY475" fmla="*/ 934040 h 3106203"/>
              <a:gd name="connsiteX476" fmla="*/ 823594 w 11411436"/>
              <a:gd name="connsiteY476" fmla="*/ 946403 h 3106203"/>
              <a:gd name="connsiteX477" fmla="*/ 801245 w 11411436"/>
              <a:gd name="connsiteY477" fmla="*/ 958766 h 3106203"/>
              <a:gd name="connsiteX478" fmla="*/ 884460 w 11411436"/>
              <a:gd name="connsiteY478" fmla="*/ 958766 h 3106203"/>
              <a:gd name="connsiteX479" fmla="*/ 822205 w 11411436"/>
              <a:gd name="connsiteY479" fmla="*/ 931685 h 3106203"/>
              <a:gd name="connsiteX480" fmla="*/ 10933125 w 11411436"/>
              <a:gd name="connsiteY480" fmla="*/ 926907 h 3106203"/>
              <a:gd name="connsiteX481" fmla="*/ 10952562 w 11411436"/>
              <a:gd name="connsiteY481" fmla="*/ 934040 h 3106203"/>
              <a:gd name="connsiteX482" fmla="*/ 10914045 w 11411436"/>
              <a:gd name="connsiteY482" fmla="*/ 934040 h 3106203"/>
              <a:gd name="connsiteX483" fmla="*/ 10933125 w 11411436"/>
              <a:gd name="connsiteY483" fmla="*/ 926907 h 3106203"/>
              <a:gd name="connsiteX484" fmla="*/ 11036253 w 11411436"/>
              <a:gd name="connsiteY484" fmla="*/ 905509 h 3106203"/>
              <a:gd name="connsiteX485" fmla="*/ 11012656 w 11411436"/>
              <a:gd name="connsiteY485" fmla="*/ 905806 h 3106203"/>
              <a:gd name="connsiteX486" fmla="*/ 11011594 w 11411436"/>
              <a:gd name="connsiteY486" fmla="*/ 905552 h 3106203"/>
              <a:gd name="connsiteX487" fmla="*/ 1017129 w 11411436"/>
              <a:gd name="connsiteY487" fmla="*/ 871866 h 3106203"/>
              <a:gd name="connsiteX488" fmla="*/ 922502 w 11411436"/>
              <a:gd name="connsiteY488" fmla="*/ 886963 h 3106203"/>
              <a:gd name="connsiteX489" fmla="*/ 921347 w 11411436"/>
              <a:gd name="connsiteY489" fmla="*/ 889271 h 3106203"/>
              <a:gd name="connsiteX490" fmla="*/ 920600 w 11411436"/>
              <a:gd name="connsiteY490" fmla="*/ 889341 h 3106203"/>
              <a:gd name="connsiteX491" fmla="*/ 917830 w 11411436"/>
              <a:gd name="connsiteY491" fmla="*/ 890105 h 3106203"/>
              <a:gd name="connsiteX492" fmla="*/ 902829 w 11411436"/>
              <a:gd name="connsiteY492" fmla="*/ 891439 h 3106203"/>
              <a:gd name="connsiteX493" fmla="*/ 899201 w 11411436"/>
              <a:gd name="connsiteY493" fmla="*/ 891243 h 3106203"/>
              <a:gd name="connsiteX494" fmla="*/ 893971 w 11411436"/>
              <a:gd name="connsiteY494" fmla="*/ 892194 h 3106203"/>
              <a:gd name="connsiteX495" fmla="*/ 899677 w 11411436"/>
              <a:gd name="connsiteY495" fmla="*/ 891719 h 3106203"/>
              <a:gd name="connsiteX496" fmla="*/ 902829 w 11411436"/>
              <a:gd name="connsiteY496" fmla="*/ 891439 h 3106203"/>
              <a:gd name="connsiteX497" fmla="*/ 911327 w 11411436"/>
              <a:gd name="connsiteY497" fmla="*/ 891897 h 3106203"/>
              <a:gd name="connsiteX498" fmla="*/ 917830 w 11411436"/>
              <a:gd name="connsiteY498" fmla="*/ 890105 h 3106203"/>
              <a:gd name="connsiteX499" fmla="*/ 921075 w 11411436"/>
              <a:gd name="connsiteY499" fmla="*/ 889816 h 3106203"/>
              <a:gd name="connsiteX500" fmla="*/ 921347 w 11411436"/>
              <a:gd name="connsiteY500" fmla="*/ 889271 h 3106203"/>
              <a:gd name="connsiteX501" fmla="*/ 1011007 w 11411436"/>
              <a:gd name="connsiteY501" fmla="*/ 880901 h 3106203"/>
              <a:gd name="connsiteX502" fmla="*/ 1101772 w 11411436"/>
              <a:gd name="connsiteY502" fmla="*/ 891719 h 3106203"/>
              <a:gd name="connsiteX503" fmla="*/ 1017129 w 11411436"/>
              <a:gd name="connsiteY503" fmla="*/ 871866 h 3106203"/>
              <a:gd name="connsiteX504" fmla="*/ 4630084 w 11411436"/>
              <a:gd name="connsiteY504" fmla="*/ 862712 h 3106203"/>
              <a:gd name="connsiteX505" fmla="*/ 4629521 w 11411436"/>
              <a:gd name="connsiteY505" fmla="*/ 863308 h 3106203"/>
              <a:gd name="connsiteX506" fmla="*/ 4628640 w 11411436"/>
              <a:gd name="connsiteY506" fmla="*/ 863376 h 3106203"/>
              <a:gd name="connsiteX507" fmla="*/ 679499 w 11411436"/>
              <a:gd name="connsiteY507" fmla="*/ 815636 h 3106203"/>
              <a:gd name="connsiteX508" fmla="*/ 708030 w 11411436"/>
              <a:gd name="connsiteY508" fmla="*/ 815636 h 3106203"/>
              <a:gd name="connsiteX509" fmla="*/ 669513 w 11411436"/>
              <a:gd name="connsiteY509" fmla="*/ 820391 h 3106203"/>
              <a:gd name="connsiteX510" fmla="*/ 3515026 w 11411436"/>
              <a:gd name="connsiteY510" fmla="*/ 815160 h 3106203"/>
              <a:gd name="connsiteX511" fmla="*/ 3447978 w 11411436"/>
              <a:gd name="connsiteY511" fmla="*/ 820391 h 3106203"/>
              <a:gd name="connsiteX512" fmla="*/ 3393292 w 11411436"/>
              <a:gd name="connsiteY512" fmla="*/ 840363 h 3106203"/>
              <a:gd name="connsiteX513" fmla="*/ 3662437 w 11411436"/>
              <a:gd name="connsiteY513" fmla="*/ 790909 h 3106203"/>
              <a:gd name="connsiteX514" fmla="*/ 3569711 w 11411436"/>
              <a:gd name="connsiteY514" fmla="*/ 803272 h 3106203"/>
              <a:gd name="connsiteX515" fmla="*/ 1262496 w 11411436"/>
              <a:gd name="connsiteY515" fmla="*/ 790909 h 3106203"/>
              <a:gd name="connsiteX516" fmla="*/ 1256315 w 11411436"/>
              <a:gd name="connsiteY516" fmla="*/ 798517 h 3106203"/>
              <a:gd name="connsiteX517" fmla="*/ 1278663 w 11411436"/>
              <a:gd name="connsiteY517" fmla="*/ 803272 h 3106203"/>
              <a:gd name="connsiteX518" fmla="*/ 473126 w 11411436"/>
              <a:gd name="connsiteY518" fmla="*/ 754190 h 3106203"/>
              <a:gd name="connsiteX519" fmla="*/ 515922 w 11411436"/>
              <a:gd name="connsiteY519" fmla="*/ 773315 h 3106203"/>
              <a:gd name="connsiteX520" fmla="*/ 455056 w 11411436"/>
              <a:gd name="connsiteY520" fmla="*/ 760951 h 3106203"/>
              <a:gd name="connsiteX521" fmla="*/ 473126 w 11411436"/>
              <a:gd name="connsiteY521" fmla="*/ 754190 h 3106203"/>
              <a:gd name="connsiteX522" fmla="*/ 10700597 w 11411436"/>
              <a:gd name="connsiteY522" fmla="*/ 738602 h 3106203"/>
              <a:gd name="connsiteX523" fmla="*/ 10715279 w 11411436"/>
              <a:gd name="connsiteY523" fmla="*/ 743832 h 3106203"/>
              <a:gd name="connsiteX524" fmla="*/ 10683419 w 11411436"/>
              <a:gd name="connsiteY524" fmla="*/ 743832 h 3106203"/>
              <a:gd name="connsiteX525" fmla="*/ 10683419 w 11411436"/>
              <a:gd name="connsiteY525" fmla="*/ 739077 h 3106203"/>
              <a:gd name="connsiteX526" fmla="*/ 10700597 w 11411436"/>
              <a:gd name="connsiteY526" fmla="*/ 738602 h 3106203"/>
              <a:gd name="connsiteX527" fmla="*/ 2806978 w 11411436"/>
              <a:gd name="connsiteY527" fmla="*/ 713875 h 3106203"/>
              <a:gd name="connsiteX528" fmla="*/ 2868324 w 11411436"/>
              <a:gd name="connsiteY528" fmla="*/ 722910 h 3106203"/>
              <a:gd name="connsiteX529" fmla="*/ 2806978 w 11411436"/>
              <a:gd name="connsiteY529" fmla="*/ 713875 h 3106203"/>
              <a:gd name="connsiteX530" fmla="*/ 1461264 w 11411436"/>
              <a:gd name="connsiteY530" fmla="*/ 701987 h 3106203"/>
              <a:gd name="connsiteX531" fmla="*/ 2038067 w 11411436"/>
              <a:gd name="connsiteY531" fmla="*/ 768560 h 3106203"/>
              <a:gd name="connsiteX532" fmla="*/ 1461264 w 11411436"/>
              <a:gd name="connsiteY532" fmla="*/ 701987 h 3106203"/>
              <a:gd name="connsiteX533" fmla="*/ 5591580 w 11411436"/>
              <a:gd name="connsiteY533" fmla="*/ 701512 h 3106203"/>
              <a:gd name="connsiteX534" fmla="*/ 5601092 w 11411436"/>
              <a:gd name="connsiteY534" fmla="*/ 709120 h 3106203"/>
              <a:gd name="connsiteX535" fmla="*/ 5599666 w 11411436"/>
              <a:gd name="connsiteY535" fmla="*/ 710071 h 3106203"/>
              <a:gd name="connsiteX536" fmla="*/ 5591580 w 11411436"/>
              <a:gd name="connsiteY536" fmla="*/ 701512 h 3106203"/>
              <a:gd name="connsiteX537" fmla="*/ 6353239 w 11411436"/>
              <a:gd name="connsiteY537" fmla="*/ 700204 h 3106203"/>
              <a:gd name="connsiteX538" fmla="*/ 6341470 w 11411436"/>
              <a:gd name="connsiteY538" fmla="*/ 705316 h 3106203"/>
              <a:gd name="connsiteX539" fmla="*/ 6317669 w 11411436"/>
              <a:gd name="connsiteY539" fmla="*/ 708677 h 3106203"/>
              <a:gd name="connsiteX540" fmla="*/ 6314841 w 11411436"/>
              <a:gd name="connsiteY540" fmla="*/ 708169 h 3106203"/>
              <a:gd name="connsiteX541" fmla="*/ 6293439 w 11411436"/>
              <a:gd name="connsiteY541" fmla="*/ 712099 h 3106203"/>
              <a:gd name="connsiteX542" fmla="*/ 6076309 w 11411436"/>
              <a:gd name="connsiteY542" fmla="*/ 742763 h 3106203"/>
              <a:gd name="connsiteX543" fmla="*/ 5822205 w 11411436"/>
              <a:gd name="connsiteY543" fmla="*/ 798042 h 3106203"/>
              <a:gd name="connsiteX544" fmla="*/ 6023349 w 11411436"/>
              <a:gd name="connsiteY544" fmla="*/ 760000 h 3106203"/>
              <a:gd name="connsiteX545" fmla="*/ 6215458 w 11411436"/>
              <a:gd name="connsiteY545" fmla="*/ 730043 h 3106203"/>
              <a:gd name="connsiteX546" fmla="*/ 6222116 w 11411436"/>
              <a:gd name="connsiteY546" fmla="*/ 750014 h 3106203"/>
              <a:gd name="connsiteX547" fmla="*/ 6255283 w 11411436"/>
              <a:gd name="connsiteY547" fmla="*/ 719106 h 3106203"/>
              <a:gd name="connsiteX548" fmla="*/ 6293439 w 11411436"/>
              <a:gd name="connsiteY548" fmla="*/ 712099 h 3106203"/>
              <a:gd name="connsiteX549" fmla="*/ 6317669 w 11411436"/>
              <a:gd name="connsiteY549" fmla="*/ 708677 h 3106203"/>
              <a:gd name="connsiteX550" fmla="*/ 6324767 w 11411436"/>
              <a:gd name="connsiteY550" fmla="*/ 709952 h 3106203"/>
              <a:gd name="connsiteX551" fmla="*/ 6332910 w 11411436"/>
              <a:gd name="connsiteY551" fmla="*/ 716728 h 3106203"/>
              <a:gd name="connsiteX552" fmla="*/ 6333386 w 11411436"/>
              <a:gd name="connsiteY552" fmla="*/ 721959 h 3106203"/>
              <a:gd name="connsiteX553" fmla="*/ 6299149 w 11411436"/>
              <a:gd name="connsiteY553" fmla="*/ 730518 h 3106203"/>
              <a:gd name="connsiteX554" fmla="*/ 6337666 w 11411436"/>
              <a:gd name="connsiteY554" fmla="*/ 725763 h 3106203"/>
              <a:gd name="connsiteX555" fmla="*/ 6333386 w 11411436"/>
              <a:gd name="connsiteY555" fmla="*/ 721959 h 3106203"/>
              <a:gd name="connsiteX556" fmla="*/ 6337666 w 11411436"/>
              <a:gd name="connsiteY556" fmla="*/ 721008 h 3106203"/>
              <a:gd name="connsiteX557" fmla="*/ 6333386 w 11411436"/>
              <a:gd name="connsiteY557" fmla="*/ 717204 h 3106203"/>
              <a:gd name="connsiteX558" fmla="*/ 6341470 w 11411436"/>
              <a:gd name="connsiteY558" fmla="*/ 705316 h 3106203"/>
              <a:gd name="connsiteX559" fmla="*/ 6370001 w 11411436"/>
              <a:gd name="connsiteY559" fmla="*/ 701512 h 3106203"/>
              <a:gd name="connsiteX560" fmla="*/ 6353239 w 11411436"/>
              <a:gd name="connsiteY560" fmla="*/ 700204 h 3106203"/>
              <a:gd name="connsiteX561" fmla="*/ 11354329 w 11411436"/>
              <a:gd name="connsiteY561" fmla="*/ 696118 h 3106203"/>
              <a:gd name="connsiteX562" fmla="*/ 11411436 w 11411436"/>
              <a:gd name="connsiteY562" fmla="*/ 720057 h 3106203"/>
              <a:gd name="connsiteX563" fmla="*/ 11330598 w 11411436"/>
              <a:gd name="connsiteY563" fmla="*/ 709120 h 3106203"/>
              <a:gd name="connsiteX564" fmla="*/ 11354329 w 11411436"/>
              <a:gd name="connsiteY564" fmla="*/ 696118 h 3106203"/>
              <a:gd name="connsiteX565" fmla="*/ 10946239 w 11411436"/>
              <a:gd name="connsiteY565" fmla="*/ 696081 h 3106203"/>
              <a:gd name="connsiteX566" fmla="*/ 11035777 w 11411436"/>
              <a:gd name="connsiteY566" fmla="*/ 709120 h 3106203"/>
              <a:gd name="connsiteX567" fmla="*/ 10914045 w 11411436"/>
              <a:gd name="connsiteY567" fmla="*/ 701512 h 3106203"/>
              <a:gd name="connsiteX568" fmla="*/ 10946239 w 11411436"/>
              <a:gd name="connsiteY568" fmla="*/ 696081 h 3106203"/>
              <a:gd name="connsiteX569" fmla="*/ 1470773 w 11411436"/>
              <a:gd name="connsiteY569" fmla="*/ 672030 h 3106203"/>
              <a:gd name="connsiteX570" fmla="*/ 1509289 w 11411436"/>
              <a:gd name="connsiteY570" fmla="*/ 679638 h 3106203"/>
              <a:gd name="connsiteX571" fmla="*/ 1499779 w 11411436"/>
              <a:gd name="connsiteY571" fmla="*/ 672030 h 3106203"/>
              <a:gd name="connsiteX572" fmla="*/ 1255839 w 11411436"/>
              <a:gd name="connsiteY572" fmla="*/ 672030 h 3106203"/>
              <a:gd name="connsiteX573" fmla="*/ 1355223 w 11411436"/>
              <a:gd name="connsiteY573" fmla="*/ 696756 h 3106203"/>
              <a:gd name="connsiteX574" fmla="*/ 1255839 w 11411436"/>
              <a:gd name="connsiteY574" fmla="*/ 672030 h 3106203"/>
              <a:gd name="connsiteX575" fmla="*/ 862098 w 11411436"/>
              <a:gd name="connsiteY575" fmla="*/ 672030 h 3106203"/>
              <a:gd name="connsiteX576" fmla="*/ 910125 w 11411436"/>
              <a:gd name="connsiteY576" fmla="*/ 691526 h 3106203"/>
              <a:gd name="connsiteX577" fmla="*/ 884447 w 11411436"/>
              <a:gd name="connsiteY577" fmla="*/ 691526 h 3106203"/>
              <a:gd name="connsiteX578" fmla="*/ 5613932 w 11411436"/>
              <a:gd name="connsiteY578" fmla="*/ 649680 h 3106203"/>
              <a:gd name="connsiteX579" fmla="*/ 5607752 w 11411436"/>
              <a:gd name="connsiteY579" fmla="*/ 672029 h 3106203"/>
              <a:gd name="connsiteX580" fmla="*/ 5591580 w 11411436"/>
              <a:gd name="connsiteY580" fmla="*/ 662043 h 3106203"/>
              <a:gd name="connsiteX581" fmla="*/ 1201631 w 11411436"/>
              <a:gd name="connsiteY581" fmla="*/ 642547 h 3106203"/>
              <a:gd name="connsiteX582" fmla="*/ 1217798 w 11411436"/>
              <a:gd name="connsiteY582" fmla="*/ 654911 h 3106203"/>
              <a:gd name="connsiteX583" fmla="*/ 1240146 w 11411436"/>
              <a:gd name="connsiteY583" fmla="*/ 654911 h 3106203"/>
              <a:gd name="connsiteX584" fmla="*/ 10830829 w 11411436"/>
              <a:gd name="connsiteY584" fmla="*/ 624953 h 3106203"/>
              <a:gd name="connsiteX585" fmla="*/ 10936394 w 11411436"/>
              <a:gd name="connsiteY585" fmla="*/ 624953 h 3106203"/>
              <a:gd name="connsiteX586" fmla="*/ 10930212 w 11411436"/>
              <a:gd name="connsiteY586" fmla="*/ 662043 h 3106203"/>
              <a:gd name="connsiteX587" fmla="*/ 10830829 w 11411436"/>
              <a:gd name="connsiteY587" fmla="*/ 624953 h 3106203"/>
              <a:gd name="connsiteX588" fmla="*/ 4075631 w 11411436"/>
              <a:gd name="connsiteY588" fmla="*/ 624953 h 3106203"/>
              <a:gd name="connsiteX589" fmla="*/ 4091796 w 11411436"/>
              <a:gd name="connsiteY589" fmla="*/ 624953 h 3106203"/>
              <a:gd name="connsiteX590" fmla="*/ 4063268 w 11411436"/>
              <a:gd name="connsiteY590" fmla="*/ 637316 h 3106203"/>
              <a:gd name="connsiteX591" fmla="*/ 1047563 w 11411436"/>
              <a:gd name="connsiteY591" fmla="*/ 612590 h 3106203"/>
              <a:gd name="connsiteX592" fmla="*/ 1146946 w 11411436"/>
              <a:gd name="connsiteY592" fmla="*/ 642072 h 3106203"/>
              <a:gd name="connsiteX593" fmla="*/ 1047563 w 11411436"/>
              <a:gd name="connsiteY593" fmla="*/ 612590 h 3106203"/>
              <a:gd name="connsiteX594" fmla="*/ 5282900 w 11411436"/>
              <a:gd name="connsiteY594" fmla="*/ 611498 h 3106203"/>
              <a:gd name="connsiteX595" fmla="*/ 5306269 w 11411436"/>
              <a:gd name="connsiteY595" fmla="*/ 612590 h 3106203"/>
              <a:gd name="connsiteX596" fmla="*/ 5223052 w 11411436"/>
              <a:gd name="connsiteY596" fmla="*/ 632562 h 3106203"/>
              <a:gd name="connsiteX597" fmla="*/ 5282900 w 11411436"/>
              <a:gd name="connsiteY597" fmla="*/ 611498 h 3106203"/>
              <a:gd name="connsiteX598" fmla="*/ 915725 w 11411436"/>
              <a:gd name="connsiteY598" fmla="*/ 588933 h 3106203"/>
              <a:gd name="connsiteX599" fmla="*/ 833105 w 11411436"/>
              <a:gd name="connsiteY599" fmla="*/ 590241 h 3106203"/>
              <a:gd name="connsiteX600" fmla="*/ 893971 w 11411436"/>
              <a:gd name="connsiteY600" fmla="*/ 612590 h 3106203"/>
              <a:gd name="connsiteX601" fmla="*/ 884460 w 11411436"/>
              <a:gd name="connsiteY601" fmla="*/ 602604 h 3106203"/>
              <a:gd name="connsiteX602" fmla="*/ 993354 w 11411436"/>
              <a:gd name="connsiteY602" fmla="*/ 602604 h 3106203"/>
              <a:gd name="connsiteX603" fmla="*/ 915725 w 11411436"/>
              <a:gd name="connsiteY603" fmla="*/ 588933 h 3106203"/>
              <a:gd name="connsiteX604" fmla="*/ 9681444 w 11411436"/>
              <a:gd name="connsiteY604" fmla="*/ 557608 h 3106203"/>
              <a:gd name="connsiteX605" fmla="*/ 9715741 w 11411436"/>
              <a:gd name="connsiteY605" fmla="*/ 565513 h 3106203"/>
              <a:gd name="connsiteX606" fmla="*/ 9645364 w 11411436"/>
              <a:gd name="connsiteY606" fmla="*/ 560758 h 3106203"/>
              <a:gd name="connsiteX607" fmla="*/ 9681444 w 11411436"/>
              <a:gd name="connsiteY607" fmla="*/ 557608 h 3106203"/>
              <a:gd name="connsiteX608" fmla="*/ 6370001 w 11411436"/>
              <a:gd name="connsiteY608" fmla="*/ 543164 h 3106203"/>
              <a:gd name="connsiteX609" fmla="*/ 6331959 w 11411436"/>
              <a:gd name="connsiteY609" fmla="*/ 565513 h 3106203"/>
              <a:gd name="connsiteX610" fmla="*/ 6331959 w 11411436"/>
              <a:gd name="connsiteY610" fmla="*/ 548395 h 3106203"/>
              <a:gd name="connsiteX611" fmla="*/ 7587184 w 11411436"/>
              <a:gd name="connsiteY611" fmla="*/ 542169 h 3106203"/>
              <a:gd name="connsiteX612" fmla="*/ 7437062 w 11411436"/>
              <a:gd name="connsiteY612" fmla="*/ 560758 h 3106203"/>
              <a:gd name="connsiteX613" fmla="*/ 7437062 w 11411436"/>
              <a:gd name="connsiteY613" fmla="*/ 565514 h 3106203"/>
              <a:gd name="connsiteX614" fmla="*/ 7392364 w 11411436"/>
              <a:gd name="connsiteY614" fmla="*/ 573122 h 3106203"/>
              <a:gd name="connsiteX615" fmla="*/ 7622989 w 11411436"/>
              <a:gd name="connsiteY615" fmla="*/ 553150 h 3106203"/>
              <a:gd name="connsiteX616" fmla="*/ 7587184 w 11411436"/>
              <a:gd name="connsiteY616" fmla="*/ 542169 h 3106203"/>
              <a:gd name="connsiteX617" fmla="*/ 6046649 w 11411436"/>
              <a:gd name="connsiteY617" fmla="*/ 536032 h 3106203"/>
              <a:gd name="connsiteX618" fmla="*/ 6085165 w 11411436"/>
              <a:gd name="connsiteY618" fmla="*/ 536032 h 3106203"/>
              <a:gd name="connsiteX619" fmla="*/ 6037138 w 11411436"/>
              <a:gd name="connsiteY619" fmla="*/ 543165 h 3106203"/>
              <a:gd name="connsiteX620" fmla="*/ 9952549 w 11411436"/>
              <a:gd name="connsiteY620" fmla="*/ 518437 h 3106203"/>
              <a:gd name="connsiteX621" fmla="*/ 9997723 w 11411436"/>
              <a:gd name="connsiteY621" fmla="*/ 518437 h 3106203"/>
              <a:gd name="connsiteX622" fmla="*/ 9946367 w 11411436"/>
              <a:gd name="connsiteY622" fmla="*/ 523668 h 3106203"/>
              <a:gd name="connsiteX623" fmla="*/ 9869333 w 11411436"/>
              <a:gd name="connsiteY623" fmla="*/ 518437 h 3106203"/>
              <a:gd name="connsiteX624" fmla="*/ 9869333 w 11411436"/>
              <a:gd name="connsiteY624" fmla="*/ 523668 h 3106203"/>
              <a:gd name="connsiteX625" fmla="*/ 9821305 w 11411436"/>
              <a:gd name="connsiteY625" fmla="*/ 523668 h 3106203"/>
              <a:gd name="connsiteX626" fmla="*/ 4130315 w 11411436"/>
              <a:gd name="connsiteY626" fmla="*/ 518437 h 3106203"/>
              <a:gd name="connsiteX627" fmla="*/ 3668605 w 11411436"/>
              <a:gd name="connsiteY627" fmla="*/ 612589 h 3106203"/>
              <a:gd name="connsiteX628" fmla="*/ 4130315 w 11411436"/>
              <a:gd name="connsiteY628" fmla="*/ 518437 h 3106203"/>
              <a:gd name="connsiteX629" fmla="*/ 10084029 w 11411436"/>
              <a:gd name="connsiteY629" fmla="*/ 517962 h 3106203"/>
              <a:gd name="connsiteX630" fmla="*/ 10099959 w 11411436"/>
              <a:gd name="connsiteY630" fmla="*/ 523668 h 3106203"/>
              <a:gd name="connsiteX631" fmla="*/ 10068099 w 11411436"/>
              <a:gd name="connsiteY631" fmla="*/ 523668 h 3106203"/>
              <a:gd name="connsiteX632" fmla="*/ 10084029 w 11411436"/>
              <a:gd name="connsiteY632" fmla="*/ 517962 h 3106203"/>
              <a:gd name="connsiteX633" fmla="*/ 6261107 w 11411436"/>
              <a:gd name="connsiteY633" fmla="*/ 501319 h 3106203"/>
              <a:gd name="connsiteX634" fmla="*/ 6261107 w 11411436"/>
              <a:gd name="connsiteY634" fmla="*/ 506074 h 3106203"/>
              <a:gd name="connsiteX635" fmla="*/ 6229247 w 11411436"/>
              <a:gd name="connsiteY635" fmla="*/ 506074 h 3106203"/>
              <a:gd name="connsiteX636" fmla="*/ 2784617 w 11411436"/>
              <a:gd name="connsiteY636" fmla="*/ 494662 h 3106203"/>
              <a:gd name="connsiteX637" fmla="*/ 2877345 w 11411436"/>
              <a:gd name="connsiteY637" fmla="*/ 506074 h 3106203"/>
              <a:gd name="connsiteX638" fmla="*/ 2784617 w 11411436"/>
              <a:gd name="connsiteY638" fmla="*/ 506074 h 3106203"/>
              <a:gd name="connsiteX639" fmla="*/ 2784617 w 11411436"/>
              <a:gd name="connsiteY639" fmla="*/ 494662 h 3106203"/>
              <a:gd name="connsiteX640" fmla="*/ 3063270 w 11411436"/>
              <a:gd name="connsiteY640" fmla="*/ 493711 h 3106203"/>
              <a:gd name="connsiteX641" fmla="*/ 3063270 w 11411436"/>
              <a:gd name="connsiteY641" fmla="*/ 501319 h 3106203"/>
              <a:gd name="connsiteX642" fmla="*/ 2992895 w 11411436"/>
              <a:gd name="connsiteY642" fmla="*/ 501319 h 3106203"/>
              <a:gd name="connsiteX643" fmla="*/ 2932031 w 11411436"/>
              <a:gd name="connsiteY643" fmla="*/ 493711 h 3106203"/>
              <a:gd name="connsiteX644" fmla="*/ 2932031 w 11411436"/>
              <a:gd name="connsiteY644" fmla="*/ 506074 h 3106203"/>
              <a:gd name="connsiteX645" fmla="*/ 2893510 w 11411436"/>
              <a:gd name="connsiteY645" fmla="*/ 501319 h 3106203"/>
              <a:gd name="connsiteX646" fmla="*/ 2932031 w 11411436"/>
              <a:gd name="connsiteY646" fmla="*/ 493711 h 3106203"/>
              <a:gd name="connsiteX647" fmla="*/ 2777957 w 11411436"/>
              <a:gd name="connsiteY647" fmla="*/ 488955 h 3106203"/>
              <a:gd name="connsiteX648" fmla="*/ 2784141 w 11411436"/>
              <a:gd name="connsiteY648" fmla="*/ 494661 h 3106203"/>
              <a:gd name="connsiteX649" fmla="*/ 2773679 w 11411436"/>
              <a:gd name="connsiteY649" fmla="*/ 493235 h 3106203"/>
              <a:gd name="connsiteX650" fmla="*/ 3245869 w 11411436"/>
              <a:gd name="connsiteY650" fmla="*/ 484200 h 3106203"/>
              <a:gd name="connsiteX651" fmla="*/ 3268218 w 11411436"/>
              <a:gd name="connsiteY651" fmla="*/ 488955 h 3106203"/>
              <a:gd name="connsiteX652" fmla="*/ 3239687 w 11411436"/>
              <a:gd name="connsiteY652" fmla="*/ 488955 h 3106203"/>
              <a:gd name="connsiteX653" fmla="*/ 9215972 w 11411436"/>
              <a:gd name="connsiteY653" fmla="*/ 471361 h 3106203"/>
              <a:gd name="connsiteX654" fmla="*/ 9228811 w 11411436"/>
              <a:gd name="connsiteY654" fmla="*/ 483724 h 3106203"/>
              <a:gd name="connsiteX655" fmla="*/ 8600652 w 11411436"/>
              <a:gd name="connsiteY655" fmla="*/ 493710 h 3106203"/>
              <a:gd name="connsiteX656" fmla="*/ 9590680 w 11411436"/>
              <a:gd name="connsiteY656" fmla="*/ 464228 h 3106203"/>
              <a:gd name="connsiteX657" fmla="*/ 9260671 w 11411436"/>
              <a:gd name="connsiteY657" fmla="*/ 476591 h 3106203"/>
              <a:gd name="connsiteX658" fmla="*/ 2307199 w 11411436"/>
              <a:gd name="connsiteY658" fmla="*/ 464228 h 3106203"/>
              <a:gd name="connsiteX659" fmla="*/ 2355227 w 11411436"/>
              <a:gd name="connsiteY659" fmla="*/ 476591 h 3106203"/>
              <a:gd name="connsiteX660" fmla="*/ 2729932 w 11411436"/>
              <a:gd name="connsiteY660" fmla="*/ 501318 h 3106203"/>
              <a:gd name="connsiteX661" fmla="*/ 2746099 w 11411436"/>
              <a:gd name="connsiteY661" fmla="*/ 484200 h 3106203"/>
              <a:gd name="connsiteX662" fmla="*/ 2774155 w 11411436"/>
              <a:gd name="connsiteY662" fmla="*/ 493710 h 3106203"/>
              <a:gd name="connsiteX663" fmla="*/ 2762266 w 11411436"/>
              <a:gd name="connsiteY663" fmla="*/ 506549 h 3106203"/>
              <a:gd name="connsiteX664" fmla="*/ 2332878 w 11411436"/>
              <a:gd name="connsiteY664" fmla="*/ 484200 h 3106203"/>
              <a:gd name="connsiteX665" fmla="*/ 2307199 w 11411436"/>
              <a:gd name="connsiteY665" fmla="*/ 464228 h 3106203"/>
              <a:gd name="connsiteX666" fmla="*/ 10277862 w 11411436"/>
              <a:gd name="connsiteY666" fmla="*/ 451746 h 3106203"/>
              <a:gd name="connsiteX667" fmla="*/ 10446135 w 11411436"/>
              <a:gd name="connsiteY667" fmla="*/ 471837 h 3106203"/>
              <a:gd name="connsiteX668" fmla="*/ 10099958 w 11411436"/>
              <a:gd name="connsiteY668" fmla="*/ 459473 h 3106203"/>
              <a:gd name="connsiteX669" fmla="*/ 10277862 w 11411436"/>
              <a:gd name="connsiteY669" fmla="*/ 451746 h 3106203"/>
              <a:gd name="connsiteX670" fmla="*/ 2070870 w 11411436"/>
              <a:gd name="connsiteY670" fmla="*/ 451657 h 3106203"/>
              <a:gd name="connsiteX671" fmla="*/ 2207819 w 11411436"/>
              <a:gd name="connsiteY671" fmla="*/ 464228 h 3106203"/>
              <a:gd name="connsiteX672" fmla="*/ 2207819 w 11411436"/>
              <a:gd name="connsiteY672" fmla="*/ 476591 h 3106203"/>
              <a:gd name="connsiteX673" fmla="*/ 2025222 w 11411436"/>
              <a:gd name="connsiteY673" fmla="*/ 454242 h 3106203"/>
              <a:gd name="connsiteX674" fmla="*/ 2070870 w 11411436"/>
              <a:gd name="connsiteY674" fmla="*/ 451657 h 3106203"/>
              <a:gd name="connsiteX675" fmla="*/ 3183162 w 11411436"/>
              <a:gd name="connsiteY675" fmla="*/ 449607 h 3106203"/>
              <a:gd name="connsiteX676" fmla="*/ 3201172 w 11411436"/>
              <a:gd name="connsiteY676" fmla="*/ 459473 h 3106203"/>
              <a:gd name="connsiteX677" fmla="*/ 3162656 w 11411436"/>
              <a:gd name="connsiteY677" fmla="*/ 454718 h 3106203"/>
              <a:gd name="connsiteX678" fmla="*/ 3183162 w 11411436"/>
              <a:gd name="connsiteY678" fmla="*/ 449607 h 3106203"/>
              <a:gd name="connsiteX679" fmla="*/ 8107066 w 11411436"/>
              <a:gd name="connsiteY679" fmla="*/ 434746 h 3106203"/>
              <a:gd name="connsiteX680" fmla="*/ 8129416 w 11411436"/>
              <a:gd name="connsiteY680" fmla="*/ 447110 h 3106203"/>
              <a:gd name="connsiteX681" fmla="*/ 8138926 w 11411436"/>
              <a:gd name="connsiteY681" fmla="*/ 442355 h 3106203"/>
              <a:gd name="connsiteX682" fmla="*/ 8107066 w 11411436"/>
              <a:gd name="connsiteY682" fmla="*/ 434746 h 3106203"/>
              <a:gd name="connsiteX683" fmla="*/ 7491746 w 11411436"/>
              <a:gd name="connsiteY683" fmla="*/ 434746 h 3106203"/>
              <a:gd name="connsiteX684" fmla="*/ 7497928 w 11411436"/>
              <a:gd name="connsiteY684" fmla="*/ 441879 h 3106203"/>
              <a:gd name="connsiteX685" fmla="*/ 7469397 w 11411436"/>
              <a:gd name="connsiteY685" fmla="*/ 441879 h 3106203"/>
              <a:gd name="connsiteX686" fmla="*/ 1720887 w 11411436"/>
              <a:gd name="connsiteY686" fmla="*/ 434390 h 3106203"/>
              <a:gd name="connsiteX687" fmla="*/ 1756072 w 11411436"/>
              <a:gd name="connsiteY687" fmla="*/ 441879 h 3106203"/>
              <a:gd name="connsiteX688" fmla="*/ 1717559 w 11411436"/>
              <a:gd name="connsiteY688" fmla="*/ 441879 h 3106203"/>
              <a:gd name="connsiteX689" fmla="*/ 1717559 w 11411436"/>
              <a:gd name="connsiteY689" fmla="*/ 454243 h 3106203"/>
              <a:gd name="connsiteX690" fmla="*/ 1685699 w 11411436"/>
              <a:gd name="connsiteY690" fmla="*/ 441879 h 3106203"/>
              <a:gd name="connsiteX691" fmla="*/ 1720887 w 11411436"/>
              <a:gd name="connsiteY691" fmla="*/ 434390 h 3106203"/>
              <a:gd name="connsiteX692" fmla="*/ 9389417 w 11411436"/>
              <a:gd name="connsiteY692" fmla="*/ 416736 h 3106203"/>
              <a:gd name="connsiteX693" fmla="*/ 9506989 w 11411436"/>
              <a:gd name="connsiteY693" fmla="*/ 429516 h 3106203"/>
              <a:gd name="connsiteX694" fmla="*/ 9266853 w 11411436"/>
              <a:gd name="connsiteY694" fmla="*/ 417152 h 3106203"/>
              <a:gd name="connsiteX695" fmla="*/ 9389417 w 11411436"/>
              <a:gd name="connsiteY695" fmla="*/ 416736 h 3106203"/>
              <a:gd name="connsiteX696" fmla="*/ 7382853 w 11411436"/>
              <a:gd name="connsiteY696" fmla="*/ 412397 h 3106203"/>
              <a:gd name="connsiteX697" fmla="*/ 7382853 w 11411436"/>
              <a:gd name="connsiteY697" fmla="*/ 429516 h 3106203"/>
              <a:gd name="connsiteX698" fmla="*/ 7200254 w 11411436"/>
              <a:gd name="connsiteY698" fmla="*/ 434746 h 3106203"/>
              <a:gd name="connsiteX699" fmla="*/ 8376208 w 11411436"/>
              <a:gd name="connsiteY699" fmla="*/ 404789 h 3106203"/>
              <a:gd name="connsiteX700" fmla="*/ 8414726 w 11411436"/>
              <a:gd name="connsiteY700" fmla="*/ 404789 h 3106203"/>
              <a:gd name="connsiteX701" fmla="*/ 8369551 w 11411436"/>
              <a:gd name="connsiteY701" fmla="*/ 412397 h 3106203"/>
              <a:gd name="connsiteX702" fmla="*/ 6793211 w 11411436"/>
              <a:gd name="connsiteY702" fmla="*/ 404789 h 3106203"/>
              <a:gd name="connsiteX703" fmla="*/ 6783700 w 11411436"/>
              <a:gd name="connsiteY703" fmla="*/ 412397 h 3106203"/>
              <a:gd name="connsiteX704" fmla="*/ 6767533 w 11411436"/>
              <a:gd name="connsiteY704" fmla="*/ 412397 h 3106203"/>
              <a:gd name="connsiteX705" fmla="*/ 7523606 w 11411436"/>
              <a:gd name="connsiteY705" fmla="*/ 400034 h 3106203"/>
              <a:gd name="connsiteX706" fmla="*/ 7414712 w 11411436"/>
              <a:gd name="connsiteY706" fmla="*/ 412397 h 3106203"/>
              <a:gd name="connsiteX707" fmla="*/ 7523606 w 11411436"/>
              <a:gd name="connsiteY707" fmla="*/ 400034 h 3106203"/>
              <a:gd name="connsiteX708" fmla="*/ 7699821 w 11411436"/>
              <a:gd name="connsiteY708" fmla="*/ 381830 h 3106203"/>
              <a:gd name="connsiteX709" fmla="*/ 7738063 w 11411436"/>
              <a:gd name="connsiteY709" fmla="*/ 387194 h 3106203"/>
              <a:gd name="connsiteX710" fmla="*/ 7613003 w 11411436"/>
              <a:gd name="connsiteY710" fmla="*/ 404313 h 3106203"/>
              <a:gd name="connsiteX711" fmla="*/ 7584472 w 11411436"/>
              <a:gd name="connsiteY711" fmla="*/ 394803 h 3106203"/>
              <a:gd name="connsiteX712" fmla="*/ 7699821 w 11411436"/>
              <a:gd name="connsiteY712" fmla="*/ 381830 h 3106203"/>
              <a:gd name="connsiteX713" fmla="*/ 7876440 w 11411436"/>
              <a:gd name="connsiteY713" fmla="*/ 375307 h 3106203"/>
              <a:gd name="connsiteX714" fmla="*/ 7882622 w 11411436"/>
              <a:gd name="connsiteY714" fmla="*/ 382440 h 3106203"/>
              <a:gd name="connsiteX715" fmla="*/ 7799406 w 11411436"/>
              <a:gd name="connsiteY715" fmla="*/ 382440 h 3106203"/>
              <a:gd name="connsiteX716" fmla="*/ 8282561 w 11411436"/>
              <a:gd name="connsiteY716" fmla="*/ 371087 h 3106203"/>
              <a:gd name="connsiteX717" fmla="*/ 8331510 w 11411436"/>
              <a:gd name="connsiteY717" fmla="*/ 387670 h 3106203"/>
              <a:gd name="connsiteX718" fmla="*/ 8267315 w 11411436"/>
              <a:gd name="connsiteY718" fmla="*/ 382439 h 3106203"/>
              <a:gd name="connsiteX719" fmla="*/ 8282561 w 11411436"/>
              <a:gd name="connsiteY719" fmla="*/ 371087 h 3106203"/>
              <a:gd name="connsiteX720" fmla="*/ 4216857 w 11411436"/>
              <a:gd name="connsiteY720" fmla="*/ 365321 h 3106203"/>
              <a:gd name="connsiteX721" fmla="*/ 4239208 w 11411436"/>
              <a:gd name="connsiteY721" fmla="*/ 365321 h 3106203"/>
              <a:gd name="connsiteX722" fmla="*/ 4207347 w 11411436"/>
              <a:gd name="connsiteY722" fmla="*/ 370076 h 3106203"/>
              <a:gd name="connsiteX723" fmla="*/ 8002733 w 11411436"/>
              <a:gd name="connsiteY723" fmla="*/ 363538 h 3106203"/>
              <a:gd name="connsiteX724" fmla="*/ 8030031 w 11411436"/>
              <a:gd name="connsiteY724" fmla="*/ 365321 h 3106203"/>
              <a:gd name="connsiteX725" fmla="*/ 8030031 w 11411436"/>
              <a:gd name="connsiteY725" fmla="*/ 387670 h 3106203"/>
              <a:gd name="connsiteX726" fmla="*/ 8023850 w 11411436"/>
              <a:gd name="connsiteY726" fmla="*/ 387670 h 3106203"/>
              <a:gd name="connsiteX727" fmla="*/ 7930648 w 11411436"/>
              <a:gd name="connsiteY727" fmla="*/ 375307 h 3106203"/>
              <a:gd name="connsiteX728" fmla="*/ 8002733 w 11411436"/>
              <a:gd name="connsiteY728" fmla="*/ 363538 h 3106203"/>
              <a:gd name="connsiteX729" fmla="*/ 8089754 w 11411436"/>
              <a:gd name="connsiteY729" fmla="*/ 363271 h 3106203"/>
              <a:gd name="connsiteX730" fmla="*/ 8090253 w 11411436"/>
              <a:gd name="connsiteY730" fmla="*/ 363330 h 3106203"/>
              <a:gd name="connsiteX731" fmla="*/ 8061891 w 11411436"/>
              <a:gd name="connsiteY731" fmla="*/ 365321 h 3106203"/>
              <a:gd name="connsiteX732" fmla="*/ 8089754 w 11411436"/>
              <a:gd name="connsiteY732" fmla="*/ 363271 h 3106203"/>
              <a:gd name="connsiteX733" fmla="*/ 9622539 w 11411436"/>
              <a:gd name="connsiteY733" fmla="*/ 357713 h 3106203"/>
              <a:gd name="connsiteX734" fmla="*/ 9622539 w 11411436"/>
              <a:gd name="connsiteY734" fmla="*/ 365321 h 3106203"/>
              <a:gd name="connsiteX735" fmla="*/ 9513646 w 11411436"/>
              <a:gd name="connsiteY735" fmla="*/ 365321 h 3106203"/>
              <a:gd name="connsiteX736" fmla="*/ 8266840 w 11411436"/>
              <a:gd name="connsiteY736" fmla="*/ 357713 h 3106203"/>
              <a:gd name="connsiteX737" fmla="*/ 8161275 w 11411436"/>
              <a:gd name="connsiteY737" fmla="*/ 380538 h 3106203"/>
              <a:gd name="connsiteX738" fmla="*/ 8167456 w 11411436"/>
              <a:gd name="connsiteY738" fmla="*/ 375307 h 3106203"/>
              <a:gd name="connsiteX739" fmla="*/ 8116100 w 11411436"/>
              <a:gd name="connsiteY739" fmla="*/ 366391 h 3106203"/>
              <a:gd name="connsiteX740" fmla="*/ 8090253 w 11411436"/>
              <a:gd name="connsiteY740" fmla="*/ 363330 h 3106203"/>
              <a:gd name="connsiteX741" fmla="*/ 8166862 w 11411436"/>
              <a:gd name="connsiteY741" fmla="*/ 357951 h 3106203"/>
              <a:gd name="connsiteX742" fmla="*/ 8266840 w 11411436"/>
              <a:gd name="connsiteY742" fmla="*/ 357713 h 3106203"/>
              <a:gd name="connsiteX743" fmla="*/ 5431331 w 11411436"/>
              <a:gd name="connsiteY743" fmla="*/ 352957 h 3106203"/>
              <a:gd name="connsiteX744" fmla="*/ 5476028 w 11411436"/>
              <a:gd name="connsiteY744" fmla="*/ 352957 h 3106203"/>
              <a:gd name="connsiteX745" fmla="*/ 5399471 w 11411436"/>
              <a:gd name="connsiteY745" fmla="*/ 370076 h 3106203"/>
              <a:gd name="connsiteX746" fmla="*/ 9944040 w 11411436"/>
              <a:gd name="connsiteY746" fmla="*/ 346739 h 3106203"/>
              <a:gd name="connsiteX747" fmla="*/ 9968716 w 11411436"/>
              <a:gd name="connsiteY747" fmla="*/ 352958 h 3106203"/>
              <a:gd name="connsiteX748" fmla="*/ 9936856 w 11411436"/>
              <a:gd name="connsiteY748" fmla="*/ 352958 h 3106203"/>
              <a:gd name="connsiteX749" fmla="*/ 9944040 w 11411436"/>
              <a:gd name="connsiteY749" fmla="*/ 346739 h 3106203"/>
              <a:gd name="connsiteX750" fmla="*/ 862104 w 11411436"/>
              <a:gd name="connsiteY750" fmla="*/ 345349 h 3106203"/>
              <a:gd name="connsiteX751" fmla="*/ 932481 w 11411436"/>
              <a:gd name="connsiteY751" fmla="*/ 365321 h 3106203"/>
              <a:gd name="connsiteX752" fmla="*/ 862104 w 11411436"/>
              <a:gd name="connsiteY752" fmla="*/ 345349 h 3106203"/>
              <a:gd name="connsiteX753" fmla="*/ 10228349 w 11411436"/>
              <a:gd name="connsiteY753" fmla="*/ 340594 h 3106203"/>
              <a:gd name="connsiteX754" fmla="*/ 10061442 w 11411436"/>
              <a:gd name="connsiteY754" fmla="*/ 352957 h 3106203"/>
              <a:gd name="connsiteX755" fmla="*/ 10068099 w 11411436"/>
              <a:gd name="connsiteY755" fmla="*/ 345349 h 3106203"/>
              <a:gd name="connsiteX756" fmla="*/ 778890 w 11411436"/>
              <a:gd name="connsiteY756" fmla="*/ 328230 h 3106203"/>
              <a:gd name="connsiteX757" fmla="*/ 794582 w 11411436"/>
              <a:gd name="connsiteY757" fmla="*/ 328230 h 3106203"/>
              <a:gd name="connsiteX758" fmla="*/ 807421 w 11411436"/>
              <a:gd name="connsiteY758" fmla="*/ 335363 h 3106203"/>
              <a:gd name="connsiteX759" fmla="*/ 604145 w 11411436"/>
              <a:gd name="connsiteY759" fmla="*/ 327814 h 3106203"/>
              <a:gd name="connsiteX760" fmla="*/ 679507 w 11411436"/>
              <a:gd name="connsiteY760" fmla="*/ 340118 h 3106203"/>
              <a:gd name="connsiteX761" fmla="*/ 653829 w 11411436"/>
              <a:gd name="connsiteY761" fmla="*/ 357237 h 3106203"/>
              <a:gd name="connsiteX762" fmla="*/ 708038 w 11411436"/>
              <a:gd name="connsiteY762" fmla="*/ 382439 h 3106203"/>
              <a:gd name="connsiteX763" fmla="*/ 576795 w 11411436"/>
              <a:gd name="connsiteY763" fmla="*/ 335363 h 3106203"/>
              <a:gd name="connsiteX764" fmla="*/ 604145 w 11411436"/>
              <a:gd name="connsiteY764" fmla="*/ 327814 h 3106203"/>
              <a:gd name="connsiteX765" fmla="*/ 5569231 w 11411436"/>
              <a:gd name="connsiteY765" fmla="*/ 323000 h 3106203"/>
              <a:gd name="connsiteX766" fmla="*/ 5530712 w 11411436"/>
              <a:gd name="connsiteY766" fmla="*/ 335364 h 3106203"/>
              <a:gd name="connsiteX767" fmla="*/ 5569231 w 11411436"/>
              <a:gd name="connsiteY767" fmla="*/ 323000 h 3106203"/>
              <a:gd name="connsiteX768" fmla="*/ 1076564 w 11411436"/>
              <a:gd name="connsiteY768" fmla="*/ 315867 h 3106203"/>
              <a:gd name="connsiteX769" fmla="*/ 1179276 w 11411436"/>
              <a:gd name="connsiteY769" fmla="*/ 340594 h 3106203"/>
              <a:gd name="connsiteX770" fmla="*/ 1076564 w 11411436"/>
              <a:gd name="connsiteY770" fmla="*/ 315867 h 3106203"/>
              <a:gd name="connsiteX771" fmla="*/ 4514535 w 11411436"/>
              <a:gd name="connsiteY771" fmla="*/ 311112 h 3106203"/>
              <a:gd name="connsiteX772" fmla="*/ 4421807 w 11411436"/>
              <a:gd name="connsiteY772" fmla="*/ 328231 h 3106203"/>
              <a:gd name="connsiteX773" fmla="*/ 9715742 w 11411436"/>
              <a:gd name="connsiteY773" fmla="*/ 305881 h 3106203"/>
              <a:gd name="connsiteX774" fmla="*/ 9584023 w 11411436"/>
              <a:gd name="connsiteY774" fmla="*/ 315867 h 3106203"/>
              <a:gd name="connsiteX775" fmla="*/ 9590680 w 11411436"/>
              <a:gd name="connsiteY775" fmla="*/ 310636 h 3106203"/>
              <a:gd name="connsiteX776" fmla="*/ 9744272 w 11411436"/>
              <a:gd name="connsiteY776" fmla="*/ 298273 h 3106203"/>
              <a:gd name="connsiteX777" fmla="*/ 9920689 w 11411436"/>
              <a:gd name="connsiteY777" fmla="*/ 310636 h 3106203"/>
              <a:gd name="connsiteX778" fmla="*/ 9738090 w 11411436"/>
              <a:gd name="connsiteY778" fmla="*/ 305881 h 3106203"/>
              <a:gd name="connsiteX779" fmla="*/ 5678125 w 11411436"/>
              <a:gd name="connsiteY779" fmla="*/ 298273 h 3106203"/>
              <a:gd name="connsiteX780" fmla="*/ 5700952 w 11411436"/>
              <a:gd name="connsiteY780" fmla="*/ 309685 h 3106203"/>
              <a:gd name="connsiteX781" fmla="*/ 5630100 w 11411436"/>
              <a:gd name="connsiteY781" fmla="*/ 323000 h 3106203"/>
              <a:gd name="connsiteX782" fmla="*/ 5678125 w 11411436"/>
              <a:gd name="connsiteY782" fmla="*/ 298273 h 3106203"/>
              <a:gd name="connsiteX783" fmla="*/ 4723284 w 11411436"/>
              <a:gd name="connsiteY783" fmla="*/ 276399 h 3106203"/>
              <a:gd name="connsiteX784" fmla="*/ 4652432 w 11411436"/>
              <a:gd name="connsiteY784" fmla="*/ 285909 h 3106203"/>
              <a:gd name="connsiteX785" fmla="*/ 4662418 w 11411436"/>
              <a:gd name="connsiteY785" fmla="*/ 281154 h 3106203"/>
              <a:gd name="connsiteX786" fmla="*/ 6668150 w 11411436"/>
              <a:gd name="connsiteY786" fmla="*/ 275924 h 3106203"/>
              <a:gd name="connsiteX787" fmla="*/ 6631060 w 11411436"/>
              <a:gd name="connsiteY787" fmla="*/ 292091 h 3106203"/>
              <a:gd name="connsiteX788" fmla="*/ 6627732 w 11411436"/>
              <a:gd name="connsiteY788" fmla="*/ 292091 h 3106203"/>
              <a:gd name="connsiteX789" fmla="*/ 6613466 w 11411436"/>
              <a:gd name="connsiteY789" fmla="*/ 286385 h 3106203"/>
              <a:gd name="connsiteX790" fmla="*/ 6627732 w 11411436"/>
              <a:gd name="connsiteY790" fmla="*/ 292091 h 3106203"/>
              <a:gd name="connsiteX791" fmla="*/ 6629634 w 11411436"/>
              <a:gd name="connsiteY791" fmla="*/ 293518 h 3106203"/>
              <a:gd name="connsiteX792" fmla="*/ 6631060 w 11411436"/>
              <a:gd name="connsiteY792" fmla="*/ 292091 h 3106203"/>
              <a:gd name="connsiteX793" fmla="*/ 6668150 w 11411436"/>
              <a:gd name="connsiteY793" fmla="*/ 275924 h 3106203"/>
              <a:gd name="connsiteX794" fmla="*/ 6717664 w 11411436"/>
              <a:gd name="connsiteY794" fmla="*/ 275864 h 3106203"/>
              <a:gd name="connsiteX795" fmla="*/ 6706667 w 11411436"/>
              <a:gd name="connsiteY795" fmla="*/ 281630 h 3106203"/>
              <a:gd name="connsiteX796" fmla="*/ 6684318 w 11411436"/>
              <a:gd name="connsiteY796" fmla="*/ 276399 h 3106203"/>
              <a:gd name="connsiteX797" fmla="*/ 6690500 w 11411436"/>
              <a:gd name="connsiteY797" fmla="*/ 281154 h 3106203"/>
              <a:gd name="connsiteX798" fmla="*/ 6706667 w 11411436"/>
              <a:gd name="connsiteY798" fmla="*/ 281630 h 3106203"/>
              <a:gd name="connsiteX799" fmla="*/ 6729017 w 11411436"/>
              <a:gd name="connsiteY799" fmla="*/ 281154 h 3106203"/>
              <a:gd name="connsiteX800" fmla="*/ 6717664 w 11411436"/>
              <a:gd name="connsiteY800" fmla="*/ 275864 h 3106203"/>
              <a:gd name="connsiteX801" fmla="*/ 5826722 w 11411436"/>
              <a:gd name="connsiteY801" fmla="*/ 268033 h 3106203"/>
              <a:gd name="connsiteX802" fmla="*/ 5860721 w 11411436"/>
              <a:gd name="connsiteY802" fmla="*/ 281154 h 3106203"/>
              <a:gd name="connsiteX803" fmla="*/ 5738989 w 11411436"/>
              <a:gd name="connsiteY803" fmla="*/ 305881 h 3106203"/>
              <a:gd name="connsiteX804" fmla="*/ 5826722 w 11411436"/>
              <a:gd name="connsiteY804" fmla="*/ 268033 h 3106203"/>
              <a:gd name="connsiteX805" fmla="*/ 6822218 w 11411436"/>
              <a:gd name="connsiteY805" fmla="*/ 246917 h 3106203"/>
              <a:gd name="connsiteX806" fmla="*/ 6761352 w 11411436"/>
              <a:gd name="connsiteY806" fmla="*/ 276399 h 3106203"/>
              <a:gd name="connsiteX807" fmla="*/ 6822218 w 11411436"/>
              <a:gd name="connsiteY807" fmla="*/ 246917 h 3106203"/>
              <a:gd name="connsiteX808" fmla="*/ 5959629 w 11411436"/>
              <a:gd name="connsiteY808" fmla="*/ 246917 h 3106203"/>
              <a:gd name="connsiteX809" fmla="*/ 5914930 w 11411436"/>
              <a:gd name="connsiteY809" fmla="*/ 264036 h 3106203"/>
              <a:gd name="connsiteX810" fmla="*/ 9104760 w 11411436"/>
              <a:gd name="connsiteY810" fmla="*/ 239190 h 3106203"/>
              <a:gd name="connsiteX811" fmla="*/ 9122771 w 11411436"/>
              <a:gd name="connsiteY811" fmla="*/ 246917 h 3106203"/>
              <a:gd name="connsiteX812" fmla="*/ 9084253 w 11411436"/>
              <a:gd name="connsiteY812" fmla="*/ 239309 h 3106203"/>
              <a:gd name="connsiteX813" fmla="*/ 9104760 w 11411436"/>
              <a:gd name="connsiteY813" fmla="*/ 239190 h 3106203"/>
              <a:gd name="connsiteX814" fmla="*/ 5261570 w 11411436"/>
              <a:gd name="connsiteY814" fmla="*/ 204596 h 3106203"/>
              <a:gd name="connsiteX815" fmla="*/ 5267752 w 11411436"/>
              <a:gd name="connsiteY815" fmla="*/ 216959 h 3106203"/>
              <a:gd name="connsiteX816" fmla="*/ 5216871 w 11411436"/>
              <a:gd name="connsiteY816" fmla="*/ 221715 h 3106203"/>
              <a:gd name="connsiteX817" fmla="*/ 5261570 w 11411436"/>
              <a:gd name="connsiteY817" fmla="*/ 204596 h 3106203"/>
              <a:gd name="connsiteX818" fmla="*/ 5410408 w 11411436"/>
              <a:gd name="connsiteY818" fmla="*/ 185575 h 3106203"/>
              <a:gd name="connsiteX819" fmla="*/ 5416589 w 11411436"/>
              <a:gd name="connsiteY819" fmla="*/ 185575 h 3106203"/>
              <a:gd name="connsiteX820" fmla="*/ 5415162 w 11411436"/>
              <a:gd name="connsiteY820" fmla="*/ 187002 h 3106203"/>
              <a:gd name="connsiteX821" fmla="*/ 5431330 w 11411436"/>
              <a:gd name="connsiteY821" fmla="*/ 167030 h 3106203"/>
              <a:gd name="connsiteX822" fmla="*/ 5469846 w 11411436"/>
              <a:gd name="connsiteY822" fmla="*/ 167030 h 3106203"/>
              <a:gd name="connsiteX823" fmla="*/ 5416589 w 11411436"/>
              <a:gd name="connsiteY823" fmla="*/ 185575 h 3106203"/>
              <a:gd name="connsiteX824" fmla="*/ 5431330 w 11411436"/>
              <a:gd name="connsiteY824" fmla="*/ 167030 h 3106203"/>
              <a:gd name="connsiteX825" fmla="*/ 6388367 w 11411436"/>
              <a:gd name="connsiteY825" fmla="*/ 144087 h 3106203"/>
              <a:gd name="connsiteX826" fmla="*/ 6450838 w 11411436"/>
              <a:gd name="connsiteY826" fmla="*/ 149911 h 3106203"/>
              <a:gd name="connsiteX827" fmla="*/ 6216408 w 11411436"/>
              <a:gd name="connsiteY827" fmla="*/ 196988 h 3106203"/>
              <a:gd name="connsiteX828" fmla="*/ 6331959 w 11411436"/>
              <a:gd name="connsiteY828" fmla="*/ 167506 h 3106203"/>
              <a:gd name="connsiteX829" fmla="*/ 6388367 w 11411436"/>
              <a:gd name="connsiteY829" fmla="*/ 144087 h 3106203"/>
              <a:gd name="connsiteX830" fmla="*/ 5652449 w 11411436"/>
              <a:gd name="connsiteY830" fmla="*/ 132793 h 3106203"/>
              <a:gd name="connsiteX831" fmla="*/ 5623445 w 11411436"/>
              <a:gd name="connsiteY831" fmla="*/ 145156 h 3106203"/>
              <a:gd name="connsiteX832" fmla="*/ 5623445 w 11411436"/>
              <a:gd name="connsiteY832" fmla="*/ 137548 h 3106203"/>
              <a:gd name="connsiteX833" fmla="*/ 6546418 w 11411436"/>
              <a:gd name="connsiteY833" fmla="*/ 127562 h 3106203"/>
              <a:gd name="connsiteX834" fmla="*/ 6514558 w 11411436"/>
              <a:gd name="connsiteY834" fmla="*/ 137548 h 3106203"/>
              <a:gd name="connsiteX835" fmla="*/ 6514558 w 11411436"/>
              <a:gd name="connsiteY835" fmla="*/ 132793 h 3106203"/>
              <a:gd name="connsiteX836" fmla="*/ 1330671 w 11411436"/>
              <a:gd name="connsiteY836" fmla="*/ 107650 h 3106203"/>
              <a:gd name="connsiteX837" fmla="*/ 1355220 w 11411436"/>
              <a:gd name="connsiteY837" fmla="*/ 120430 h 3106203"/>
              <a:gd name="connsiteX838" fmla="*/ 1294353 w 11411436"/>
              <a:gd name="connsiteY838" fmla="*/ 108066 h 3106203"/>
              <a:gd name="connsiteX839" fmla="*/ 1330671 w 11411436"/>
              <a:gd name="connsiteY839" fmla="*/ 107650 h 3106203"/>
              <a:gd name="connsiteX840" fmla="*/ 7975348 w 11411436"/>
              <a:gd name="connsiteY840" fmla="*/ 98080 h 3106203"/>
              <a:gd name="connsiteX841" fmla="*/ 7892132 w 11411436"/>
              <a:gd name="connsiteY841" fmla="*/ 108066 h 3106203"/>
              <a:gd name="connsiteX842" fmla="*/ 7267303 w 11411436"/>
              <a:gd name="connsiteY842" fmla="*/ 187477 h 3106203"/>
              <a:gd name="connsiteX843" fmla="*/ 6998160 w 11411436"/>
              <a:gd name="connsiteY843" fmla="*/ 216959 h 3106203"/>
              <a:gd name="connsiteX844" fmla="*/ 6969153 w 11411436"/>
              <a:gd name="connsiteY844" fmla="*/ 234078 h 3106203"/>
              <a:gd name="connsiteX845" fmla="*/ 6930636 w 11411436"/>
              <a:gd name="connsiteY845" fmla="*/ 226470 h 3106203"/>
              <a:gd name="connsiteX846" fmla="*/ 6902105 w 11411436"/>
              <a:gd name="connsiteY846" fmla="*/ 247868 h 3106203"/>
              <a:gd name="connsiteX847" fmla="*/ 7968691 w 11411436"/>
              <a:gd name="connsiteY847" fmla="*/ 115674 h 3106203"/>
              <a:gd name="connsiteX848" fmla="*/ 7946341 w 11411436"/>
              <a:gd name="connsiteY848" fmla="*/ 108066 h 3106203"/>
              <a:gd name="connsiteX849" fmla="*/ 6758022 w 11411436"/>
              <a:gd name="connsiteY849" fmla="*/ 83815 h 3106203"/>
              <a:gd name="connsiteX850" fmla="*/ 6645800 w 11411436"/>
              <a:gd name="connsiteY850" fmla="*/ 102836 h 3106203"/>
              <a:gd name="connsiteX851" fmla="*/ 6716177 w 11411436"/>
              <a:gd name="connsiteY851" fmla="*/ 98081 h 3106203"/>
              <a:gd name="connsiteX852" fmla="*/ 6716177 w 11411436"/>
              <a:gd name="connsiteY852" fmla="*/ 85717 h 3106203"/>
              <a:gd name="connsiteX853" fmla="*/ 6758022 w 11411436"/>
              <a:gd name="connsiteY853" fmla="*/ 83815 h 3106203"/>
              <a:gd name="connsiteX854" fmla="*/ 5998622 w 11411436"/>
              <a:gd name="connsiteY854" fmla="*/ 73353 h 3106203"/>
              <a:gd name="connsiteX855" fmla="*/ 5991964 w 11411436"/>
              <a:gd name="connsiteY855" fmla="*/ 85716 h 3106203"/>
              <a:gd name="connsiteX856" fmla="*/ 5969615 w 11411436"/>
              <a:gd name="connsiteY856" fmla="*/ 78108 h 3106203"/>
              <a:gd name="connsiteX857" fmla="*/ 8244966 w 11411436"/>
              <a:gd name="connsiteY857" fmla="*/ 68122 h 3106203"/>
              <a:gd name="connsiteX858" fmla="*/ 8244966 w 11411436"/>
              <a:gd name="connsiteY858" fmla="*/ 85716 h 3106203"/>
              <a:gd name="connsiteX859" fmla="*/ 8206449 w 11411436"/>
              <a:gd name="connsiteY859" fmla="*/ 78108 h 3106203"/>
              <a:gd name="connsiteX860" fmla="*/ 9369564 w 11411436"/>
              <a:gd name="connsiteY860" fmla="*/ 60990 h 3106203"/>
              <a:gd name="connsiteX861" fmla="*/ 9369564 w 11411436"/>
              <a:gd name="connsiteY861" fmla="*/ 73353 h 3106203"/>
              <a:gd name="connsiteX862" fmla="*/ 9446599 w 11411436"/>
              <a:gd name="connsiteY862" fmla="*/ 73353 h 3106203"/>
              <a:gd name="connsiteX863" fmla="*/ 9252706 w 11411436"/>
              <a:gd name="connsiteY863" fmla="*/ 57067 h 3106203"/>
              <a:gd name="connsiteX864" fmla="*/ 9176980 w 11411436"/>
              <a:gd name="connsiteY864" fmla="*/ 68598 h 3106203"/>
              <a:gd name="connsiteX865" fmla="*/ 9330572 w 11411436"/>
              <a:gd name="connsiteY865" fmla="*/ 73353 h 3106203"/>
              <a:gd name="connsiteX866" fmla="*/ 9252706 w 11411436"/>
              <a:gd name="connsiteY866" fmla="*/ 57067 h 3106203"/>
              <a:gd name="connsiteX867" fmla="*/ 9107079 w 11411436"/>
              <a:gd name="connsiteY867" fmla="*/ 56235 h 3106203"/>
              <a:gd name="connsiteX868" fmla="*/ 9111359 w 11411436"/>
              <a:gd name="connsiteY868" fmla="*/ 61941 h 3106203"/>
              <a:gd name="connsiteX869" fmla="*/ 9090911 w 11411436"/>
              <a:gd name="connsiteY869" fmla="*/ 68598 h 3106203"/>
              <a:gd name="connsiteX870" fmla="*/ 10099958 w 11411436"/>
              <a:gd name="connsiteY870" fmla="*/ 43872 h 3106203"/>
              <a:gd name="connsiteX871" fmla="*/ 10128965 w 11411436"/>
              <a:gd name="connsiteY871" fmla="*/ 48627 h 3106203"/>
              <a:gd name="connsiteX872" fmla="*/ 10099958 w 11411436"/>
              <a:gd name="connsiteY872" fmla="*/ 43872 h 3106203"/>
              <a:gd name="connsiteX873" fmla="*/ 9782788 w 11411436"/>
              <a:gd name="connsiteY873" fmla="*/ 26277 h 3106203"/>
              <a:gd name="connsiteX874" fmla="*/ 9792298 w 11411436"/>
              <a:gd name="connsiteY874" fmla="*/ 31508 h 3106203"/>
              <a:gd name="connsiteX875" fmla="*/ 9622539 w 11411436"/>
              <a:gd name="connsiteY875" fmla="*/ 31508 h 3106203"/>
              <a:gd name="connsiteX876" fmla="*/ 9019465 w 11411436"/>
              <a:gd name="connsiteY876" fmla="*/ 23186 h 3106203"/>
              <a:gd name="connsiteX877" fmla="*/ 9381452 w 11411436"/>
              <a:gd name="connsiteY877" fmla="*/ 38165 h 3106203"/>
              <a:gd name="connsiteX878" fmla="*/ 9551212 w 11411436"/>
              <a:gd name="connsiteY878" fmla="*/ 72878 h 3106203"/>
              <a:gd name="connsiteX879" fmla="*/ 9727630 w 11411436"/>
              <a:gd name="connsiteY879" fmla="*/ 78108 h 3106203"/>
              <a:gd name="connsiteX880" fmla="*/ 9727630 w 11411436"/>
              <a:gd name="connsiteY880" fmla="*/ 90947 h 3106203"/>
              <a:gd name="connsiteX881" fmla="*/ 10028631 w 11411436"/>
              <a:gd name="connsiteY881" fmla="*/ 108066 h 3106203"/>
              <a:gd name="connsiteX882" fmla="*/ 9727630 w 11411436"/>
              <a:gd name="connsiteY882" fmla="*/ 108066 h 3106203"/>
              <a:gd name="connsiteX883" fmla="*/ 9721448 w 11411436"/>
              <a:gd name="connsiteY883" fmla="*/ 138023 h 3106203"/>
              <a:gd name="connsiteX884" fmla="*/ 9189343 w 11411436"/>
              <a:gd name="connsiteY884" fmla="*/ 133268 h 3106203"/>
              <a:gd name="connsiteX885" fmla="*/ 9083779 w 11411436"/>
              <a:gd name="connsiteY885" fmla="*/ 133268 h 3106203"/>
              <a:gd name="connsiteX886" fmla="*/ 8414250 w 11411436"/>
              <a:gd name="connsiteY886" fmla="*/ 145632 h 3106203"/>
              <a:gd name="connsiteX887" fmla="*/ 8161275 w 11411436"/>
              <a:gd name="connsiteY887" fmla="*/ 175114 h 3106203"/>
              <a:gd name="connsiteX888" fmla="*/ 6459874 w 11411436"/>
              <a:gd name="connsiteY888" fmla="*/ 370551 h 3106203"/>
              <a:gd name="connsiteX889" fmla="*/ 6107516 w 11411436"/>
              <a:gd name="connsiteY889" fmla="*/ 434746 h 3106203"/>
              <a:gd name="connsiteX890" fmla="*/ 5883071 w 11411436"/>
              <a:gd name="connsiteY890" fmla="*/ 471837 h 3106203"/>
              <a:gd name="connsiteX891" fmla="*/ 5630100 w 11411436"/>
              <a:gd name="connsiteY891" fmla="*/ 523668 h 3106203"/>
              <a:gd name="connsiteX892" fmla="*/ 5537370 w 11411436"/>
              <a:gd name="connsiteY892" fmla="*/ 531276 h 3106203"/>
              <a:gd name="connsiteX893" fmla="*/ 5162664 w 11411436"/>
              <a:gd name="connsiteY893" fmla="*/ 637792 h 3106203"/>
              <a:gd name="connsiteX894" fmla="*/ 5185013 w 11411436"/>
              <a:gd name="connsiteY894" fmla="*/ 642547 h 3106203"/>
              <a:gd name="connsiteX895" fmla="*/ 5140313 w 11411436"/>
              <a:gd name="connsiteY895" fmla="*/ 654911 h 3106203"/>
              <a:gd name="connsiteX896" fmla="*/ 5162664 w 11411436"/>
              <a:gd name="connsiteY896" fmla="*/ 642547 h 3106203"/>
              <a:gd name="connsiteX897" fmla="*/ 5076120 w 11411436"/>
              <a:gd name="connsiteY897" fmla="*/ 654911 h 3106203"/>
              <a:gd name="connsiteX898" fmla="*/ 5107980 w 11411436"/>
              <a:gd name="connsiteY898" fmla="*/ 662519 h 3106203"/>
              <a:gd name="connsiteX899" fmla="*/ 5047116 w 11411436"/>
              <a:gd name="connsiteY899" fmla="*/ 679638 h 3106203"/>
              <a:gd name="connsiteX900" fmla="*/ 5053296 w 11411436"/>
              <a:gd name="connsiteY900" fmla="*/ 662519 h 3106203"/>
              <a:gd name="connsiteX901" fmla="*/ 3515026 w 11411436"/>
              <a:gd name="connsiteY901" fmla="*/ 969228 h 3106203"/>
              <a:gd name="connsiteX902" fmla="*/ 3422299 w 11411436"/>
              <a:gd name="connsiteY902" fmla="*/ 998710 h 3106203"/>
              <a:gd name="connsiteX903" fmla="*/ 3378075 w 11411436"/>
              <a:gd name="connsiteY903" fmla="*/ 992528 h 3106203"/>
              <a:gd name="connsiteX904" fmla="*/ 3092765 w 11411436"/>
              <a:gd name="connsiteY904" fmla="*/ 1022010 h 3106203"/>
              <a:gd name="connsiteX905" fmla="*/ 3092765 w 11411436"/>
              <a:gd name="connsiteY905" fmla="*/ 1031996 h 3106203"/>
              <a:gd name="connsiteX906" fmla="*/ 3029994 w 11411436"/>
              <a:gd name="connsiteY906" fmla="*/ 1034374 h 3106203"/>
              <a:gd name="connsiteX907" fmla="*/ 3031896 w 11411436"/>
              <a:gd name="connsiteY907" fmla="*/ 1031996 h 3106203"/>
              <a:gd name="connsiteX908" fmla="*/ 2993380 w 11411436"/>
              <a:gd name="connsiteY908" fmla="*/ 1022010 h 3106203"/>
              <a:gd name="connsiteX909" fmla="*/ 2977214 w 11411436"/>
              <a:gd name="connsiteY909" fmla="*/ 1044360 h 3106203"/>
              <a:gd name="connsiteX910" fmla="*/ 2400412 w 11411436"/>
              <a:gd name="connsiteY910" fmla="*/ 1027241 h 3106203"/>
              <a:gd name="connsiteX911" fmla="*/ 2307206 w 11411436"/>
              <a:gd name="connsiteY911" fmla="*/ 1027241 h 3106203"/>
              <a:gd name="connsiteX912" fmla="*/ 2076586 w 11411436"/>
              <a:gd name="connsiteY912" fmla="*/ 1022486 h 3106203"/>
              <a:gd name="connsiteX913" fmla="*/ 2124611 w 11411436"/>
              <a:gd name="connsiteY913" fmla="*/ 1032472 h 3106203"/>
              <a:gd name="connsiteX914" fmla="*/ 2115101 w 11411436"/>
              <a:gd name="connsiteY914" fmla="*/ 1061954 h 3106203"/>
              <a:gd name="connsiteX915" fmla="*/ 2163131 w 11411436"/>
              <a:gd name="connsiteY915" fmla="*/ 1086681 h 3106203"/>
              <a:gd name="connsiteX916" fmla="*/ 2201645 w 11411436"/>
              <a:gd name="connsiteY916" fmla="*/ 1091436 h 3106203"/>
              <a:gd name="connsiteX917" fmla="*/ 2301025 w 11411436"/>
              <a:gd name="connsiteY917" fmla="*/ 1081450 h 3106203"/>
              <a:gd name="connsiteX918" fmla="*/ 2833135 w 11411436"/>
              <a:gd name="connsiteY918" fmla="*/ 1103799 h 3106203"/>
              <a:gd name="connsiteX919" fmla="*/ 2801271 w 11411436"/>
              <a:gd name="connsiteY919" fmla="*/ 1116163 h 3106203"/>
              <a:gd name="connsiteX920" fmla="*/ 3910150 w 11411436"/>
              <a:gd name="connsiteY920" fmla="*/ 1009647 h 3106203"/>
              <a:gd name="connsiteX921" fmla="*/ 3593011 w 11411436"/>
              <a:gd name="connsiteY921" fmla="*/ 1026765 h 3106203"/>
              <a:gd name="connsiteX922" fmla="*/ 3593011 w 11411436"/>
              <a:gd name="connsiteY922" fmla="*/ 1022010 h 3106203"/>
              <a:gd name="connsiteX923" fmla="*/ 3871635 w 11411436"/>
              <a:gd name="connsiteY923" fmla="*/ 992528 h 3106203"/>
              <a:gd name="connsiteX924" fmla="*/ 4470786 w 11411436"/>
              <a:gd name="connsiteY924" fmla="*/ 878880 h 3106203"/>
              <a:gd name="connsiteX925" fmla="*/ 4557226 w 11411436"/>
              <a:gd name="connsiteY925" fmla="*/ 868805 h 3106203"/>
              <a:gd name="connsiteX926" fmla="*/ 4628640 w 11411436"/>
              <a:gd name="connsiteY926" fmla="*/ 863376 h 3106203"/>
              <a:gd name="connsiteX927" fmla="*/ 4598202 w 11411436"/>
              <a:gd name="connsiteY927" fmla="*/ 877349 h 3106203"/>
              <a:gd name="connsiteX928" fmla="*/ 4485528 w 11411436"/>
              <a:gd name="connsiteY928" fmla="*/ 892194 h 3106203"/>
              <a:gd name="connsiteX929" fmla="*/ 4479006 w 11411436"/>
              <a:gd name="connsiteY929" fmla="*/ 902722 h 3106203"/>
              <a:gd name="connsiteX930" fmla="*/ 4476847 w 11411436"/>
              <a:gd name="connsiteY930" fmla="*/ 903088 h 3106203"/>
              <a:gd name="connsiteX931" fmla="*/ 4466269 w 11411436"/>
              <a:gd name="connsiteY931" fmla="*/ 901051 h 3106203"/>
              <a:gd name="connsiteX932" fmla="*/ 4447009 w 11411436"/>
              <a:gd name="connsiteY932" fmla="*/ 904558 h 3106203"/>
              <a:gd name="connsiteX933" fmla="*/ 3985759 w 11411436"/>
              <a:gd name="connsiteY933" fmla="*/ 993479 h 3106203"/>
              <a:gd name="connsiteX934" fmla="*/ 4301086 w 11411436"/>
              <a:gd name="connsiteY934" fmla="*/ 932910 h 3106203"/>
              <a:gd name="connsiteX935" fmla="*/ 4476847 w 11411436"/>
              <a:gd name="connsiteY935" fmla="*/ 903088 h 3106203"/>
              <a:gd name="connsiteX936" fmla="*/ 4478573 w 11411436"/>
              <a:gd name="connsiteY936" fmla="*/ 903421 h 3106203"/>
              <a:gd name="connsiteX937" fmla="*/ 4479006 w 11411436"/>
              <a:gd name="connsiteY937" fmla="*/ 902722 h 3106203"/>
              <a:gd name="connsiteX938" fmla="*/ 4613916 w 11411436"/>
              <a:gd name="connsiteY938" fmla="*/ 879831 h 3106203"/>
              <a:gd name="connsiteX939" fmla="*/ 4629521 w 11411436"/>
              <a:gd name="connsiteY939" fmla="*/ 863308 h 3106203"/>
              <a:gd name="connsiteX940" fmla="*/ 4645183 w 11411436"/>
              <a:gd name="connsiteY940" fmla="*/ 862118 h 3106203"/>
              <a:gd name="connsiteX941" fmla="*/ 4807451 w 11411436"/>
              <a:gd name="connsiteY941" fmla="*/ 824671 h 3106203"/>
              <a:gd name="connsiteX942" fmla="*/ 4961519 w 11411436"/>
              <a:gd name="connsiteY942" fmla="*/ 819440 h 3106203"/>
              <a:gd name="connsiteX943" fmla="*/ 4977687 w 11411436"/>
              <a:gd name="connsiteY943" fmla="*/ 802321 h 3106203"/>
              <a:gd name="connsiteX944" fmla="*/ 5070891 w 11411436"/>
              <a:gd name="connsiteY944" fmla="*/ 802321 h 3106203"/>
              <a:gd name="connsiteX945" fmla="*/ 5064232 w 11411436"/>
              <a:gd name="connsiteY945" fmla="*/ 794713 h 3106203"/>
              <a:gd name="connsiteX946" fmla="*/ 5246830 w 11411436"/>
              <a:gd name="connsiteY946" fmla="*/ 755245 h 3106203"/>
              <a:gd name="connsiteX947" fmla="*/ 5371891 w 11411436"/>
              <a:gd name="connsiteY947" fmla="*/ 713400 h 3106203"/>
              <a:gd name="connsiteX948" fmla="*/ 5384730 w 11411436"/>
              <a:gd name="connsiteY948" fmla="*/ 725763 h 3106203"/>
              <a:gd name="connsiteX949" fmla="*/ 5448925 w 11411436"/>
              <a:gd name="connsiteY949" fmla="*/ 705791 h 3106203"/>
              <a:gd name="connsiteX950" fmla="*/ 5417065 w 11411436"/>
              <a:gd name="connsiteY950" fmla="*/ 701036 h 3106203"/>
              <a:gd name="connsiteX951" fmla="*/ 5577317 w 11411436"/>
              <a:gd name="connsiteY951" fmla="*/ 671078 h 3106203"/>
              <a:gd name="connsiteX952" fmla="*/ 5455582 w 11411436"/>
              <a:gd name="connsiteY952" fmla="*/ 701036 h 3106203"/>
              <a:gd name="connsiteX953" fmla="*/ 5510266 w 11411436"/>
              <a:gd name="connsiteY953" fmla="*/ 735749 h 3106203"/>
              <a:gd name="connsiteX954" fmla="*/ 5601571 w 11411436"/>
              <a:gd name="connsiteY954" fmla="*/ 714351 h 3106203"/>
              <a:gd name="connsiteX955" fmla="*/ 5718542 w 11411436"/>
              <a:gd name="connsiteY955" fmla="*/ 725763 h 3106203"/>
              <a:gd name="connsiteX956" fmla="*/ 5801758 w 11411436"/>
              <a:gd name="connsiteY956" fmla="*/ 701036 h 3106203"/>
              <a:gd name="connsiteX957" fmla="*/ 5971518 w 11411436"/>
              <a:gd name="connsiteY957" fmla="*/ 676309 h 3106203"/>
              <a:gd name="connsiteX958" fmla="*/ 6016216 w 11411436"/>
              <a:gd name="connsiteY958" fmla="*/ 659191 h 3106203"/>
              <a:gd name="connsiteX959" fmla="*/ 6147459 w 11411436"/>
              <a:gd name="connsiteY959" fmla="*/ 646827 h 3106203"/>
              <a:gd name="connsiteX960" fmla="*/ 6208325 w 11411436"/>
              <a:gd name="connsiteY960" fmla="*/ 636841 h 3106203"/>
              <a:gd name="connsiteX961" fmla="*/ 6971055 w 11411436"/>
              <a:gd name="connsiteY961" fmla="*/ 547919 h 3106203"/>
              <a:gd name="connsiteX962" fmla="*/ 6993405 w 11411436"/>
              <a:gd name="connsiteY962" fmla="*/ 527948 h 3106203"/>
              <a:gd name="connsiteX963" fmla="*/ 8345776 w 11411436"/>
              <a:gd name="connsiteY963" fmla="*/ 409068 h 3106203"/>
              <a:gd name="connsiteX964" fmla="*/ 8332937 w 11411436"/>
              <a:gd name="connsiteY964" fmla="*/ 429040 h 3106203"/>
              <a:gd name="connsiteX965" fmla="*/ 8499368 w 11411436"/>
              <a:gd name="connsiteY965" fmla="*/ 416677 h 3106203"/>
              <a:gd name="connsiteX966" fmla="*/ 8477019 w 11411436"/>
              <a:gd name="connsiteY966" fmla="*/ 409068 h 3106203"/>
              <a:gd name="connsiteX967" fmla="*/ 8563562 w 11411436"/>
              <a:gd name="connsiteY967" fmla="*/ 399083 h 3106203"/>
              <a:gd name="connsiteX968" fmla="*/ 8393803 w 11411436"/>
              <a:gd name="connsiteY968" fmla="*/ 391474 h 3106203"/>
              <a:gd name="connsiteX969" fmla="*/ 8345776 w 11411436"/>
              <a:gd name="connsiteY969" fmla="*/ 361517 h 3106203"/>
              <a:gd name="connsiteX970" fmla="*/ 8602079 w 11411436"/>
              <a:gd name="connsiteY970" fmla="*/ 373880 h 3106203"/>
              <a:gd name="connsiteX971" fmla="*/ 8563562 w 11411436"/>
              <a:gd name="connsiteY971" fmla="*/ 378635 h 3106203"/>
              <a:gd name="connsiteX972" fmla="*/ 8932088 w 11411436"/>
              <a:gd name="connsiteY972" fmla="*/ 390999 h 3106203"/>
              <a:gd name="connsiteX973" fmla="*/ 9217399 w 11411436"/>
              <a:gd name="connsiteY973" fmla="*/ 415726 h 3106203"/>
              <a:gd name="connsiteX974" fmla="*/ 9038129 w 11411436"/>
              <a:gd name="connsiteY974" fmla="*/ 428089 h 3106203"/>
              <a:gd name="connsiteX975" fmla="*/ 9038129 w 11411436"/>
              <a:gd name="connsiteY975" fmla="*/ 432844 h 3106203"/>
              <a:gd name="connsiteX976" fmla="*/ 8547870 w 11411436"/>
              <a:gd name="connsiteY976" fmla="*/ 449963 h 3106203"/>
              <a:gd name="connsiteX977" fmla="*/ 8422810 w 11411436"/>
              <a:gd name="connsiteY977" fmla="*/ 457571 h 3106203"/>
              <a:gd name="connsiteX978" fmla="*/ 8393803 w 11411436"/>
              <a:gd name="connsiteY978" fmla="*/ 449963 h 3106203"/>
              <a:gd name="connsiteX979" fmla="*/ 8130842 w 11411436"/>
              <a:gd name="connsiteY979" fmla="*/ 467081 h 3106203"/>
              <a:gd name="connsiteX980" fmla="*/ 7893559 w 11411436"/>
              <a:gd name="connsiteY980" fmla="*/ 504172 h 3106203"/>
              <a:gd name="connsiteX981" fmla="*/ 7899741 w 11411436"/>
              <a:gd name="connsiteY981" fmla="*/ 516535 h 3106203"/>
              <a:gd name="connsiteX982" fmla="*/ 7807014 w 11411436"/>
              <a:gd name="connsiteY982" fmla="*/ 508927 h 3106203"/>
              <a:gd name="connsiteX983" fmla="*/ 7816525 w 11411436"/>
              <a:gd name="connsiteY983" fmla="*/ 521290 h 3106203"/>
              <a:gd name="connsiteX984" fmla="*/ 7630598 w 11411436"/>
              <a:gd name="connsiteY984" fmla="*/ 526046 h 3106203"/>
              <a:gd name="connsiteX985" fmla="*/ 7614430 w 11411436"/>
              <a:gd name="connsiteY985" fmla="*/ 538409 h 3106203"/>
              <a:gd name="connsiteX986" fmla="*/ 7662457 w 11411436"/>
              <a:gd name="connsiteY986" fmla="*/ 563136 h 3106203"/>
              <a:gd name="connsiteX987" fmla="*/ 8162226 w 11411436"/>
              <a:gd name="connsiteY987" fmla="*/ 533654 h 3106203"/>
              <a:gd name="connsiteX988" fmla="*/ 8152716 w 11411436"/>
              <a:gd name="connsiteY988" fmla="*/ 526046 h 3106203"/>
              <a:gd name="connsiteX989" fmla="*/ 8575450 w 11411436"/>
              <a:gd name="connsiteY989" fmla="*/ 538409 h 3106203"/>
              <a:gd name="connsiteX990" fmla="*/ 8498417 w 11411436"/>
              <a:gd name="connsiteY990" fmla="*/ 555528 h 3106203"/>
              <a:gd name="connsiteX991" fmla="*/ 9767097 w 11411436"/>
              <a:gd name="connsiteY991" fmla="*/ 585010 h 3106203"/>
              <a:gd name="connsiteX992" fmla="*/ 9821782 w 11411436"/>
              <a:gd name="connsiteY992" fmla="*/ 604982 h 3106203"/>
              <a:gd name="connsiteX993" fmla="*/ 9837949 w 11411436"/>
              <a:gd name="connsiteY993" fmla="*/ 585010 h 3106203"/>
              <a:gd name="connsiteX994" fmla="*/ 9869809 w 11411436"/>
              <a:gd name="connsiteY994" fmla="*/ 585010 h 3106203"/>
              <a:gd name="connsiteX995" fmla="*/ 9875991 w 11411436"/>
              <a:gd name="connsiteY995" fmla="*/ 604982 h 3106203"/>
              <a:gd name="connsiteX996" fmla="*/ 9914507 w 11411436"/>
              <a:gd name="connsiteY996" fmla="*/ 597373 h 3106203"/>
              <a:gd name="connsiteX997" fmla="*/ 9908326 w 11411436"/>
              <a:gd name="connsiteY997" fmla="*/ 592618 h 3106203"/>
              <a:gd name="connsiteX998" fmla="*/ 9937332 w 11411436"/>
              <a:gd name="connsiteY998" fmla="*/ 604982 h 3106203"/>
              <a:gd name="connsiteX999" fmla="*/ 10007709 w 11411436"/>
              <a:gd name="connsiteY999" fmla="*/ 585010 h 3106203"/>
              <a:gd name="connsiteX1000" fmla="*/ 10046226 w 11411436"/>
              <a:gd name="connsiteY1000" fmla="*/ 604982 h 3106203"/>
              <a:gd name="connsiteX1001" fmla="*/ 10677713 w 11411436"/>
              <a:gd name="connsiteY1001" fmla="*/ 622100 h 3106203"/>
              <a:gd name="connsiteX1002" fmla="*/ 10668203 w 11411436"/>
              <a:gd name="connsiteY1002" fmla="*/ 639219 h 3106203"/>
              <a:gd name="connsiteX1003" fmla="*/ 10370053 w 11411436"/>
              <a:gd name="connsiteY1003" fmla="*/ 651582 h 3106203"/>
              <a:gd name="connsiteX1004" fmla="*/ 10331536 w 11411436"/>
              <a:gd name="connsiteY1004" fmla="*/ 673932 h 3106203"/>
              <a:gd name="connsiteX1005" fmla="*/ 10453269 w 11411436"/>
              <a:gd name="connsiteY1005" fmla="*/ 693428 h 3106203"/>
              <a:gd name="connsiteX1006" fmla="*/ 10370053 w 11411436"/>
              <a:gd name="connsiteY1006" fmla="*/ 703414 h 3106203"/>
              <a:gd name="connsiteX1007" fmla="*/ 10892171 w 11411436"/>
              <a:gd name="connsiteY1007" fmla="*/ 703414 h 3106203"/>
              <a:gd name="connsiteX1008" fmla="*/ 10645377 w 11411436"/>
              <a:gd name="connsiteY1008" fmla="*/ 745259 h 3106203"/>
              <a:gd name="connsiteX1009" fmla="*/ 10645377 w 11411436"/>
              <a:gd name="connsiteY1009" fmla="*/ 762378 h 3106203"/>
              <a:gd name="connsiteX1010" fmla="*/ 10623028 w 11411436"/>
              <a:gd name="connsiteY1010" fmla="*/ 769986 h 3106203"/>
              <a:gd name="connsiteX1011" fmla="*/ 10632063 w 11411436"/>
              <a:gd name="connsiteY1011" fmla="*/ 775217 h 3106203"/>
              <a:gd name="connsiteX1012" fmla="*/ 10305858 w 11411436"/>
              <a:gd name="connsiteY1012" fmla="*/ 792335 h 3106203"/>
              <a:gd name="connsiteX1013" fmla="*/ 10575001 w 11411436"/>
              <a:gd name="connsiteY1013" fmla="*/ 812307 h 3106203"/>
              <a:gd name="connsiteX1014" fmla="*/ 10437101 w 11411436"/>
              <a:gd name="connsiteY1014" fmla="*/ 829426 h 3106203"/>
              <a:gd name="connsiteX1015" fmla="*/ 10529827 w 11411436"/>
              <a:gd name="connsiteY1015" fmla="*/ 841789 h 3106203"/>
              <a:gd name="connsiteX1016" fmla="*/ 10215985 w 11411436"/>
              <a:gd name="connsiteY1016" fmla="*/ 858908 h 3106203"/>
              <a:gd name="connsiteX1017" fmla="*/ 10754271 w 11411436"/>
              <a:gd name="connsiteY1017" fmla="*/ 863663 h 3106203"/>
              <a:gd name="connsiteX1018" fmla="*/ 10991554 w 11411436"/>
              <a:gd name="connsiteY1018" fmla="*/ 888390 h 3106203"/>
              <a:gd name="connsiteX1019" fmla="*/ 10991554 w 11411436"/>
              <a:gd name="connsiteY1019" fmla="*/ 900753 h 3106203"/>
              <a:gd name="connsiteX1020" fmla="*/ 11011594 w 11411436"/>
              <a:gd name="connsiteY1020" fmla="*/ 905552 h 3106203"/>
              <a:gd name="connsiteX1021" fmla="*/ 10959078 w 11411436"/>
              <a:gd name="connsiteY1021" fmla="*/ 905643 h 3106203"/>
              <a:gd name="connsiteX1022" fmla="*/ 10706244 w 11411436"/>
              <a:gd name="connsiteY1022" fmla="*/ 922627 h 3106203"/>
              <a:gd name="connsiteX1023" fmla="*/ 10876004 w 11411436"/>
              <a:gd name="connsiteY1023" fmla="*/ 930235 h 3106203"/>
              <a:gd name="connsiteX1024" fmla="*/ 10529827 w 11411436"/>
              <a:gd name="connsiteY1024" fmla="*/ 947354 h 3106203"/>
              <a:gd name="connsiteX1025" fmla="*/ 10523170 w 11411436"/>
              <a:gd name="connsiteY1025" fmla="*/ 969703 h 3106203"/>
              <a:gd name="connsiteX1026" fmla="*/ 10798970 w 11411436"/>
              <a:gd name="connsiteY1026" fmla="*/ 977312 h 3106203"/>
              <a:gd name="connsiteX1027" fmla="*/ 10798970 w 11411436"/>
              <a:gd name="connsiteY1027" fmla="*/ 989675 h 3106203"/>
              <a:gd name="connsiteX1028" fmla="*/ 10721936 w 11411436"/>
              <a:gd name="connsiteY1028" fmla="*/ 1006794 h 3106203"/>
              <a:gd name="connsiteX1029" fmla="*/ 10283033 w 11411436"/>
              <a:gd name="connsiteY1029" fmla="*/ 1041506 h 3106203"/>
              <a:gd name="connsiteX1030" fmla="*/ 10331060 w 11411436"/>
              <a:gd name="connsiteY1030" fmla="*/ 1058625 h 3106203"/>
              <a:gd name="connsiteX1031" fmla="*/ 10299201 w 11411436"/>
              <a:gd name="connsiteY1031" fmla="*/ 1066233 h 3106203"/>
              <a:gd name="connsiteX1032" fmla="*/ 10337718 w 11411436"/>
              <a:gd name="connsiteY1032" fmla="*/ 1078597 h 3106203"/>
              <a:gd name="connsiteX1033" fmla="*/ 10215985 w 11411436"/>
              <a:gd name="connsiteY1033" fmla="*/ 1070989 h 3106203"/>
              <a:gd name="connsiteX1034" fmla="*/ 10238335 w 11411436"/>
              <a:gd name="connsiteY1034" fmla="*/ 1083352 h 3106203"/>
              <a:gd name="connsiteX1035" fmla="*/ 10084743 w 11411436"/>
              <a:gd name="connsiteY1035" fmla="*/ 1108079 h 3106203"/>
              <a:gd name="connsiteX1036" fmla="*/ 10007709 w 11411436"/>
              <a:gd name="connsiteY1036" fmla="*/ 1112834 h 3106203"/>
              <a:gd name="connsiteX1037" fmla="*/ 10052407 w 11411436"/>
              <a:gd name="connsiteY1037" fmla="*/ 1129953 h 3106203"/>
              <a:gd name="connsiteX1038" fmla="*/ 9936857 w 11411436"/>
              <a:gd name="connsiteY1038" fmla="*/ 1137561 h 3106203"/>
              <a:gd name="connsiteX1039" fmla="*/ 9991541 w 11411436"/>
              <a:gd name="connsiteY1039" fmla="*/ 1117589 h 3106203"/>
              <a:gd name="connsiteX1040" fmla="*/ 9914507 w 11411436"/>
              <a:gd name="connsiteY1040" fmla="*/ 1095240 h 3106203"/>
              <a:gd name="connsiteX1041" fmla="*/ 9683881 w 11411436"/>
              <a:gd name="connsiteY1041" fmla="*/ 1124722 h 3106203"/>
              <a:gd name="connsiteX1042" fmla="*/ 9767097 w 11411436"/>
              <a:gd name="connsiteY1042" fmla="*/ 1154680 h 3106203"/>
              <a:gd name="connsiteX1043" fmla="*/ 9639183 w 11411436"/>
              <a:gd name="connsiteY1043" fmla="*/ 1167043 h 3106203"/>
              <a:gd name="connsiteX1044" fmla="*/ 9744747 w 11411436"/>
              <a:gd name="connsiteY1044" fmla="*/ 1184162 h 3106203"/>
              <a:gd name="connsiteX1045" fmla="*/ 9370040 w 11411436"/>
              <a:gd name="connsiteY1045" fmla="*/ 1196525 h 3106203"/>
              <a:gd name="connsiteX1046" fmla="*/ 9914983 w 11411436"/>
              <a:gd name="connsiteY1046" fmla="*/ 1214119 h 3106203"/>
              <a:gd name="connsiteX1047" fmla="*/ 9937332 w 11411436"/>
              <a:gd name="connsiteY1047" fmla="*/ 1236469 h 3106203"/>
              <a:gd name="connsiteX1048" fmla="*/ 9946842 w 11411436"/>
              <a:gd name="connsiteY1048" fmla="*/ 1219350 h 3106203"/>
              <a:gd name="connsiteX1049" fmla="*/ 10260684 w 11411436"/>
              <a:gd name="connsiteY1049" fmla="*/ 1236469 h 3106203"/>
              <a:gd name="connsiteX1050" fmla="*/ 9805614 w 11411436"/>
              <a:gd name="connsiteY1050" fmla="*/ 1265951 h 3106203"/>
              <a:gd name="connsiteX1051" fmla="*/ 10420933 w 11411436"/>
              <a:gd name="connsiteY1051" fmla="*/ 1265951 h 3106203"/>
              <a:gd name="connsiteX1052" fmla="*/ 10613043 w 11411436"/>
              <a:gd name="connsiteY1052" fmla="*/ 1255965 h 3106203"/>
              <a:gd name="connsiteX1053" fmla="*/ 10600203 w 11411436"/>
              <a:gd name="connsiteY1053" fmla="*/ 1273084 h 3106203"/>
              <a:gd name="connsiteX1054" fmla="*/ 9875991 w 11411436"/>
              <a:gd name="connsiteY1054" fmla="*/ 1290202 h 3106203"/>
              <a:gd name="connsiteX1055" fmla="*/ 9683881 w 11411436"/>
              <a:gd name="connsiteY1055" fmla="*/ 1294957 h 3106203"/>
              <a:gd name="connsiteX1056" fmla="*/ 9690063 w 11411436"/>
              <a:gd name="connsiteY1056" fmla="*/ 1290202 h 3106203"/>
              <a:gd name="connsiteX1057" fmla="*/ 8946829 w 11411436"/>
              <a:gd name="connsiteY1057" fmla="*/ 1294957 h 3106203"/>
              <a:gd name="connsiteX1058" fmla="*/ 6947280 w 11411436"/>
              <a:gd name="connsiteY1058" fmla="*/ 1480409 h 3106203"/>
              <a:gd name="connsiteX1059" fmla="*/ 7498404 w 11411436"/>
              <a:gd name="connsiteY1059" fmla="*/ 1433333 h 3106203"/>
              <a:gd name="connsiteX1060" fmla="*/ 7498404 w 11411436"/>
              <a:gd name="connsiteY1060" fmla="*/ 1420969 h 3106203"/>
              <a:gd name="connsiteX1061" fmla="*/ 7623465 w 11411436"/>
              <a:gd name="connsiteY1061" fmla="*/ 1413361 h 3106203"/>
              <a:gd name="connsiteX1062" fmla="*/ 7947293 w 11411436"/>
              <a:gd name="connsiteY1062" fmla="*/ 1413361 h 3106203"/>
              <a:gd name="connsiteX1063" fmla="*/ 8562612 w 11411436"/>
              <a:gd name="connsiteY1063" fmla="*/ 1378648 h 3106203"/>
              <a:gd name="connsiteX1064" fmla="*/ 8536934 w 11411436"/>
              <a:gd name="connsiteY1064" fmla="*/ 1361530 h 3106203"/>
              <a:gd name="connsiteX1065" fmla="*/ 8562612 w 11411436"/>
              <a:gd name="connsiteY1065" fmla="*/ 1361530 h 3106203"/>
              <a:gd name="connsiteX1066" fmla="*/ 8783727 w 11411436"/>
              <a:gd name="connsiteY1066" fmla="*/ 1332048 h 3106203"/>
              <a:gd name="connsiteX1067" fmla="*/ 8783727 w 11411436"/>
              <a:gd name="connsiteY1067" fmla="*/ 1344411 h 3106203"/>
              <a:gd name="connsiteX1068" fmla="*/ 8700512 w 11411436"/>
              <a:gd name="connsiteY1068" fmla="*/ 1349166 h 3106203"/>
              <a:gd name="connsiteX1069" fmla="*/ 8716679 w 11411436"/>
              <a:gd name="connsiteY1069" fmla="*/ 1373893 h 3106203"/>
              <a:gd name="connsiteX1070" fmla="*/ 8630135 w 11411436"/>
              <a:gd name="connsiteY1070" fmla="*/ 1391012 h 3106203"/>
              <a:gd name="connsiteX1071" fmla="*/ 8037165 w 11411436"/>
              <a:gd name="connsiteY1071" fmla="*/ 1442843 h 3106203"/>
              <a:gd name="connsiteX1072" fmla="*/ 7992467 w 11411436"/>
              <a:gd name="connsiteY1072" fmla="*/ 1455207 h 3106203"/>
              <a:gd name="connsiteX1073" fmla="*/ 8075682 w 11411436"/>
              <a:gd name="connsiteY1073" fmla="*/ 1472325 h 3106203"/>
              <a:gd name="connsiteX1074" fmla="*/ 7854566 w 11411436"/>
              <a:gd name="connsiteY1074" fmla="*/ 1492297 h 3106203"/>
              <a:gd name="connsiteX1075" fmla="*/ 7014803 w 11411436"/>
              <a:gd name="connsiteY1075" fmla="*/ 1591205 h 3106203"/>
              <a:gd name="connsiteX1076" fmla="*/ 7300113 w 11411436"/>
              <a:gd name="connsiteY1076" fmla="*/ 1591205 h 3106203"/>
              <a:gd name="connsiteX1077" fmla="*/ 7162213 w 11411436"/>
              <a:gd name="connsiteY1077" fmla="*/ 1621162 h 3106203"/>
              <a:gd name="connsiteX1078" fmla="*/ 7476055 w 11411436"/>
              <a:gd name="connsiteY1078" fmla="*/ 1598813 h 3106203"/>
              <a:gd name="connsiteX1079" fmla="*/ 7485565 w 11411436"/>
              <a:gd name="connsiteY1079" fmla="*/ 1615932 h 3106203"/>
              <a:gd name="connsiteX1080" fmla="*/ 7514571 w 11411436"/>
              <a:gd name="connsiteY1080" fmla="*/ 1611176 h 3106203"/>
              <a:gd name="connsiteX1081" fmla="*/ 7498404 w 11411436"/>
              <a:gd name="connsiteY1081" fmla="*/ 1598813 h 3106203"/>
              <a:gd name="connsiteX1082" fmla="*/ 7562598 w 11411436"/>
              <a:gd name="connsiteY1082" fmla="*/ 1615932 h 3106203"/>
              <a:gd name="connsiteX1083" fmla="*/ 8376685 w 11411436"/>
              <a:gd name="connsiteY1083" fmla="*/ 1561723 h 3106203"/>
              <a:gd name="connsiteX1084" fmla="*/ 8376685 w 11411436"/>
              <a:gd name="connsiteY1084" fmla="*/ 1556492 h 3106203"/>
              <a:gd name="connsiteX1085" fmla="*/ 9062380 w 11411436"/>
              <a:gd name="connsiteY1085" fmla="*/ 1502283 h 3106203"/>
              <a:gd name="connsiteX1086" fmla="*/ 8277302 w 11411436"/>
              <a:gd name="connsiteY1086" fmla="*/ 1509891 h 3106203"/>
              <a:gd name="connsiteX1087" fmla="*/ 8254952 w 11411436"/>
              <a:gd name="connsiteY1087" fmla="*/ 1497528 h 3106203"/>
              <a:gd name="connsiteX1088" fmla="*/ 8238784 w 11411436"/>
              <a:gd name="connsiteY1088" fmla="*/ 1514646 h 3106203"/>
              <a:gd name="connsiteX1089" fmla="*/ 8052857 w 11411436"/>
              <a:gd name="connsiteY1089" fmla="*/ 1509891 h 3106203"/>
              <a:gd name="connsiteX1090" fmla="*/ 7952523 w 11411436"/>
              <a:gd name="connsiteY1090" fmla="*/ 1512744 h 3106203"/>
              <a:gd name="connsiteX1091" fmla="*/ 8360517 w 11411436"/>
              <a:gd name="connsiteY1091" fmla="*/ 1485164 h 3106203"/>
              <a:gd name="connsiteX1092" fmla="*/ 8382866 w 11411436"/>
              <a:gd name="connsiteY1092" fmla="*/ 1468046 h 3106203"/>
              <a:gd name="connsiteX1093" fmla="*/ 8876453 w 11411436"/>
              <a:gd name="connsiteY1093" fmla="*/ 1438564 h 3106203"/>
              <a:gd name="connsiteX1094" fmla="*/ 8914970 w 11411436"/>
              <a:gd name="connsiteY1094" fmla="*/ 1408606 h 3106203"/>
              <a:gd name="connsiteX1095" fmla="*/ 8892620 w 11411436"/>
              <a:gd name="connsiteY1095" fmla="*/ 1403851 h 3106203"/>
              <a:gd name="connsiteX1096" fmla="*/ 8892620 w 11411436"/>
              <a:gd name="connsiteY1096" fmla="*/ 1383879 h 3106203"/>
              <a:gd name="connsiteX1097" fmla="*/ 8931138 w 11411436"/>
              <a:gd name="connsiteY1097" fmla="*/ 1379124 h 3106203"/>
              <a:gd name="connsiteX1098" fmla="*/ 9052870 w 11411436"/>
              <a:gd name="connsiteY1098" fmla="*/ 1391487 h 3106203"/>
              <a:gd name="connsiteX1099" fmla="*/ 9014353 w 11411436"/>
              <a:gd name="connsiteY1099" fmla="*/ 1420969 h 3106203"/>
              <a:gd name="connsiteX1100" fmla="*/ 9014353 w 11411436"/>
              <a:gd name="connsiteY1100" fmla="*/ 1413361 h 3106203"/>
              <a:gd name="connsiteX1101" fmla="*/ 9036702 w 11411436"/>
              <a:gd name="connsiteY1101" fmla="*/ 1408606 h 3106203"/>
              <a:gd name="connsiteX1102" fmla="*/ 8985347 w 11411436"/>
              <a:gd name="connsiteY1102" fmla="*/ 1408606 h 3106203"/>
              <a:gd name="connsiteX1103" fmla="*/ 8991528 w 11411436"/>
              <a:gd name="connsiteY1103" fmla="*/ 1433333 h 3106203"/>
              <a:gd name="connsiteX1104" fmla="*/ 9699573 w 11411436"/>
              <a:gd name="connsiteY1104" fmla="*/ 1413837 h 3106203"/>
              <a:gd name="connsiteX1105" fmla="*/ 9667714 w 11411436"/>
              <a:gd name="connsiteY1105" fmla="*/ 1421445 h 3106203"/>
              <a:gd name="connsiteX1106" fmla="*/ 9767097 w 11411436"/>
              <a:gd name="connsiteY1106" fmla="*/ 1439039 h 3106203"/>
              <a:gd name="connsiteX1107" fmla="*/ 9690063 w 11411436"/>
              <a:gd name="connsiteY1107" fmla="*/ 1451403 h 3106203"/>
              <a:gd name="connsiteX1108" fmla="*/ 10112798 w 11411436"/>
              <a:gd name="connsiteY1108" fmla="*/ 1451403 h 3106203"/>
              <a:gd name="connsiteX1109" fmla="*/ 10112798 w 11411436"/>
              <a:gd name="connsiteY1109" fmla="*/ 1443794 h 3106203"/>
              <a:gd name="connsiteX1110" fmla="*/ 10458975 w 11411436"/>
              <a:gd name="connsiteY1110" fmla="*/ 1443794 h 3106203"/>
              <a:gd name="connsiteX1111" fmla="*/ 10391451 w 11411436"/>
              <a:gd name="connsiteY1111" fmla="*/ 1456158 h 3106203"/>
              <a:gd name="connsiteX1112" fmla="*/ 10529351 w 11411436"/>
              <a:gd name="connsiteY1112" fmla="*/ 1451403 h 3106203"/>
              <a:gd name="connsiteX1113" fmla="*/ 10507002 w 11411436"/>
              <a:gd name="connsiteY1113" fmla="*/ 1434284 h 3106203"/>
              <a:gd name="connsiteX1114" fmla="*/ 10612567 w 11411436"/>
              <a:gd name="connsiteY1114" fmla="*/ 1439515 h 3106203"/>
              <a:gd name="connsiteX1115" fmla="*/ 10545519 w 11411436"/>
              <a:gd name="connsiteY1115" fmla="*/ 1451878 h 3106203"/>
              <a:gd name="connsiteX1116" fmla="*/ 10567869 w 11411436"/>
              <a:gd name="connsiteY1116" fmla="*/ 1456633 h 3106203"/>
              <a:gd name="connsiteX1117" fmla="*/ 10567869 w 11411436"/>
              <a:gd name="connsiteY1117" fmla="*/ 1481360 h 3106203"/>
              <a:gd name="connsiteX1118" fmla="*/ 10705768 w 11411436"/>
              <a:gd name="connsiteY1118" fmla="*/ 1498479 h 3106203"/>
              <a:gd name="connsiteX1119" fmla="*/ 9914507 w 11411436"/>
              <a:gd name="connsiteY1119" fmla="*/ 1523206 h 3106203"/>
              <a:gd name="connsiteX1120" fmla="*/ 9853641 w 11411436"/>
              <a:gd name="connsiteY1120" fmla="*/ 1503234 h 3106203"/>
              <a:gd name="connsiteX1121" fmla="*/ 9862142 w 11411436"/>
              <a:gd name="connsiteY1121" fmla="*/ 1511318 h 3106203"/>
              <a:gd name="connsiteX1122" fmla="*/ 9873055 w 11411436"/>
              <a:gd name="connsiteY1122" fmla="*/ 1516509 h 3106203"/>
              <a:gd name="connsiteX1123" fmla="*/ 9873138 w 11411436"/>
              <a:gd name="connsiteY1123" fmla="*/ 1516548 h 3106203"/>
              <a:gd name="connsiteX1124" fmla="*/ 9629197 w 11411436"/>
              <a:gd name="connsiteY1124" fmla="*/ 1545080 h 3106203"/>
              <a:gd name="connsiteX1125" fmla="*/ 9562149 w 11411436"/>
              <a:gd name="connsiteY1125" fmla="*/ 1545080 h 3106203"/>
              <a:gd name="connsiteX1126" fmla="*/ 9283496 w 11411436"/>
              <a:gd name="connsiteY1126" fmla="*/ 1562198 h 3106203"/>
              <a:gd name="connsiteX1127" fmla="*/ 9277314 w 11411436"/>
              <a:gd name="connsiteY1127" fmla="*/ 1545080 h 3106203"/>
              <a:gd name="connsiteX1128" fmla="*/ 9229287 w 11411436"/>
              <a:gd name="connsiteY1128" fmla="*/ 1574562 h 3106203"/>
              <a:gd name="connsiteX1129" fmla="*/ 8816062 w 11411436"/>
              <a:gd name="connsiteY1129" fmla="*/ 1616407 h 3106203"/>
              <a:gd name="connsiteX1130" fmla="*/ 8716679 w 11411436"/>
              <a:gd name="connsiteY1130" fmla="*/ 1641134 h 3106203"/>
              <a:gd name="connsiteX1131" fmla="*/ 8668652 w 11411436"/>
              <a:gd name="connsiteY1131" fmla="*/ 1628771 h 3106203"/>
              <a:gd name="connsiteX1132" fmla="*/ 8678162 w 11411436"/>
              <a:gd name="connsiteY1132" fmla="*/ 1651120 h 3106203"/>
              <a:gd name="connsiteX1133" fmla="*/ 8739028 w 11411436"/>
              <a:gd name="connsiteY1133" fmla="*/ 1646365 h 3106203"/>
              <a:gd name="connsiteX1134" fmla="*/ 8729518 w 11411436"/>
              <a:gd name="connsiteY1134" fmla="*/ 1641610 h 3106203"/>
              <a:gd name="connsiteX1135" fmla="*/ 8755196 w 11411436"/>
              <a:gd name="connsiteY1135" fmla="*/ 1641610 h 3106203"/>
              <a:gd name="connsiteX1136" fmla="*/ 8755196 w 11411436"/>
              <a:gd name="connsiteY1136" fmla="*/ 1634001 h 3106203"/>
              <a:gd name="connsiteX1137" fmla="*/ 8768035 w 11411436"/>
              <a:gd name="connsiteY1137" fmla="*/ 1634001 h 3106203"/>
              <a:gd name="connsiteX1138" fmla="*/ 8768035 w 11411436"/>
              <a:gd name="connsiteY1138" fmla="*/ 1641610 h 3106203"/>
              <a:gd name="connsiteX1139" fmla="*/ 8806552 w 11411436"/>
              <a:gd name="connsiteY1139" fmla="*/ 1634001 h 3106203"/>
              <a:gd name="connsiteX1140" fmla="*/ 9178407 w 11411436"/>
              <a:gd name="connsiteY1140" fmla="*/ 1611652 h 3106203"/>
              <a:gd name="connsiteX1141" fmla="*/ 10322502 w 11411436"/>
              <a:gd name="connsiteY1141" fmla="*/ 1515122 h 3106203"/>
              <a:gd name="connsiteX1142" fmla="*/ 10453744 w 11411436"/>
              <a:gd name="connsiteY1142" fmla="*/ 1515122 h 3106203"/>
              <a:gd name="connsiteX1143" fmla="*/ 10492261 w 11411436"/>
              <a:gd name="connsiteY1143" fmla="*/ 1532241 h 3106203"/>
              <a:gd name="connsiteX1144" fmla="*/ 10453744 w 11411436"/>
              <a:gd name="connsiteY1144" fmla="*/ 1539849 h 3106203"/>
              <a:gd name="connsiteX1145" fmla="*/ 10562638 w 11411436"/>
              <a:gd name="connsiteY1145" fmla="*/ 1556967 h 3106203"/>
              <a:gd name="connsiteX1146" fmla="*/ 10075708 w 11411436"/>
              <a:gd name="connsiteY1146" fmla="*/ 1569331 h 3106203"/>
              <a:gd name="connsiteX1147" fmla="*/ 10053358 w 11411436"/>
              <a:gd name="connsiteY1147" fmla="*/ 1586449 h 3106203"/>
              <a:gd name="connsiteX1148" fmla="*/ 9515073 w 11411436"/>
              <a:gd name="connsiteY1148" fmla="*/ 1603568 h 3106203"/>
              <a:gd name="connsiteX1149" fmla="*/ 9569757 w 11411436"/>
              <a:gd name="connsiteY1149" fmla="*/ 1615932 h 3106203"/>
              <a:gd name="connsiteX1150" fmla="*/ 8932088 w 11411436"/>
              <a:gd name="connsiteY1150" fmla="*/ 1657777 h 3106203"/>
              <a:gd name="connsiteX1151" fmla="*/ 8855055 w 11411436"/>
              <a:gd name="connsiteY1151" fmla="*/ 1657777 h 3106203"/>
              <a:gd name="connsiteX1152" fmla="*/ 8678638 w 11411436"/>
              <a:gd name="connsiteY1152" fmla="*/ 1692490 h 3106203"/>
              <a:gd name="connsiteX1153" fmla="*/ 7739967 w 11411436"/>
              <a:gd name="connsiteY1153" fmla="*/ 1759062 h 3106203"/>
              <a:gd name="connsiteX1154" fmla="*/ 7762316 w 11411436"/>
              <a:gd name="connsiteY1154" fmla="*/ 1781412 h 3106203"/>
              <a:gd name="connsiteX1155" fmla="*/ 7746148 w 11411436"/>
              <a:gd name="connsiteY1155" fmla="*/ 1781412 h 3106203"/>
              <a:gd name="connsiteX1156" fmla="*/ 7746148 w 11411436"/>
              <a:gd name="connsiteY1156" fmla="*/ 1776656 h 3106203"/>
              <a:gd name="connsiteX1157" fmla="*/ 7585899 w 11411436"/>
              <a:gd name="connsiteY1157" fmla="*/ 1793775 h 3106203"/>
              <a:gd name="connsiteX1158" fmla="*/ 7178856 w 11411436"/>
              <a:gd name="connsiteY1158" fmla="*/ 1847984 h 3106203"/>
              <a:gd name="connsiteX1159" fmla="*/ 7185038 w 11411436"/>
              <a:gd name="connsiteY1159" fmla="*/ 1857970 h 3106203"/>
              <a:gd name="connsiteX1160" fmla="*/ 7024788 w 11411436"/>
              <a:gd name="connsiteY1160" fmla="*/ 1857970 h 3106203"/>
              <a:gd name="connsiteX1161" fmla="*/ 6999111 w 11411436"/>
              <a:gd name="connsiteY1161" fmla="*/ 1895060 h 3106203"/>
              <a:gd name="connsiteX1162" fmla="*/ 7063305 w 11411436"/>
              <a:gd name="connsiteY1162" fmla="*/ 1887452 h 3106203"/>
              <a:gd name="connsiteX1163" fmla="*/ 7454181 w 11411436"/>
              <a:gd name="connsiteY1163" fmla="*/ 1852739 h 3106203"/>
              <a:gd name="connsiteX1164" fmla="*/ 6608235 w 11411436"/>
              <a:gd name="connsiteY1164" fmla="*/ 1976374 h 3106203"/>
              <a:gd name="connsiteX1165" fmla="*/ 7575914 w 11411436"/>
              <a:gd name="connsiteY1165" fmla="*/ 1899815 h 3106203"/>
              <a:gd name="connsiteX1166" fmla="*/ 7569732 w 11411436"/>
              <a:gd name="connsiteY1166" fmla="*/ 1912179 h 3106203"/>
              <a:gd name="connsiteX1167" fmla="*/ 7531215 w 11411436"/>
              <a:gd name="connsiteY1167" fmla="*/ 1907424 h 3106203"/>
              <a:gd name="connsiteX1168" fmla="*/ 5662913 w 11411436"/>
              <a:gd name="connsiteY1168" fmla="*/ 2154693 h 3106203"/>
              <a:gd name="connsiteX1169" fmla="*/ 5614885 w 11411436"/>
              <a:gd name="connsiteY1169" fmla="*/ 2179420 h 3106203"/>
              <a:gd name="connsiteX1170" fmla="*/ 5624394 w 11411436"/>
              <a:gd name="connsiteY1170" fmla="*/ 2184175 h 3106203"/>
              <a:gd name="connsiteX1171" fmla="*/ 5576365 w 11411436"/>
              <a:gd name="connsiteY1171" fmla="*/ 2204147 h 3106203"/>
              <a:gd name="connsiteX1172" fmla="*/ 5585877 w 11411436"/>
              <a:gd name="connsiteY1172" fmla="*/ 2214133 h 3106203"/>
              <a:gd name="connsiteX1173" fmla="*/ 5268704 w 11411436"/>
              <a:gd name="connsiteY1173" fmla="*/ 2285936 h 3106203"/>
              <a:gd name="connsiteX1174" fmla="*/ 5569705 w 11411436"/>
              <a:gd name="connsiteY1174" fmla="*/ 2244090 h 3106203"/>
              <a:gd name="connsiteX1175" fmla="*/ 4262509 w 11411436"/>
              <a:gd name="connsiteY1175" fmla="*/ 2506576 h 3106203"/>
              <a:gd name="connsiteX1176" fmla="*/ 4185477 w 11411436"/>
              <a:gd name="connsiteY1176" fmla="*/ 2518939 h 3106203"/>
              <a:gd name="connsiteX1177" fmla="*/ 4191658 w 11411436"/>
              <a:gd name="connsiteY1177" fmla="*/ 2531303 h 3106203"/>
              <a:gd name="connsiteX1178" fmla="*/ 4108441 w 11411436"/>
              <a:gd name="connsiteY1178" fmla="*/ 2531303 h 3106203"/>
              <a:gd name="connsiteX1179" fmla="*/ 4086092 w 11411436"/>
              <a:gd name="connsiteY1179" fmla="*/ 2548421 h 3106203"/>
              <a:gd name="connsiteX1180" fmla="*/ 4432269 w 11411436"/>
              <a:gd name="connsiteY1180" fmla="*/ 2531303 h 3106203"/>
              <a:gd name="connsiteX1181" fmla="*/ 4448436 w 11411436"/>
              <a:gd name="connsiteY1181" fmla="*/ 2518939 h 3106203"/>
              <a:gd name="connsiteX1182" fmla="*/ 4807451 w 11411436"/>
              <a:gd name="connsiteY1182" fmla="*/ 2494212 h 3106203"/>
              <a:gd name="connsiteX1183" fmla="*/ 4977211 w 11411436"/>
              <a:gd name="connsiteY1183" fmla="*/ 2471863 h 3106203"/>
              <a:gd name="connsiteX1184" fmla="*/ 4685720 w 11411436"/>
              <a:gd name="connsiteY1184" fmla="*/ 2541288 h 3106203"/>
              <a:gd name="connsiteX1185" fmla="*/ 4179294 w 11411436"/>
              <a:gd name="connsiteY1185" fmla="*/ 2590742 h 3106203"/>
              <a:gd name="connsiteX1186" fmla="*/ 3939157 w 11411436"/>
              <a:gd name="connsiteY1186" fmla="*/ 2607861 h 3106203"/>
              <a:gd name="connsiteX1187" fmla="*/ 3048541 w 11411436"/>
              <a:gd name="connsiteY1187" fmla="*/ 2649706 h 3106203"/>
              <a:gd name="connsiteX1188" fmla="*/ 2939649 w 11411436"/>
              <a:gd name="connsiteY1188" fmla="*/ 2679188 h 3106203"/>
              <a:gd name="connsiteX1189" fmla="*/ 2939649 w 11411436"/>
              <a:gd name="connsiteY1189" fmla="*/ 2659217 h 3106203"/>
              <a:gd name="connsiteX1190" fmla="*/ 2856433 w 11411436"/>
              <a:gd name="connsiteY1190" fmla="*/ 2671580 h 3106203"/>
              <a:gd name="connsiteX1191" fmla="*/ 2449387 w 11411436"/>
              <a:gd name="connsiteY1191" fmla="*/ 2649231 h 3106203"/>
              <a:gd name="connsiteX1192" fmla="*/ 2654334 w 11411436"/>
              <a:gd name="connsiteY1192" fmla="*/ 2696307 h 3106203"/>
              <a:gd name="connsiteX1193" fmla="*/ 2801745 w 11411436"/>
              <a:gd name="connsiteY1193" fmla="*/ 2708671 h 3106203"/>
              <a:gd name="connsiteX1194" fmla="*/ 2740877 w 11411436"/>
              <a:gd name="connsiteY1194" fmla="*/ 2713426 h 3106203"/>
              <a:gd name="connsiteX1195" fmla="*/ 2785577 w 11411436"/>
              <a:gd name="connsiteY1195" fmla="*/ 2725789 h 3106203"/>
              <a:gd name="connsiteX1196" fmla="*/ 2702362 w 11411436"/>
              <a:gd name="connsiteY1196" fmla="*/ 2725789 h 3106203"/>
              <a:gd name="connsiteX1197" fmla="*/ 2346675 w 11411436"/>
              <a:gd name="connsiteY1197" fmla="*/ 2671105 h 3106203"/>
              <a:gd name="connsiteX1198" fmla="*/ 2285809 w 11411436"/>
              <a:gd name="connsiteY1198" fmla="*/ 2688223 h 3106203"/>
              <a:gd name="connsiteX1199" fmla="*/ 2385194 w 11411436"/>
              <a:gd name="connsiteY1199" fmla="*/ 2708195 h 3106203"/>
              <a:gd name="connsiteX1200" fmla="*/ 2071353 w 11411436"/>
              <a:gd name="connsiteY1200" fmla="*/ 2708195 h 3106203"/>
              <a:gd name="connsiteX1201" fmla="*/ 2539260 w 11411436"/>
              <a:gd name="connsiteY1201" fmla="*/ 2784753 h 3106203"/>
              <a:gd name="connsiteX1202" fmla="*/ 3180258 w 11411436"/>
              <a:gd name="connsiteY1202" fmla="*/ 2807103 h 3106203"/>
              <a:gd name="connsiteX1203" fmla="*/ 3270132 w 11411436"/>
              <a:gd name="connsiteY1203" fmla="*/ 2807103 h 3106203"/>
              <a:gd name="connsiteX1204" fmla="*/ 3241126 w 11411436"/>
              <a:gd name="connsiteY1204" fmla="*/ 2807103 h 3106203"/>
              <a:gd name="connsiteX1205" fmla="*/ 3241126 w 11411436"/>
              <a:gd name="connsiteY1205" fmla="*/ 2814711 h 3106203"/>
              <a:gd name="connsiteX1206" fmla="*/ 3218776 w 11411436"/>
              <a:gd name="connsiteY1206" fmla="*/ 2807103 h 3106203"/>
              <a:gd name="connsiteX1207" fmla="*/ 3209266 w 11411436"/>
              <a:gd name="connsiteY1207" fmla="*/ 2836585 h 3106203"/>
              <a:gd name="connsiteX1208" fmla="*/ 2741353 w 11411436"/>
              <a:gd name="connsiteY1208" fmla="*/ 2844193 h 3106203"/>
              <a:gd name="connsiteX1209" fmla="*/ 2879260 w 11411436"/>
              <a:gd name="connsiteY1209" fmla="*/ 2873675 h 3106203"/>
              <a:gd name="connsiteX1210" fmla="*/ 3186916 w 11411436"/>
              <a:gd name="connsiteY1210" fmla="*/ 2903157 h 3106203"/>
              <a:gd name="connsiteX1211" fmla="*/ 2702836 w 11411436"/>
              <a:gd name="connsiteY1211" fmla="*/ 2886038 h 3106203"/>
              <a:gd name="connsiteX1212" fmla="*/ 2709494 w 11411436"/>
              <a:gd name="connsiteY1212" fmla="*/ 2890794 h 3106203"/>
              <a:gd name="connsiteX1213" fmla="*/ 2494561 w 11411436"/>
              <a:gd name="connsiteY1213" fmla="*/ 2866067 h 3106203"/>
              <a:gd name="connsiteX1214" fmla="*/ 2193559 w 11411436"/>
              <a:gd name="connsiteY1214" fmla="*/ 2861312 h 3106203"/>
              <a:gd name="connsiteX1215" fmla="*/ 2206157 w 11411436"/>
              <a:gd name="connsiteY1215" fmla="*/ 2865647 h 3106203"/>
              <a:gd name="connsiteX1216" fmla="*/ 2114862 w 11411436"/>
              <a:gd name="connsiteY1216" fmla="*/ 2863652 h 3106203"/>
              <a:gd name="connsiteX1217" fmla="*/ 1757504 w 11411436"/>
              <a:gd name="connsiteY1217" fmla="*/ 2861312 h 3106203"/>
              <a:gd name="connsiteX1218" fmla="*/ 1770346 w 11411436"/>
              <a:gd name="connsiteY1218" fmla="*/ 2831830 h 3106203"/>
              <a:gd name="connsiteX1219" fmla="*/ 1555415 w 11411436"/>
              <a:gd name="connsiteY1219" fmla="*/ 2814711 h 3106203"/>
              <a:gd name="connsiteX1220" fmla="*/ 1501205 w 11411436"/>
              <a:gd name="connsiteY1220" fmla="*/ 2767635 h 3106203"/>
              <a:gd name="connsiteX1221" fmla="*/ 1533066 w 11411436"/>
              <a:gd name="connsiteY1221" fmla="*/ 2760026 h 3106203"/>
              <a:gd name="connsiteX1222" fmla="*/ 1302440 w 11411436"/>
              <a:gd name="connsiteY1222" fmla="*/ 2708195 h 3106203"/>
              <a:gd name="connsiteX1223" fmla="*/ 1709483 w 11411436"/>
              <a:gd name="connsiteY1223" fmla="*/ 2742908 h 3106203"/>
              <a:gd name="connsiteX1224" fmla="*/ 1895415 w 11411436"/>
              <a:gd name="connsiteY1224" fmla="*/ 2747663 h 3106203"/>
              <a:gd name="connsiteX1225" fmla="*/ 1840726 w 11411436"/>
              <a:gd name="connsiteY1225" fmla="*/ 2730544 h 3106203"/>
              <a:gd name="connsiteX1226" fmla="*/ 1872586 w 11411436"/>
              <a:gd name="connsiteY1226" fmla="*/ 2725789 h 3106203"/>
              <a:gd name="connsiteX1227" fmla="*/ 1834068 w 11411436"/>
              <a:gd name="connsiteY1227" fmla="*/ 2713426 h 3106203"/>
              <a:gd name="connsiteX1228" fmla="*/ 1693317 w 11411436"/>
              <a:gd name="connsiteY1228" fmla="*/ 2701062 h 3106203"/>
              <a:gd name="connsiteX1229" fmla="*/ 1702826 w 11411436"/>
              <a:gd name="connsiteY1229" fmla="*/ 2683944 h 3106203"/>
              <a:gd name="connsiteX1230" fmla="*/ 1449851 w 11411436"/>
              <a:gd name="connsiteY1230" fmla="*/ 2624504 h 3106203"/>
              <a:gd name="connsiteX1231" fmla="*/ 1263923 w 11411436"/>
              <a:gd name="connsiteY1231" fmla="*/ 2569820 h 3106203"/>
              <a:gd name="connsiteX1232" fmla="*/ 1257741 w 11411436"/>
              <a:gd name="connsiteY1232" fmla="*/ 2599777 h 3106203"/>
              <a:gd name="connsiteX1233" fmla="*/ 962921 w 11411436"/>
              <a:gd name="connsiteY1233" fmla="*/ 2517988 h 3106203"/>
              <a:gd name="connsiteX1234" fmla="*/ 841188 w 11411436"/>
              <a:gd name="connsiteY1234" fmla="*/ 2476143 h 3106203"/>
              <a:gd name="connsiteX1235" fmla="*/ 741805 w 11411436"/>
              <a:gd name="connsiteY1235" fmla="*/ 2434297 h 3106203"/>
              <a:gd name="connsiteX1236" fmla="*/ 732295 w 11411436"/>
              <a:gd name="connsiteY1236" fmla="*/ 2446661 h 3106203"/>
              <a:gd name="connsiteX1237" fmla="*/ 649080 w 11411436"/>
              <a:gd name="connsiteY1237" fmla="*/ 2429542 h 3106203"/>
              <a:gd name="connsiteX1238" fmla="*/ 873524 w 11411436"/>
              <a:gd name="connsiteY1238" fmla="*/ 2441905 h 3106203"/>
              <a:gd name="connsiteX1239" fmla="*/ 873524 w 11411436"/>
              <a:gd name="connsiteY1239" fmla="*/ 2421934 h 3106203"/>
              <a:gd name="connsiteX1240" fmla="*/ 1116988 w 11411436"/>
              <a:gd name="connsiteY1240" fmla="*/ 2501345 h 3106203"/>
              <a:gd name="connsiteX1241" fmla="*/ 1219700 w 11411436"/>
              <a:gd name="connsiteY1241" fmla="*/ 2493737 h 3106203"/>
              <a:gd name="connsiteX1242" fmla="*/ 1155506 w 11411436"/>
              <a:gd name="connsiteY1242" fmla="*/ 2471387 h 3106203"/>
              <a:gd name="connsiteX1243" fmla="*/ 1335251 w 11411436"/>
              <a:gd name="connsiteY1243" fmla="*/ 2463779 h 3106203"/>
              <a:gd name="connsiteX1244" fmla="*/ 1280566 w 11411436"/>
              <a:gd name="connsiteY1244" fmla="*/ 2421934 h 3106203"/>
              <a:gd name="connsiteX1245" fmla="*/ 1264398 w 11411436"/>
              <a:gd name="connsiteY1245" fmla="*/ 2441905 h 3106203"/>
              <a:gd name="connsiteX1246" fmla="*/ 1209713 w 11411436"/>
              <a:gd name="connsiteY1246" fmla="*/ 2446661 h 3106203"/>
              <a:gd name="connsiteX1247" fmla="*/ 1203533 w 11411436"/>
              <a:gd name="connsiteY1247" fmla="*/ 2411948 h 3106203"/>
              <a:gd name="connsiteX1248" fmla="*/ 988599 w 11411436"/>
              <a:gd name="connsiteY1248" fmla="*/ 2362494 h 3106203"/>
              <a:gd name="connsiteX1249" fmla="*/ 1010948 w 11411436"/>
              <a:gd name="connsiteY1249" fmla="*/ 2333012 h 3106203"/>
              <a:gd name="connsiteX1250" fmla="*/ 1110330 w 11411436"/>
              <a:gd name="connsiteY1250" fmla="*/ 2328257 h 3106203"/>
              <a:gd name="connsiteX1251" fmla="*/ 1094164 w 11411436"/>
              <a:gd name="connsiteY1251" fmla="*/ 2315893 h 3106203"/>
              <a:gd name="connsiteX1252" fmla="*/ 1186888 w 11411436"/>
              <a:gd name="connsiteY1252" fmla="*/ 2298775 h 3106203"/>
              <a:gd name="connsiteX1253" fmla="*/ 1203057 w 11411436"/>
              <a:gd name="connsiteY1253" fmla="*/ 2311138 h 3106203"/>
              <a:gd name="connsiteX1254" fmla="*/ 1356649 w 11411436"/>
              <a:gd name="connsiteY1254" fmla="*/ 2251698 h 3106203"/>
              <a:gd name="connsiteX1255" fmla="*/ 1225405 w 11411436"/>
              <a:gd name="connsiteY1255" fmla="*/ 2244090 h 3106203"/>
              <a:gd name="connsiteX1256" fmla="*/ 1048989 w 11411436"/>
              <a:gd name="connsiteY1256" fmla="*/ 2214608 h 3106203"/>
              <a:gd name="connsiteX1257" fmla="*/ 1241098 w 11411436"/>
              <a:gd name="connsiteY1257" fmla="*/ 2162777 h 3106203"/>
              <a:gd name="connsiteX1258" fmla="*/ 878754 w 11411436"/>
              <a:gd name="connsiteY1258" fmla="*/ 2049128 h 3106203"/>
              <a:gd name="connsiteX1259" fmla="*/ 910614 w 11411436"/>
              <a:gd name="connsiteY1259" fmla="*/ 2096204 h 3106203"/>
              <a:gd name="connsiteX1260" fmla="*/ 807902 w 11411436"/>
              <a:gd name="connsiteY1260" fmla="*/ 2032009 h 3106203"/>
              <a:gd name="connsiteX1261" fmla="*/ 653835 w 11411436"/>
              <a:gd name="connsiteY1261" fmla="*/ 2002527 h 3106203"/>
              <a:gd name="connsiteX1262" fmla="*/ 685694 w 11411436"/>
              <a:gd name="connsiteY1262" fmla="*/ 1973045 h 3106203"/>
              <a:gd name="connsiteX1263" fmla="*/ 971005 w 11411436"/>
              <a:gd name="connsiteY1263" fmla="*/ 1908850 h 3106203"/>
              <a:gd name="connsiteX1264" fmla="*/ 932488 w 11411436"/>
              <a:gd name="connsiteY1264" fmla="*/ 1884123 h 3106203"/>
              <a:gd name="connsiteX1265" fmla="*/ 794588 w 11411436"/>
              <a:gd name="connsiteY1265" fmla="*/ 1884123 h 3106203"/>
              <a:gd name="connsiteX1266" fmla="*/ 807427 w 11411436"/>
              <a:gd name="connsiteY1266" fmla="*/ 1867005 h 3106203"/>
              <a:gd name="connsiteX1267" fmla="*/ 285310 w 11411436"/>
              <a:gd name="connsiteY1267" fmla="*/ 1688686 h 3106203"/>
              <a:gd name="connsiteX1268" fmla="*/ 285310 w 11411436"/>
              <a:gd name="connsiteY1268" fmla="*/ 1676322 h 3106203"/>
              <a:gd name="connsiteX1269" fmla="*/ 494062 w 11411436"/>
              <a:gd name="connsiteY1269" fmla="*/ 1611652 h 3106203"/>
              <a:gd name="connsiteX1270" fmla="*/ 663821 w 11411436"/>
              <a:gd name="connsiteY1270" fmla="*/ 1634001 h 3106203"/>
              <a:gd name="connsiteX1271" fmla="*/ 570620 w 11411436"/>
              <a:gd name="connsiteY1271" fmla="*/ 1545080 h 3106203"/>
              <a:gd name="connsiteX1272" fmla="*/ 493586 w 11411436"/>
              <a:gd name="connsiteY1272" fmla="*/ 1463290 h 3106203"/>
              <a:gd name="connsiteX1273" fmla="*/ 718029 w 11411436"/>
              <a:gd name="connsiteY1273" fmla="*/ 1532716 h 3106203"/>
              <a:gd name="connsiteX1274" fmla="*/ 724211 w 11411436"/>
              <a:gd name="connsiteY1274" fmla="*/ 1515597 h 3106203"/>
              <a:gd name="connsiteX1275" fmla="*/ 262961 w 11411436"/>
              <a:gd name="connsiteY1275" fmla="*/ 1384355 h 3106203"/>
              <a:gd name="connsiteX1276" fmla="*/ 410371 w 11411436"/>
              <a:gd name="connsiteY1276" fmla="*/ 1349642 h 3106203"/>
              <a:gd name="connsiteX1277" fmla="*/ 592969 w 11411436"/>
              <a:gd name="connsiteY1277" fmla="*/ 1362005 h 3106203"/>
              <a:gd name="connsiteX1278" fmla="*/ 670003 w 11411436"/>
              <a:gd name="connsiteY1278" fmla="*/ 1344411 h 3106203"/>
              <a:gd name="connsiteX1279" fmla="*/ 670003 w 11411436"/>
              <a:gd name="connsiteY1279" fmla="*/ 1337278 h 3106203"/>
              <a:gd name="connsiteX1280" fmla="*/ 647654 w 11411436"/>
              <a:gd name="connsiteY1280" fmla="*/ 1302566 h 3106203"/>
              <a:gd name="connsiteX1281" fmla="*/ 538760 w 11411436"/>
              <a:gd name="connsiteY1281" fmla="*/ 1255489 h 3106203"/>
              <a:gd name="connsiteX1282" fmla="*/ 410371 w 11411436"/>
              <a:gd name="connsiteY1282" fmla="*/ 1230762 h 3106203"/>
              <a:gd name="connsiteX1283" fmla="*/ 423209 w 11411436"/>
              <a:gd name="connsiteY1283" fmla="*/ 1213644 h 3106203"/>
              <a:gd name="connsiteX1284" fmla="*/ 125061 w 11411436"/>
              <a:gd name="connsiteY1284" fmla="*/ 1141841 h 3106203"/>
              <a:gd name="connsiteX1285" fmla="*/ 38517 w 11411436"/>
              <a:gd name="connsiteY1285" fmla="*/ 1137086 h 3106203"/>
              <a:gd name="connsiteX1286" fmla="*/ 64195 w 11411436"/>
              <a:gd name="connsiteY1286" fmla="*/ 1154204 h 3106203"/>
              <a:gd name="connsiteX1287" fmla="*/ 0 w 11411436"/>
              <a:gd name="connsiteY1287" fmla="*/ 1147071 h 3106203"/>
              <a:gd name="connsiteX1288" fmla="*/ 31860 w 11411436"/>
              <a:gd name="connsiteY1288" fmla="*/ 1112359 h 3106203"/>
              <a:gd name="connsiteX1289" fmla="*/ 345700 w 11411436"/>
              <a:gd name="connsiteY1289" fmla="*/ 1107604 h 3106203"/>
              <a:gd name="connsiteX1290" fmla="*/ 614843 w 11411436"/>
              <a:gd name="connsiteY1290" fmla="*/ 1137086 h 3106203"/>
              <a:gd name="connsiteX1291" fmla="*/ 409895 w 11411436"/>
              <a:gd name="connsiteY1291" fmla="*/ 1040555 h 3106203"/>
              <a:gd name="connsiteX1292" fmla="*/ 531627 w 11411436"/>
              <a:gd name="connsiteY1292" fmla="*/ 1028192 h 3106203"/>
              <a:gd name="connsiteX1293" fmla="*/ 631011 w 11411436"/>
              <a:gd name="connsiteY1293" fmla="*/ 1057674 h 3106203"/>
              <a:gd name="connsiteX1294" fmla="*/ 631011 w 11411436"/>
              <a:gd name="connsiteY1294" fmla="*/ 1052919 h 3106203"/>
              <a:gd name="connsiteX1295" fmla="*/ 730393 w 11411436"/>
              <a:gd name="connsiteY1295" fmla="*/ 1077646 h 3106203"/>
              <a:gd name="connsiteX1296" fmla="*/ 730393 w 11411436"/>
              <a:gd name="connsiteY1296" fmla="*/ 1070038 h 3106203"/>
              <a:gd name="connsiteX1297" fmla="*/ 794588 w 11411436"/>
              <a:gd name="connsiteY1297" fmla="*/ 1047688 h 3106203"/>
              <a:gd name="connsiteX1298" fmla="*/ 730393 w 11411436"/>
              <a:gd name="connsiteY1298" fmla="*/ 998234 h 3106203"/>
              <a:gd name="connsiteX1299" fmla="*/ 131243 w 11411436"/>
              <a:gd name="connsiteY1299" fmla="*/ 909313 h 3106203"/>
              <a:gd name="connsiteX1300" fmla="*/ 493111 w 11411436"/>
              <a:gd name="connsiteY1300" fmla="*/ 938795 h 3106203"/>
              <a:gd name="connsiteX1301" fmla="*/ 669528 w 11411436"/>
              <a:gd name="connsiteY1301" fmla="*/ 958766 h 3106203"/>
              <a:gd name="connsiteX1302" fmla="*/ 422734 w 11411436"/>
              <a:gd name="connsiteY1302" fmla="*/ 886963 h 3106203"/>
              <a:gd name="connsiteX1303" fmla="*/ 730393 w 11411436"/>
              <a:gd name="connsiteY1303" fmla="*/ 958766 h 3106203"/>
              <a:gd name="connsiteX1304" fmla="*/ 778420 w 11411436"/>
              <a:gd name="connsiteY1304" fmla="*/ 909313 h 3106203"/>
              <a:gd name="connsiteX1305" fmla="*/ 461251 w 11411436"/>
              <a:gd name="connsiteY1305" fmla="*/ 849873 h 3106203"/>
              <a:gd name="connsiteX1306" fmla="*/ 477894 w 11411436"/>
              <a:gd name="connsiteY1306" fmla="*/ 834181 h 3106203"/>
              <a:gd name="connsiteX1307" fmla="*/ 631486 w 11411436"/>
              <a:gd name="connsiteY1307" fmla="*/ 821818 h 3106203"/>
              <a:gd name="connsiteX1308" fmla="*/ 939145 w 11411436"/>
              <a:gd name="connsiteY1308" fmla="*/ 858908 h 3106203"/>
              <a:gd name="connsiteX1309" fmla="*/ 807902 w 11411436"/>
              <a:gd name="connsiteY1309" fmla="*/ 816587 h 3106203"/>
              <a:gd name="connsiteX1310" fmla="*/ 922977 w 11411436"/>
              <a:gd name="connsiteY1310" fmla="*/ 833705 h 3106203"/>
              <a:gd name="connsiteX1311" fmla="*/ 939145 w 11411436"/>
              <a:gd name="connsiteY1311" fmla="*/ 811356 h 3106203"/>
              <a:gd name="connsiteX1312" fmla="*/ 554452 w 11411436"/>
              <a:gd name="connsiteY1312" fmla="*/ 710071 h 3106203"/>
              <a:gd name="connsiteX1313" fmla="*/ 532103 w 11411436"/>
              <a:gd name="connsiteY1313" fmla="*/ 680589 h 3106203"/>
              <a:gd name="connsiteX1314" fmla="*/ 663346 w 11411436"/>
              <a:gd name="connsiteY1314" fmla="*/ 692952 h 3106203"/>
              <a:gd name="connsiteX1315" fmla="*/ 845944 w 11411436"/>
              <a:gd name="connsiteY1315" fmla="*/ 710071 h 3106203"/>
              <a:gd name="connsiteX1316" fmla="*/ 961019 w 11411436"/>
              <a:gd name="connsiteY1316" fmla="*/ 744784 h 3106203"/>
              <a:gd name="connsiteX1317" fmla="*/ 1806961 w 11411436"/>
              <a:gd name="connsiteY1317" fmla="*/ 858432 h 3106203"/>
              <a:gd name="connsiteX1318" fmla="*/ 1800779 w 11411436"/>
              <a:gd name="connsiteY1318" fmla="*/ 850824 h 3106203"/>
              <a:gd name="connsiteX1319" fmla="*/ 3185014 w 11411436"/>
              <a:gd name="connsiteY1319" fmla="*/ 875551 h 3106203"/>
              <a:gd name="connsiteX1320" fmla="*/ 3316257 w 11411436"/>
              <a:gd name="connsiteY1320" fmla="*/ 846069 h 3106203"/>
              <a:gd name="connsiteX1321" fmla="*/ 3306747 w 11411436"/>
              <a:gd name="connsiteY1321" fmla="*/ 828950 h 3106203"/>
              <a:gd name="connsiteX1322" fmla="*/ 3076121 w 11411436"/>
              <a:gd name="connsiteY1322" fmla="*/ 858908 h 3106203"/>
              <a:gd name="connsiteX1323" fmla="*/ 3037602 w 11411436"/>
              <a:gd name="connsiteY1323" fmla="*/ 846544 h 3106203"/>
              <a:gd name="connsiteX1324" fmla="*/ 2431791 w 11411436"/>
              <a:gd name="connsiteY1324" fmla="*/ 816587 h 3106203"/>
              <a:gd name="connsiteX1325" fmla="*/ 2069926 w 11411436"/>
              <a:gd name="connsiteY1325" fmla="*/ 781874 h 3106203"/>
              <a:gd name="connsiteX1326" fmla="*/ 2077538 w 11411436"/>
              <a:gd name="connsiteY1326" fmla="*/ 786154 h 3106203"/>
              <a:gd name="connsiteX1327" fmla="*/ 1948200 w 11411436"/>
              <a:gd name="connsiteY1327" fmla="*/ 781874 h 3106203"/>
              <a:gd name="connsiteX1328" fmla="*/ 2130793 w 11411436"/>
              <a:gd name="connsiteY1328" fmla="*/ 811356 h 3106203"/>
              <a:gd name="connsiteX1329" fmla="*/ 2130793 w 11411436"/>
              <a:gd name="connsiteY1329" fmla="*/ 821342 h 3106203"/>
              <a:gd name="connsiteX1330" fmla="*/ 2399935 w 11411436"/>
              <a:gd name="connsiteY1330" fmla="*/ 863187 h 3106203"/>
              <a:gd name="connsiteX1331" fmla="*/ 2063271 w 11411436"/>
              <a:gd name="connsiteY1331" fmla="*/ 840838 h 3106203"/>
              <a:gd name="connsiteX1332" fmla="*/ 2053759 w 11411436"/>
              <a:gd name="connsiteY1332" fmla="*/ 857957 h 3106203"/>
              <a:gd name="connsiteX1333" fmla="*/ 2037591 w 11411436"/>
              <a:gd name="connsiteY1333" fmla="*/ 840838 h 3106203"/>
              <a:gd name="connsiteX1334" fmla="*/ 1739436 w 11411436"/>
              <a:gd name="connsiteY1334" fmla="*/ 820866 h 3106203"/>
              <a:gd name="connsiteX1335" fmla="*/ 1601541 w 11411436"/>
              <a:gd name="connsiteY1335" fmla="*/ 803748 h 3106203"/>
              <a:gd name="connsiteX1336" fmla="*/ 1262021 w 11411436"/>
              <a:gd name="connsiteY1336" fmla="*/ 739553 h 3106203"/>
              <a:gd name="connsiteX1337" fmla="*/ 845468 w 11411436"/>
              <a:gd name="connsiteY1337" fmla="*/ 638268 h 3106203"/>
              <a:gd name="connsiteX1338" fmla="*/ 447936 w 11411436"/>
              <a:gd name="connsiteY1338" fmla="*/ 608310 h 3106203"/>
              <a:gd name="connsiteX1339" fmla="*/ 717078 w 11411436"/>
              <a:gd name="connsiteY1339" fmla="*/ 608310 h 3106203"/>
              <a:gd name="connsiteX1340" fmla="*/ 601529 w 11411436"/>
              <a:gd name="connsiteY1340" fmla="*/ 583583 h 3106203"/>
              <a:gd name="connsiteX1341" fmla="*/ 854503 w 11411436"/>
              <a:gd name="connsiteY1341" fmla="*/ 561234 h 3106203"/>
              <a:gd name="connsiteX1342" fmla="*/ 345225 w 11411436"/>
              <a:gd name="connsiteY1342" fmla="*/ 472312 h 3106203"/>
              <a:gd name="connsiteX1343" fmla="*/ 838811 w 11411436"/>
              <a:gd name="connsiteY1343" fmla="*/ 459949 h 3106203"/>
              <a:gd name="connsiteX1344" fmla="*/ 1037577 w 11411436"/>
              <a:gd name="connsiteY1344" fmla="*/ 459949 h 3106203"/>
              <a:gd name="connsiteX1345" fmla="*/ 1076094 w 11411436"/>
              <a:gd name="connsiteY1345" fmla="*/ 494661 h 3106203"/>
              <a:gd name="connsiteX1346" fmla="*/ 1107954 w 11411436"/>
              <a:gd name="connsiteY1346" fmla="*/ 484676 h 3106203"/>
              <a:gd name="connsiteX1347" fmla="*/ 2486002 w 11411436"/>
              <a:gd name="connsiteY1347" fmla="*/ 655386 h 3106203"/>
              <a:gd name="connsiteX1348" fmla="*/ 2806502 w 11411436"/>
              <a:gd name="connsiteY1348" fmla="*/ 680113 h 3106203"/>
              <a:gd name="connsiteX1349" fmla="*/ 3745653 w 11411436"/>
              <a:gd name="connsiteY1349" fmla="*/ 578828 h 3106203"/>
              <a:gd name="connsiteX1350" fmla="*/ 3454158 w 11411436"/>
              <a:gd name="connsiteY1350" fmla="*/ 633513 h 3106203"/>
              <a:gd name="connsiteX1351" fmla="*/ 3575893 w 11411436"/>
              <a:gd name="connsiteY1351" fmla="*/ 650631 h 3106203"/>
              <a:gd name="connsiteX1352" fmla="*/ 3201181 w 11411436"/>
              <a:gd name="connsiteY1352" fmla="*/ 680113 h 3106203"/>
              <a:gd name="connsiteX1353" fmla="*/ 3024764 w 11411436"/>
              <a:gd name="connsiteY1353" fmla="*/ 709595 h 3106203"/>
              <a:gd name="connsiteX1354" fmla="*/ 2877359 w 11411436"/>
              <a:gd name="connsiteY1354" fmla="*/ 709595 h 3106203"/>
              <a:gd name="connsiteX1355" fmla="*/ 2883536 w 11411436"/>
              <a:gd name="connsiteY1355" fmla="*/ 726714 h 3106203"/>
              <a:gd name="connsiteX1356" fmla="*/ 3666717 w 11411436"/>
              <a:gd name="connsiteY1356" fmla="*/ 687246 h 3106203"/>
              <a:gd name="connsiteX1357" fmla="*/ 3508368 w 11411436"/>
              <a:gd name="connsiteY1357" fmla="*/ 714351 h 3106203"/>
              <a:gd name="connsiteX1358" fmla="*/ 3344789 w 11411436"/>
              <a:gd name="connsiteY1358" fmla="*/ 731469 h 3106203"/>
              <a:gd name="connsiteX1359" fmla="*/ 3229238 w 11411436"/>
              <a:gd name="connsiteY1359" fmla="*/ 751441 h 3106203"/>
              <a:gd name="connsiteX1360" fmla="*/ 2816012 w 11411436"/>
              <a:gd name="connsiteY1360" fmla="*/ 768560 h 3106203"/>
              <a:gd name="connsiteX1361" fmla="*/ 2799844 w 11411436"/>
              <a:gd name="connsiteY1361" fmla="*/ 785678 h 3106203"/>
              <a:gd name="connsiteX1362" fmla="*/ 2486002 w 11411436"/>
              <a:gd name="connsiteY1362" fmla="*/ 773315 h 3106203"/>
              <a:gd name="connsiteX1363" fmla="*/ 2469831 w 11411436"/>
              <a:gd name="connsiteY1363" fmla="*/ 785678 h 3106203"/>
              <a:gd name="connsiteX1364" fmla="*/ 2476018 w 11411436"/>
              <a:gd name="connsiteY1364" fmla="*/ 790433 h 3106203"/>
              <a:gd name="connsiteX1365" fmla="*/ 2815538 w 11411436"/>
              <a:gd name="connsiteY1365" fmla="*/ 810405 h 3106203"/>
              <a:gd name="connsiteX1366" fmla="*/ 2831706 w 11411436"/>
              <a:gd name="connsiteY1366" fmla="*/ 820391 h 3106203"/>
              <a:gd name="connsiteX1367" fmla="*/ 4799368 w 11411436"/>
              <a:gd name="connsiteY1367" fmla="*/ 560758 h 3106203"/>
              <a:gd name="connsiteX1368" fmla="*/ 5052346 w 11411436"/>
              <a:gd name="connsiteY1368" fmla="*/ 518913 h 3106203"/>
              <a:gd name="connsiteX1369" fmla="*/ 4959618 w 11411436"/>
              <a:gd name="connsiteY1369" fmla="*/ 560758 h 3106203"/>
              <a:gd name="connsiteX1370" fmla="*/ 4985294 w 11411436"/>
              <a:gd name="connsiteY1370" fmla="*/ 573122 h 3106203"/>
              <a:gd name="connsiteX1371" fmla="*/ 4991476 w 11411436"/>
              <a:gd name="connsiteY1371" fmla="*/ 560758 h 3106203"/>
              <a:gd name="connsiteX1372" fmla="*/ 5052346 w 11411436"/>
              <a:gd name="connsiteY1372" fmla="*/ 560758 h 3106203"/>
              <a:gd name="connsiteX1373" fmla="*/ 6045698 w 11411436"/>
              <a:gd name="connsiteY1373" fmla="*/ 365321 h 3106203"/>
              <a:gd name="connsiteX1374" fmla="*/ 5984832 w 11411436"/>
              <a:gd name="connsiteY1374" fmla="*/ 365321 h 3106203"/>
              <a:gd name="connsiteX1375" fmla="*/ 5968664 w 11411436"/>
              <a:gd name="connsiteY1375" fmla="*/ 352957 h 3106203"/>
              <a:gd name="connsiteX1376" fmla="*/ 5936805 w 11411436"/>
              <a:gd name="connsiteY1376" fmla="*/ 375307 h 3106203"/>
              <a:gd name="connsiteX1377" fmla="*/ 5715689 w 11411436"/>
              <a:gd name="connsiteY1377" fmla="*/ 400034 h 3106203"/>
              <a:gd name="connsiteX1378" fmla="*/ 6590642 w 11411436"/>
              <a:gd name="connsiteY1378" fmla="*/ 234078 h 3106203"/>
              <a:gd name="connsiteX1379" fmla="*/ 6574473 w 11411436"/>
              <a:gd name="connsiteY1379" fmla="*/ 256427 h 3106203"/>
              <a:gd name="connsiteX1380" fmla="*/ 7420419 w 11411436"/>
              <a:gd name="connsiteY1380" fmla="*/ 149911 h 3106203"/>
              <a:gd name="connsiteX1381" fmla="*/ 7991040 w 11411436"/>
              <a:gd name="connsiteY1381" fmla="*/ 85717 h 3106203"/>
              <a:gd name="connsiteX1382" fmla="*/ 7991040 w 11411436"/>
              <a:gd name="connsiteY1382" fmla="*/ 115199 h 3106203"/>
              <a:gd name="connsiteX1383" fmla="*/ 8029557 w 11411436"/>
              <a:gd name="connsiteY1383" fmla="*/ 102835 h 3106203"/>
              <a:gd name="connsiteX1384" fmla="*/ 8151289 w 11411436"/>
              <a:gd name="connsiteY1384" fmla="*/ 68122 h 3106203"/>
              <a:gd name="connsiteX1385" fmla="*/ 8090423 w 11411436"/>
              <a:gd name="connsiteY1385" fmla="*/ 90472 h 3106203"/>
              <a:gd name="connsiteX1386" fmla="*/ 8145107 w 11411436"/>
              <a:gd name="connsiteY1386" fmla="*/ 102835 h 3106203"/>
              <a:gd name="connsiteX1387" fmla="*/ 8128940 w 11411436"/>
              <a:gd name="connsiteY1387" fmla="*/ 90472 h 3106203"/>
              <a:gd name="connsiteX1388" fmla="*/ 8176968 w 11411436"/>
              <a:gd name="connsiteY1388" fmla="*/ 90472 h 3106203"/>
              <a:gd name="connsiteX1389" fmla="*/ 8176968 w 11411436"/>
              <a:gd name="connsiteY1389" fmla="*/ 108066 h 3106203"/>
              <a:gd name="connsiteX1390" fmla="*/ 8484626 w 11411436"/>
              <a:gd name="connsiteY1390" fmla="*/ 90947 h 3106203"/>
              <a:gd name="connsiteX1391" fmla="*/ 8830804 w 11411436"/>
              <a:gd name="connsiteY1391" fmla="*/ 68598 h 3106203"/>
              <a:gd name="connsiteX1392" fmla="*/ 8836985 w 11411436"/>
              <a:gd name="connsiteY1392" fmla="*/ 85717 h 3106203"/>
              <a:gd name="connsiteX1393" fmla="*/ 8875502 w 11411436"/>
              <a:gd name="connsiteY1393" fmla="*/ 68598 h 3106203"/>
              <a:gd name="connsiteX1394" fmla="*/ 8875502 w 11411436"/>
              <a:gd name="connsiteY1394" fmla="*/ 77633 h 3106203"/>
              <a:gd name="connsiteX1395" fmla="*/ 9147974 w 11411436"/>
              <a:gd name="connsiteY1395" fmla="*/ 74780 h 3106203"/>
              <a:gd name="connsiteX1396" fmla="*/ 9125148 w 11411436"/>
              <a:gd name="connsiteY1396" fmla="*/ 65269 h 3106203"/>
              <a:gd name="connsiteX1397" fmla="*/ 9151302 w 11411436"/>
              <a:gd name="connsiteY1397" fmla="*/ 48151 h 3106203"/>
              <a:gd name="connsiteX1398" fmla="*/ 8715253 w 11411436"/>
              <a:gd name="connsiteY1398" fmla="*/ 43395 h 3106203"/>
              <a:gd name="connsiteX1399" fmla="*/ 8660568 w 11411436"/>
              <a:gd name="connsiteY1399" fmla="*/ 55759 h 3106203"/>
              <a:gd name="connsiteX1400" fmla="*/ 8667226 w 11411436"/>
              <a:gd name="connsiteY1400" fmla="*/ 48151 h 3106203"/>
              <a:gd name="connsiteX1401" fmla="*/ 8638219 w 11411436"/>
              <a:gd name="connsiteY1401" fmla="*/ 38165 h 3106203"/>
              <a:gd name="connsiteX1402" fmla="*/ 9019465 w 11411436"/>
              <a:gd name="connsiteY1402" fmla="*/ 23186 h 3106203"/>
              <a:gd name="connsiteX1403" fmla="*/ 10491072 w 11411436"/>
              <a:gd name="connsiteY1403" fmla="*/ 18788 h 3106203"/>
              <a:gd name="connsiteX1404" fmla="*/ 10545519 w 11411436"/>
              <a:gd name="connsiteY1404" fmla="*/ 26277 h 3106203"/>
              <a:gd name="connsiteX1405" fmla="*/ 10436625 w 11411436"/>
              <a:gd name="connsiteY1405" fmla="*/ 26277 h 3106203"/>
              <a:gd name="connsiteX1406" fmla="*/ 10491072 w 11411436"/>
              <a:gd name="connsiteY1406" fmla="*/ 18788 h 3106203"/>
              <a:gd name="connsiteX1407" fmla="*/ 7113710 w 11411436"/>
              <a:gd name="connsiteY1407" fmla="*/ 1550 h 3106203"/>
              <a:gd name="connsiteX1408" fmla="*/ 7113710 w 11411436"/>
              <a:gd name="connsiteY1408" fmla="*/ 13914 h 3106203"/>
              <a:gd name="connsiteX1409" fmla="*/ 7091361 w 11411436"/>
              <a:gd name="connsiteY1409" fmla="*/ 13914 h 3106203"/>
              <a:gd name="connsiteX1410" fmla="*/ 7113710 w 11411436"/>
              <a:gd name="connsiteY1410" fmla="*/ 1550 h 3106203"/>
              <a:gd name="connsiteX1411" fmla="*/ 10420175 w 11411436"/>
              <a:gd name="connsiteY1411" fmla="*/ 800 h 3106203"/>
              <a:gd name="connsiteX1412" fmla="*/ 10436625 w 11411436"/>
              <a:gd name="connsiteY1412" fmla="*/ 1550 h 3106203"/>
              <a:gd name="connsiteX1413" fmla="*/ 10398108 w 11411436"/>
              <a:gd name="connsiteY1413" fmla="*/ 26277 h 3106203"/>
              <a:gd name="connsiteX1414" fmla="*/ 10420175 w 11411436"/>
              <a:gd name="connsiteY1414" fmla="*/ 800 h 31062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Lst>
            <a:rect l="l" t="t" r="r" b="b"/>
            <a:pathLst>
              <a:path w="11411436" h="3106203">
                <a:moveTo>
                  <a:pt x="2922024" y="3094791"/>
                </a:moveTo>
                <a:lnTo>
                  <a:pt x="2999058" y="3101448"/>
                </a:lnTo>
                <a:cubicBezTo>
                  <a:pt x="2969576" y="3109056"/>
                  <a:pt x="2945324" y="3101448"/>
                  <a:pt x="2922024" y="3094791"/>
                </a:cubicBezTo>
                <a:close/>
                <a:moveTo>
                  <a:pt x="2889036" y="3086588"/>
                </a:moveTo>
                <a:cubicBezTo>
                  <a:pt x="2900032" y="3088134"/>
                  <a:pt x="2910850" y="3091462"/>
                  <a:pt x="2922024" y="3094791"/>
                </a:cubicBezTo>
                <a:lnTo>
                  <a:pt x="2854976" y="3089084"/>
                </a:lnTo>
                <a:cubicBezTo>
                  <a:pt x="2866864" y="3085280"/>
                  <a:pt x="2878039" y="3085043"/>
                  <a:pt x="2889036" y="3086588"/>
                </a:cubicBezTo>
                <a:close/>
                <a:moveTo>
                  <a:pt x="4553049" y="3042008"/>
                </a:moveTo>
                <a:cubicBezTo>
                  <a:pt x="4406114" y="3086231"/>
                  <a:pt x="4242536" y="3096217"/>
                  <a:pt x="4075629" y="3106203"/>
                </a:cubicBezTo>
                <a:close/>
                <a:moveTo>
                  <a:pt x="2052163" y="2985102"/>
                </a:moveTo>
                <a:cubicBezTo>
                  <a:pt x="2090880" y="2982985"/>
                  <a:pt x="2134212" y="3000995"/>
                  <a:pt x="2163099" y="3012051"/>
                </a:cubicBezTo>
                <a:cubicBezTo>
                  <a:pt x="2115072" y="2994932"/>
                  <a:pt x="2095575" y="3014428"/>
                  <a:pt x="2054205" y="3024414"/>
                </a:cubicBezTo>
                <a:lnTo>
                  <a:pt x="2063715" y="3007296"/>
                </a:lnTo>
                <a:lnTo>
                  <a:pt x="2015689" y="2994932"/>
                </a:lnTo>
                <a:cubicBezTo>
                  <a:pt x="2026863" y="2988750"/>
                  <a:pt x="2039257" y="2985808"/>
                  <a:pt x="2052163" y="2985102"/>
                </a:cubicBezTo>
                <a:close/>
                <a:moveTo>
                  <a:pt x="3563022" y="2982569"/>
                </a:moveTo>
                <a:lnTo>
                  <a:pt x="3592029" y="2982569"/>
                </a:lnTo>
                <a:lnTo>
                  <a:pt x="3585847" y="2994932"/>
                </a:lnTo>
                <a:close/>
                <a:moveTo>
                  <a:pt x="1929145" y="2982093"/>
                </a:moveTo>
                <a:cubicBezTo>
                  <a:pt x="1951493" y="2983044"/>
                  <a:pt x="1975746" y="2980667"/>
                  <a:pt x="1993340" y="2987324"/>
                </a:cubicBezTo>
                <a:cubicBezTo>
                  <a:pt x="1975746" y="2990652"/>
                  <a:pt x="1951019" y="2986373"/>
                  <a:pt x="1929145" y="2982093"/>
                </a:cubicBezTo>
                <a:close/>
                <a:moveTo>
                  <a:pt x="3794124" y="2964974"/>
                </a:moveTo>
                <a:lnTo>
                  <a:pt x="3845003" y="2964974"/>
                </a:lnTo>
                <a:lnTo>
                  <a:pt x="3784138" y="2970205"/>
                </a:lnTo>
                <a:close/>
                <a:moveTo>
                  <a:pt x="3140288" y="2964974"/>
                </a:moveTo>
                <a:lnTo>
                  <a:pt x="3168819" y="2982568"/>
                </a:lnTo>
                <a:lnTo>
                  <a:pt x="3130777" y="2970205"/>
                </a:lnTo>
                <a:close/>
                <a:moveTo>
                  <a:pt x="2169280" y="2923129"/>
                </a:moveTo>
                <a:lnTo>
                  <a:pt x="2169280" y="2935492"/>
                </a:lnTo>
                <a:cubicBezTo>
                  <a:pt x="2153114" y="2933115"/>
                  <a:pt x="2130765" y="2940248"/>
                  <a:pt x="2114596" y="2927884"/>
                </a:cubicBezTo>
                <a:close/>
                <a:moveTo>
                  <a:pt x="5200703" y="2917898"/>
                </a:moveTo>
                <a:cubicBezTo>
                  <a:pt x="4998608" y="2960219"/>
                  <a:pt x="4790331" y="3009673"/>
                  <a:pt x="4575873" y="3036777"/>
                </a:cubicBezTo>
                <a:cubicBezTo>
                  <a:pt x="4787478" y="2997309"/>
                  <a:pt x="4986244" y="2947856"/>
                  <a:pt x="5200703" y="2917898"/>
                </a:cubicBezTo>
                <a:close/>
                <a:moveTo>
                  <a:pt x="3280091" y="2898522"/>
                </a:moveTo>
                <a:cubicBezTo>
                  <a:pt x="3306125" y="2898522"/>
                  <a:pt x="3334062" y="2901018"/>
                  <a:pt x="3354747" y="2906010"/>
                </a:cubicBezTo>
                <a:cubicBezTo>
                  <a:pt x="3322887" y="2923129"/>
                  <a:pt x="3268203" y="2896025"/>
                  <a:pt x="3216847" y="2906010"/>
                </a:cubicBezTo>
                <a:cubicBezTo>
                  <a:pt x="3229924" y="2901018"/>
                  <a:pt x="3254056" y="2898522"/>
                  <a:pt x="3280091" y="2898522"/>
                </a:cubicBezTo>
                <a:close/>
                <a:moveTo>
                  <a:pt x="2460773" y="2898402"/>
                </a:moveTo>
                <a:cubicBezTo>
                  <a:pt x="2508802" y="2943101"/>
                  <a:pt x="2595346" y="2915521"/>
                  <a:pt x="2662868" y="2923129"/>
                </a:cubicBezTo>
                <a:cubicBezTo>
                  <a:pt x="2755594" y="2970205"/>
                  <a:pt x="2903007" y="2925506"/>
                  <a:pt x="2992877" y="2964974"/>
                </a:cubicBezTo>
                <a:cubicBezTo>
                  <a:pt x="2944851" y="2952611"/>
                  <a:pt x="2893494" y="2987324"/>
                  <a:pt x="2861636" y="2957366"/>
                </a:cubicBezTo>
                <a:cubicBezTo>
                  <a:pt x="2858307" y="2962121"/>
                  <a:pt x="2852125" y="2964974"/>
                  <a:pt x="2855454" y="2969730"/>
                </a:cubicBezTo>
                <a:cubicBezTo>
                  <a:pt x="2816938" y="2989701"/>
                  <a:pt x="2791259" y="2959744"/>
                  <a:pt x="2785076" y="2957366"/>
                </a:cubicBezTo>
                <a:cubicBezTo>
                  <a:pt x="2775566" y="2959744"/>
                  <a:pt x="2759399" y="2952611"/>
                  <a:pt x="2756070" y="2964974"/>
                </a:cubicBezTo>
                <a:cubicBezTo>
                  <a:pt x="2759399" y="2967352"/>
                  <a:pt x="2765581" y="2969730"/>
                  <a:pt x="2762252" y="2977338"/>
                </a:cubicBezTo>
                <a:lnTo>
                  <a:pt x="2739903" y="2977338"/>
                </a:lnTo>
                <a:cubicBezTo>
                  <a:pt x="2720881" y="2969730"/>
                  <a:pt x="2720881" y="2969730"/>
                  <a:pt x="2717554" y="2957366"/>
                </a:cubicBezTo>
                <a:cubicBezTo>
                  <a:pt x="2627681" y="2937394"/>
                  <a:pt x="2496438" y="2945003"/>
                  <a:pt x="2422733" y="2952611"/>
                </a:cubicBezTo>
                <a:cubicBezTo>
                  <a:pt x="2361867" y="2927884"/>
                  <a:pt x="2294819" y="2917898"/>
                  <a:pt x="2217785" y="2923129"/>
                </a:cubicBezTo>
                <a:cubicBezTo>
                  <a:pt x="2265337" y="2873675"/>
                  <a:pt x="2380887" y="2915521"/>
                  <a:pt x="2447935" y="2910765"/>
                </a:cubicBezTo>
                <a:close/>
                <a:moveTo>
                  <a:pt x="3566412" y="2893588"/>
                </a:moveTo>
                <a:cubicBezTo>
                  <a:pt x="3614261" y="2892697"/>
                  <a:pt x="3661932" y="2893885"/>
                  <a:pt x="3709484" y="2893647"/>
                </a:cubicBezTo>
                <a:cubicBezTo>
                  <a:pt x="3613903" y="2898402"/>
                  <a:pt x="3519751" y="2899353"/>
                  <a:pt x="3422270" y="2906011"/>
                </a:cubicBezTo>
                <a:cubicBezTo>
                  <a:pt x="3470535" y="2897452"/>
                  <a:pt x="3518563" y="2894480"/>
                  <a:pt x="3566412" y="2893588"/>
                </a:cubicBezTo>
                <a:close/>
                <a:moveTo>
                  <a:pt x="3877339" y="2881283"/>
                </a:moveTo>
                <a:cubicBezTo>
                  <a:pt x="3821230" y="2891269"/>
                  <a:pt x="3765594" y="2893646"/>
                  <a:pt x="3709483" y="2893646"/>
                </a:cubicBezTo>
                <a:cubicBezTo>
                  <a:pt x="3764643" y="2891269"/>
                  <a:pt x="3819803" y="2887465"/>
                  <a:pt x="3877339" y="2881283"/>
                </a:cubicBezTo>
                <a:close/>
                <a:moveTo>
                  <a:pt x="1871133" y="2868445"/>
                </a:moveTo>
                <a:cubicBezTo>
                  <a:pt x="1906320" y="2863689"/>
                  <a:pt x="1931999" y="2878430"/>
                  <a:pt x="1961006" y="2880808"/>
                </a:cubicBezTo>
                <a:cubicBezTo>
                  <a:pt x="1938657" y="2883186"/>
                  <a:pt x="1893959" y="2886039"/>
                  <a:pt x="1871133" y="2868445"/>
                </a:cubicBezTo>
                <a:close/>
                <a:moveTo>
                  <a:pt x="2206157" y="2865647"/>
                </a:moveTo>
                <a:lnTo>
                  <a:pt x="2225419" y="2866067"/>
                </a:lnTo>
                <a:cubicBezTo>
                  <a:pt x="2220662" y="2864878"/>
                  <a:pt x="2214246" y="2866067"/>
                  <a:pt x="2208243" y="2866364"/>
                </a:cubicBezTo>
                <a:close/>
                <a:moveTo>
                  <a:pt x="2667470" y="2858161"/>
                </a:moveTo>
                <a:cubicBezTo>
                  <a:pt x="2662656" y="2857270"/>
                  <a:pt x="2657901" y="2858221"/>
                  <a:pt x="2652908" y="2863689"/>
                </a:cubicBezTo>
                <a:lnTo>
                  <a:pt x="2682390" y="2863689"/>
                </a:lnTo>
                <a:cubicBezTo>
                  <a:pt x="2688096" y="2866067"/>
                  <a:pt x="2693802" y="2867493"/>
                  <a:pt x="2700935" y="2863689"/>
                </a:cubicBezTo>
                <a:lnTo>
                  <a:pt x="2682390" y="2863689"/>
                </a:lnTo>
                <a:cubicBezTo>
                  <a:pt x="2677159" y="2861787"/>
                  <a:pt x="2672285" y="2859053"/>
                  <a:pt x="2667470" y="2858161"/>
                </a:cubicBezTo>
                <a:close/>
                <a:moveTo>
                  <a:pt x="3691414" y="2851326"/>
                </a:moveTo>
                <a:lnTo>
                  <a:pt x="3739442" y="2851326"/>
                </a:lnTo>
                <a:lnTo>
                  <a:pt x="3684757" y="2858934"/>
                </a:lnTo>
                <a:close/>
                <a:moveTo>
                  <a:pt x="2569693" y="2851326"/>
                </a:moveTo>
                <a:cubicBezTo>
                  <a:pt x="2563511" y="2863689"/>
                  <a:pt x="2550672" y="2856556"/>
                  <a:pt x="2537833" y="2858934"/>
                </a:cubicBezTo>
                <a:lnTo>
                  <a:pt x="2569693" y="2863689"/>
                </a:lnTo>
                <a:close/>
                <a:moveTo>
                  <a:pt x="3492648" y="2846571"/>
                </a:moveTo>
                <a:lnTo>
                  <a:pt x="3499305" y="2858934"/>
                </a:lnTo>
                <a:lnTo>
                  <a:pt x="3393264" y="2851326"/>
                </a:lnTo>
                <a:close/>
                <a:moveTo>
                  <a:pt x="3284371" y="2838962"/>
                </a:moveTo>
                <a:lnTo>
                  <a:pt x="3306720" y="2838962"/>
                </a:lnTo>
                <a:lnTo>
                  <a:pt x="3284371" y="2851325"/>
                </a:lnTo>
                <a:close/>
                <a:moveTo>
                  <a:pt x="2630558" y="2838962"/>
                </a:moveTo>
                <a:lnTo>
                  <a:pt x="2739926" y="2851326"/>
                </a:lnTo>
                <a:lnTo>
                  <a:pt x="2662893" y="2838962"/>
                </a:lnTo>
                <a:close/>
                <a:moveTo>
                  <a:pt x="2223993" y="2834207"/>
                </a:moveTo>
                <a:cubicBezTo>
                  <a:pt x="2310536" y="2848948"/>
                  <a:pt x="2422284" y="2853703"/>
                  <a:pt x="2493135" y="2851326"/>
                </a:cubicBezTo>
                <a:cubicBezTo>
                  <a:pt x="2409921" y="2836585"/>
                  <a:pt x="2284857" y="2831830"/>
                  <a:pt x="2223993" y="2834207"/>
                </a:cubicBezTo>
                <a:close/>
                <a:moveTo>
                  <a:pt x="2058693" y="2821309"/>
                </a:moveTo>
                <a:cubicBezTo>
                  <a:pt x="2048883" y="2819823"/>
                  <a:pt x="2041158" y="2819467"/>
                  <a:pt x="2038067" y="2821844"/>
                </a:cubicBezTo>
                <a:cubicBezTo>
                  <a:pt x="2055660" y="2823270"/>
                  <a:pt x="2073732" y="2825648"/>
                  <a:pt x="2091801" y="2827550"/>
                </a:cubicBezTo>
                <a:cubicBezTo>
                  <a:pt x="2080392" y="2825410"/>
                  <a:pt x="2068504" y="2822795"/>
                  <a:pt x="2058693" y="2821309"/>
                </a:cubicBezTo>
                <a:close/>
                <a:moveTo>
                  <a:pt x="1922520" y="2816613"/>
                </a:moveTo>
                <a:cubicBezTo>
                  <a:pt x="1922520" y="2838962"/>
                  <a:pt x="2028081" y="2844193"/>
                  <a:pt x="2076107" y="2858459"/>
                </a:cubicBezTo>
                <a:cubicBezTo>
                  <a:pt x="2072780" y="2831354"/>
                  <a:pt x="2021899" y="2858459"/>
                  <a:pt x="1992895" y="2833732"/>
                </a:cubicBezTo>
                <a:lnTo>
                  <a:pt x="2009063" y="2816613"/>
                </a:lnTo>
                <a:close/>
                <a:moveTo>
                  <a:pt x="3361405" y="2809480"/>
                </a:moveTo>
                <a:lnTo>
                  <a:pt x="3393265" y="2809480"/>
                </a:lnTo>
                <a:lnTo>
                  <a:pt x="3383754" y="2821844"/>
                </a:lnTo>
                <a:cubicBezTo>
                  <a:pt x="3377572" y="2819466"/>
                  <a:pt x="3374244" y="2807102"/>
                  <a:pt x="3361405" y="2809480"/>
                </a:cubicBezTo>
                <a:close/>
                <a:moveTo>
                  <a:pt x="1819831" y="2808306"/>
                </a:moveTo>
                <a:cubicBezTo>
                  <a:pt x="1814956" y="2809629"/>
                  <a:pt x="1810766" y="2813522"/>
                  <a:pt x="1807438" y="2821368"/>
                </a:cubicBezTo>
                <a:cubicBezTo>
                  <a:pt x="1828360" y="2831354"/>
                  <a:pt x="1853091" y="2828501"/>
                  <a:pt x="1877345" y="2828501"/>
                </a:cubicBezTo>
                <a:cubicBezTo>
                  <a:pt x="1855231" y="2823509"/>
                  <a:pt x="1834454" y="2804339"/>
                  <a:pt x="1819831" y="2808306"/>
                </a:cubicBezTo>
                <a:close/>
                <a:moveTo>
                  <a:pt x="3300539" y="2804725"/>
                </a:moveTo>
                <a:lnTo>
                  <a:pt x="3284371" y="2821843"/>
                </a:lnTo>
                <a:lnTo>
                  <a:pt x="3284371" y="2809480"/>
                </a:lnTo>
                <a:cubicBezTo>
                  <a:pt x="3290553" y="2807102"/>
                  <a:pt x="3293881" y="2801872"/>
                  <a:pt x="3300539" y="2804725"/>
                </a:cubicBezTo>
                <a:close/>
                <a:moveTo>
                  <a:pt x="4322423" y="2804250"/>
                </a:moveTo>
                <a:lnTo>
                  <a:pt x="4124133" y="2828977"/>
                </a:lnTo>
                <a:lnTo>
                  <a:pt x="4130314" y="2821844"/>
                </a:lnTo>
                <a:close/>
                <a:moveTo>
                  <a:pt x="3563025" y="2791886"/>
                </a:moveTo>
                <a:cubicBezTo>
                  <a:pt x="3592032" y="2791886"/>
                  <a:pt x="3636731" y="2791886"/>
                  <a:pt x="3652898" y="2791886"/>
                </a:cubicBezTo>
                <a:cubicBezTo>
                  <a:pt x="3628171" y="2807578"/>
                  <a:pt x="3593934" y="2804725"/>
                  <a:pt x="3559221" y="2803774"/>
                </a:cubicBezTo>
                <a:cubicBezTo>
                  <a:pt x="3563025" y="2802823"/>
                  <a:pt x="3566354" y="2801872"/>
                  <a:pt x="3569207" y="2799494"/>
                </a:cubicBezTo>
                <a:close/>
                <a:moveTo>
                  <a:pt x="3976721" y="2757173"/>
                </a:moveTo>
                <a:lnTo>
                  <a:pt x="3976721" y="2769537"/>
                </a:lnTo>
                <a:cubicBezTo>
                  <a:pt x="3886850" y="2784753"/>
                  <a:pt x="3736114" y="2789508"/>
                  <a:pt x="3691415" y="2787131"/>
                </a:cubicBezTo>
                <a:close/>
                <a:moveTo>
                  <a:pt x="2031410" y="2732446"/>
                </a:moveTo>
                <a:cubicBezTo>
                  <a:pt x="2143631" y="2772390"/>
                  <a:pt x="2252525" y="2757173"/>
                  <a:pt x="2377585" y="2769537"/>
                </a:cubicBezTo>
                <a:cubicBezTo>
                  <a:pt x="2297222" y="2764782"/>
                  <a:pt x="2156471" y="2727691"/>
                  <a:pt x="2031410" y="2732446"/>
                </a:cubicBezTo>
                <a:close/>
                <a:moveTo>
                  <a:pt x="3534020" y="2729118"/>
                </a:moveTo>
                <a:cubicBezTo>
                  <a:pt x="3564453" y="2743383"/>
                  <a:pt x="3612480" y="2721510"/>
                  <a:pt x="3630551" y="2744810"/>
                </a:cubicBezTo>
                <a:lnTo>
                  <a:pt x="3515000" y="2744810"/>
                </a:lnTo>
                <a:lnTo>
                  <a:pt x="3537349" y="2732447"/>
                </a:lnTo>
                <a:close/>
                <a:moveTo>
                  <a:pt x="1909681" y="2727691"/>
                </a:moveTo>
                <a:lnTo>
                  <a:pt x="1948200" y="2740055"/>
                </a:lnTo>
                <a:lnTo>
                  <a:pt x="1970548" y="2740055"/>
                </a:lnTo>
                <a:close/>
                <a:moveTo>
                  <a:pt x="2952521" y="2727394"/>
                </a:moveTo>
                <a:cubicBezTo>
                  <a:pt x="2959356" y="2727097"/>
                  <a:pt x="2965776" y="2727691"/>
                  <a:pt x="2970531" y="2732446"/>
                </a:cubicBezTo>
                <a:cubicBezTo>
                  <a:pt x="2957692" y="2730068"/>
                  <a:pt x="2932017" y="2737677"/>
                  <a:pt x="2932017" y="2727691"/>
                </a:cubicBezTo>
                <a:cubicBezTo>
                  <a:pt x="2938433" y="2728880"/>
                  <a:pt x="2945688" y="2727691"/>
                  <a:pt x="2952521" y="2727394"/>
                </a:cubicBezTo>
                <a:close/>
                <a:moveTo>
                  <a:pt x="4177865" y="2726265"/>
                </a:moveTo>
                <a:cubicBezTo>
                  <a:pt x="4158369" y="2734349"/>
                  <a:pt x="4137921" y="2746712"/>
                  <a:pt x="4107964" y="2740055"/>
                </a:cubicBezTo>
                <a:cubicBezTo>
                  <a:pt x="4126034" y="2722936"/>
                  <a:pt x="4153138" y="2727216"/>
                  <a:pt x="4177865" y="2726265"/>
                </a:cubicBezTo>
                <a:close/>
                <a:moveTo>
                  <a:pt x="3524510" y="2720083"/>
                </a:moveTo>
                <a:lnTo>
                  <a:pt x="3534021" y="2729118"/>
                </a:lnTo>
                <a:cubicBezTo>
                  <a:pt x="3530217" y="2727216"/>
                  <a:pt x="3526413" y="2724838"/>
                  <a:pt x="3523084" y="2721509"/>
                </a:cubicBezTo>
                <a:cubicBezTo>
                  <a:pt x="3523560" y="2721034"/>
                  <a:pt x="3524035" y="2720558"/>
                  <a:pt x="3524510" y="2720083"/>
                </a:cubicBezTo>
                <a:close/>
                <a:moveTo>
                  <a:pt x="1662857" y="2710573"/>
                </a:moveTo>
                <a:lnTo>
                  <a:pt x="1640509" y="2720083"/>
                </a:lnTo>
                <a:lnTo>
                  <a:pt x="1640509" y="2715328"/>
                </a:lnTo>
                <a:close/>
                <a:moveTo>
                  <a:pt x="4876876" y="2702964"/>
                </a:moveTo>
                <a:lnTo>
                  <a:pt x="4909211" y="2702964"/>
                </a:lnTo>
                <a:lnTo>
                  <a:pt x="4870694" y="2710572"/>
                </a:lnTo>
                <a:close/>
                <a:moveTo>
                  <a:pt x="1746094" y="2702964"/>
                </a:moveTo>
                <a:lnTo>
                  <a:pt x="1777956" y="2715328"/>
                </a:lnTo>
                <a:lnTo>
                  <a:pt x="1768444" y="2702964"/>
                </a:lnTo>
                <a:close/>
                <a:moveTo>
                  <a:pt x="1586301" y="2702964"/>
                </a:moveTo>
                <a:lnTo>
                  <a:pt x="1614831" y="2715327"/>
                </a:lnTo>
                <a:lnTo>
                  <a:pt x="1601992" y="2715327"/>
                </a:lnTo>
                <a:close/>
                <a:moveTo>
                  <a:pt x="3141064" y="2697734"/>
                </a:moveTo>
                <a:cubicBezTo>
                  <a:pt x="3148256" y="2698091"/>
                  <a:pt x="3156221" y="2699398"/>
                  <a:pt x="3162641" y="2698209"/>
                </a:cubicBezTo>
                <a:lnTo>
                  <a:pt x="3162641" y="2702964"/>
                </a:lnTo>
                <a:lnTo>
                  <a:pt x="3124123" y="2702964"/>
                </a:lnTo>
                <a:cubicBezTo>
                  <a:pt x="3127453" y="2697972"/>
                  <a:pt x="3133872" y="2697378"/>
                  <a:pt x="3141064" y="2697734"/>
                </a:cubicBezTo>
                <a:close/>
                <a:moveTo>
                  <a:pt x="3223566" y="2697258"/>
                </a:moveTo>
                <a:cubicBezTo>
                  <a:pt x="3229926" y="2697258"/>
                  <a:pt x="3236346" y="2699160"/>
                  <a:pt x="3239675" y="2702964"/>
                </a:cubicBezTo>
                <a:lnTo>
                  <a:pt x="3207815" y="2702964"/>
                </a:lnTo>
                <a:cubicBezTo>
                  <a:pt x="3210907" y="2699160"/>
                  <a:pt x="3217207" y="2697258"/>
                  <a:pt x="3223566" y="2697258"/>
                </a:cubicBezTo>
                <a:close/>
                <a:moveTo>
                  <a:pt x="1986715" y="2661119"/>
                </a:moveTo>
                <a:cubicBezTo>
                  <a:pt x="2073258" y="2675860"/>
                  <a:pt x="2175492" y="2705342"/>
                  <a:pt x="2255855" y="2685846"/>
                </a:cubicBezTo>
                <a:cubicBezTo>
                  <a:pt x="2153143" y="2681091"/>
                  <a:pt x="2079443" y="2663496"/>
                  <a:pt x="1986715" y="2661119"/>
                </a:cubicBezTo>
                <a:close/>
                <a:moveTo>
                  <a:pt x="4124133" y="2651133"/>
                </a:moveTo>
                <a:lnTo>
                  <a:pt x="4124133" y="2673482"/>
                </a:lnTo>
                <a:lnTo>
                  <a:pt x="4107964" y="2661119"/>
                </a:lnTo>
                <a:cubicBezTo>
                  <a:pt x="4021420" y="2685846"/>
                  <a:pt x="3960554" y="2681091"/>
                  <a:pt x="3870681" y="2698209"/>
                </a:cubicBezTo>
                <a:lnTo>
                  <a:pt x="3909198" y="2710573"/>
                </a:lnTo>
                <a:cubicBezTo>
                  <a:pt x="3890178" y="2708195"/>
                  <a:pt x="3822660" y="2715328"/>
                  <a:pt x="3800311" y="2702964"/>
                </a:cubicBezTo>
                <a:cubicBezTo>
                  <a:pt x="3710438" y="2735300"/>
                  <a:pt x="3598216" y="2692979"/>
                  <a:pt x="3515000" y="2710573"/>
                </a:cubicBezTo>
                <a:cubicBezTo>
                  <a:pt x="3517377" y="2715328"/>
                  <a:pt x="3520230" y="2718656"/>
                  <a:pt x="3523084" y="2721985"/>
                </a:cubicBezTo>
                <a:cubicBezTo>
                  <a:pt x="3513574" y="2732446"/>
                  <a:pt x="3501685" y="2731020"/>
                  <a:pt x="3492651" y="2740530"/>
                </a:cubicBezTo>
                <a:cubicBezTo>
                  <a:pt x="3483139" y="2732922"/>
                  <a:pt x="3476482" y="2720558"/>
                  <a:pt x="3460790" y="2720558"/>
                </a:cubicBezTo>
                <a:lnTo>
                  <a:pt x="3460790" y="2745285"/>
                </a:lnTo>
                <a:lnTo>
                  <a:pt x="3454610" y="2728167"/>
                </a:lnTo>
                <a:cubicBezTo>
                  <a:pt x="3428931" y="2738153"/>
                  <a:pt x="3409910" y="2703440"/>
                  <a:pt x="3393742" y="2732922"/>
                </a:cubicBezTo>
                <a:lnTo>
                  <a:pt x="3432260" y="2745285"/>
                </a:lnTo>
                <a:cubicBezTo>
                  <a:pt x="3301016" y="2745285"/>
                  <a:pt x="3105580" y="2752894"/>
                  <a:pt x="2977189" y="2715803"/>
                </a:cubicBezTo>
                <a:lnTo>
                  <a:pt x="3031873" y="2711048"/>
                </a:lnTo>
                <a:cubicBezTo>
                  <a:pt x="3108907" y="2748139"/>
                  <a:pt x="3214473" y="2713426"/>
                  <a:pt x="3294835" y="2715803"/>
                </a:cubicBezTo>
                <a:lnTo>
                  <a:pt x="3256318" y="2698685"/>
                </a:lnTo>
                <a:cubicBezTo>
                  <a:pt x="3544006" y="2695356"/>
                  <a:pt x="3835493" y="2688223"/>
                  <a:pt x="4124133" y="2651133"/>
                </a:cubicBezTo>
                <a:close/>
                <a:moveTo>
                  <a:pt x="1378025" y="2643525"/>
                </a:moveTo>
                <a:lnTo>
                  <a:pt x="1416065" y="2643525"/>
                </a:lnTo>
                <a:lnTo>
                  <a:pt x="1422724" y="2661119"/>
                </a:lnTo>
                <a:close/>
                <a:moveTo>
                  <a:pt x="4370926" y="2579330"/>
                </a:moveTo>
                <a:lnTo>
                  <a:pt x="4383289" y="2591693"/>
                </a:lnTo>
                <a:lnTo>
                  <a:pt x="4322423" y="2596448"/>
                </a:lnTo>
                <a:close/>
                <a:moveTo>
                  <a:pt x="4293891" y="2512282"/>
                </a:moveTo>
                <a:lnTo>
                  <a:pt x="4261556" y="2524645"/>
                </a:lnTo>
                <a:lnTo>
                  <a:pt x="4261556" y="2519890"/>
                </a:lnTo>
                <a:close/>
                <a:moveTo>
                  <a:pt x="4332409" y="2507527"/>
                </a:moveTo>
                <a:lnTo>
                  <a:pt x="4354758" y="2507527"/>
                </a:lnTo>
                <a:lnTo>
                  <a:pt x="4322423" y="2512282"/>
                </a:lnTo>
                <a:close/>
                <a:moveTo>
                  <a:pt x="1230162" y="2502772"/>
                </a:moveTo>
                <a:cubicBezTo>
                  <a:pt x="1230162" y="2509904"/>
                  <a:pt x="1243000" y="2512282"/>
                  <a:pt x="1246329" y="2519890"/>
                </a:cubicBezTo>
                <a:cubicBezTo>
                  <a:pt x="1252986" y="2512282"/>
                  <a:pt x="1272007" y="2509904"/>
                  <a:pt x="1255839" y="2502772"/>
                </a:cubicBezTo>
                <a:close/>
                <a:moveTo>
                  <a:pt x="5268228" y="2477569"/>
                </a:moveTo>
                <a:lnTo>
                  <a:pt x="5262046" y="2494688"/>
                </a:lnTo>
                <a:cubicBezTo>
                  <a:pt x="5220200" y="2489933"/>
                  <a:pt x="5201180" y="2546519"/>
                  <a:pt x="5153152" y="2519415"/>
                </a:cubicBezTo>
                <a:cubicBezTo>
                  <a:pt x="5095615" y="2536533"/>
                  <a:pt x="5024762" y="2554127"/>
                  <a:pt x="4976735" y="2571246"/>
                </a:cubicBezTo>
                <a:cubicBezTo>
                  <a:pt x="4884010" y="2588365"/>
                  <a:pt x="4781297" y="2608336"/>
                  <a:pt x="4685242" y="2630686"/>
                </a:cubicBezTo>
                <a:cubicBezTo>
                  <a:pt x="4653383" y="2628308"/>
                  <a:pt x="4630559" y="2657790"/>
                  <a:pt x="4640544" y="2672531"/>
                </a:cubicBezTo>
                <a:cubicBezTo>
                  <a:pt x="4541162" y="2652559"/>
                  <a:pt x="4480295" y="2684895"/>
                  <a:pt x="4384240" y="2689650"/>
                </a:cubicBezTo>
                <a:lnTo>
                  <a:pt x="4384240" y="2680615"/>
                </a:lnTo>
                <a:lnTo>
                  <a:pt x="4408967" y="2680615"/>
                </a:lnTo>
                <a:cubicBezTo>
                  <a:pt x="4437974" y="2682993"/>
                  <a:pt x="4463176" y="2660643"/>
                  <a:pt x="4447484" y="2655888"/>
                </a:cubicBezTo>
                <a:cubicBezTo>
                  <a:pt x="4479344" y="2660643"/>
                  <a:pt x="4527846" y="2665874"/>
                  <a:pt x="4546867" y="2643525"/>
                </a:cubicBezTo>
                <a:cubicBezTo>
                  <a:pt x="4690949" y="2635916"/>
                  <a:pt x="4832178" y="2566966"/>
                  <a:pt x="4976259" y="2561736"/>
                </a:cubicBezTo>
                <a:lnTo>
                  <a:pt x="4970077" y="2554127"/>
                </a:lnTo>
                <a:cubicBezTo>
                  <a:pt x="5062803" y="2529400"/>
                  <a:pt x="5159333" y="2482324"/>
                  <a:pt x="5268228" y="2477569"/>
                </a:cubicBezTo>
                <a:close/>
                <a:moveTo>
                  <a:pt x="8143205" y="2440479"/>
                </a:moveTo>
                <a:cubicBezTo>
                  <a:pt x="8088521" y="2447612"/>
                  <a:pt x="8030032" y="2460451"/>
                  <a:pt x="7985333" y="2453318"/>
                </a:cubicBezTo>
                <a:close/>
                <a:moveTo>
                  <a:pt x="5613928" y="2423360"/>
                </a:moveTo>
                <a:cubicBezTo>
                  <a:pt x="5597761" y="2450464"/>
                  <a:pt x="5498377" y="2472814"/>
                  <a:pt x="5453679" y="2472814"/>
                </a:cubicBezTo>
                <a:close/>
                <a:moveTo>
                  <a:pt x="5200703" y="2406241"/>
                </a:moveTo>
                <a:lnTo>
                  <a:pt x="5162186" y="2413374"/>
                </a:lnTo>
                <a:lnTo>
                  <a:pt x="5152676" y="2413374"/>
                </a:lnTo>
                <a:close/>
                <a:moveTo>
                  <a:pt x="4454143" y="2383892"/>
                </a:moveTo>
                <a:cubicBezTo>
                  <a:pt x="4319571" y="2391025"/>
                  <a:pt x="4181673" y="2408619"/>
                  <a:pt x="4063268" y="2435724"/>
                </a:cubicBezTo>
                <a:cubicBezTo>
                  <a:pt x="4200692" y="2433346"/>
                  <a:pt x="4332411" y="2398633"/>
                  <a:pt x="4454143" y="2383892"/>
                </a:cubicBezTo>
                <a:close/>
                <a:moveTo>
                  <a:pt x="4652909" y="2346326"/>
                </a:moveTo>
                <a:lnTo>
                  <a:pt x="4493613" y="2380088"/>
                </a:lnTo>
                <a:cubicBezTo>
                  <a:pt x="4537836" y="2374382"/>
                  <a:pt x="4621999" y="2381039"/>
                  <a:pt x="4652909" y="2346326"/>
                </a:cubicBezTo>
                <a:close/>
                <a:moveTo>
                  <a:pt x="6261582" y="2299726"/>
                </a:moveTo>
                <a:cubicBezTo>
                  <a:pt x="6068997" y="2309712"/>
                  <a:pt x="5876888" y="2391501"/>
                  <a:pt x="5729478" y="2413375"/>
                </a:cubicBezTo>
                <a:cubicBezTo>
                  <a:pt x="5883546" y="2331586"/>
                  <a:pt x="6081837" y="2312089"/>
                  <a:pt x="6261582" y="2299726"/>
                </a:cubicBezTo>
                <a:close/>
                <a:moveTo>
                  <a:pt x="999514" y="2294970"/>
                </a:moveTo>
                <a:cubicBezTo>
                  <a:pt x="1019010" y="2289740"/>
                  <a:pt x="1035178" y="2299726"/>
                  <a:pt x="1038031" y="2304956"/>
                </a:cubicBezTo>
                <a:cubicBezTo>
                  <a:pt x="1021863" y="2309711"/>
                  <a:pt x="1012353" y="2297348"/>
                  <a:pt x="999514" y="2294970"/>
                </a:cubicBezTo>
                <a:close/>
                <a:moveTo>
                  <a:pt x="916299" y="2257880"/>
                </a:moveTo>
                <a:lnTo>
                  <a:pt x="948634" y="2270244"/>
                </a:lnTo>
                <a:lnTo>
                  <a:pt x="932467" y="2270244"/>
                </a:lnTo>
                <a:close/>
                <a:moveTo>
                  <a:pt x="7075192" y="2240286"/>
                </a:moveTo>
                <a:lnTo>
                  <a:pt x="7100871" y="2240286"/>
                </a:lnTo>
                <a:lnTo>
                  <a:pt x="7068535" y="2245517"/>
                </a:lnTo>
                <a:close/>
                <a:moveTo>
                  <a:pt x="5668613" y="2223167"/>
                </a:moveTo>
                <a:lnTo>
                  <a:pt x="5690965" y="2223167"/>
                </a:lnTo>
                <a:lnTo>
                  <a:pt x="5652449" y="2235530"/>
                </a:lnTo>
                <a:close/>
                <a:moveTo>
                  <a:pt x="7123220" y="2186077"/>
                </a:moveTo>
                <a:lnTo>
                  <a:pt x="7084703" y="2193210"/>
                </a:lnTo>
                <a:lnTo>
                  <a:pt x="7062354" y="2193210"/>
                </a:lnTo>
                <a:close/>
                <a:moveTo>
                  <a:pt x="6892594" y="2181322"/>
                </a:moveTo>
                <a:lnTo>
                  <a:pt x="6892594" y="2186077"/>
                </a:lnTo>
                <a:lnTo>
                  <a:pt x="6815560" y="2193686"/>
                </a:lnTo>
                <a:cubicBezTo>
                  <a:pt x="6834580" y="2181322"/>
                  <a:pt x="6870244" y="2193686"/>
                  <a:pt x="6892594" y="2181322"/>
                </a:cubicBezTo>
                <a:close/>
                <a:moveTo>
                  <a:pt x="823574" y="2168958"/>
                </a:moveTo>
                <a:lnTo>
                  <a:pt x="855434" y="2168958"/>
                </a:lnTo>
                <a:cubicBezTo>
                  <a:pt x="849252" y="2190832"/>
                  <a:pt x="881112" y="2188454"/>
                  <a:pt x="893951" y="2198440"/>
                </a:cubicBezTo>
                <a:lnTo>
                  <a:pt x="884440" y="2206048"/>
                </a:lnTo>
                <a:close/>
                <a:moveTo>
                  <a:pt x="6959642" y="2168482"/>
                </a:moveTo>
                <a:lnTo>
                  <a:pt x="6959642" y="2180846"/>
                </a:lnTo>
                <a:lnTo>
                  <a:pt x="6908286" y="2180846"/>
                </a:lnTo>
                <a:cubicBezTo>
                  <a:pt x="6924453" y="2176091"/>
                  <a:pt x="6937293" y="2163727"/>
                  <a:pt x="6959642" y="2168482"/>
                </a:cubicBezTo>
                <a:close/>
                <a:moveTo>
                  <a:pt x="7315329" y="2156119"/>
                </a:moveTo>
                <a:cubicBezTo>
                  <a:pt x="7280141" y="2180846"/>
                  <a:pt x="7215946" y="2188454"/>
                  <a:pt x="7167919" y="2180846"/>
                </a:cubicBezTo>
                <a:close/>
                <a:moveTo>
                  <a:pt x="7062354" y="2156119"/>
                </a:moveTo>
                <a:cubicBezTo>
                  <a:pt x="7059025" y="2176091"/>
                  <a:pt x="7014326" y="2168482"/>
                  <a:pt x="7008145" y="2163727"/>
                </a:cubicBezTo>
                <a:close/>
                <a:moveTo>
                  <a:pt x="937327" y="2124742"/>
                </a:moveTo>
                <a:cubicBezTo>
                  <a:pt x="956987" y="2127974"/>
                  <a:pt x="970629" y="2145182"/>
                  <a:pt x="961000" y="2163727"/>
                </a:cubicBezTo>
                <a:cubicBezTo>
                  <a:pt x="941979" y="2156119"/>
                  <a:pt x="919154" y="2139000"/>
                  <a:pt x="916301" y="2126637"/>
                </a:cubicBezTo>
                <a:cubicBezTo>
                  <a:pt x="923552" y="2124141"/>
                  <a:pt x="930774" y="2123665"/>
                  <a:pt x="937327" y="2124742"/>
                </a:cubicBezTo>
                <a:close/>
                <a:moveTo>
                  <a:pt x="6512181" y="2003954"/>
                </a:moveTo>
                <a:cubicBezTo>
                  <a:pt x="6449888" y="2008709"/>
                  <a:pt x="6392350" y="2015366"/>
                  <a:pt x="6331960" y="2020121"/>
                </a:cubicBezTo>
                <a:cubicBezTo>
                  <a:pt x="6391875" y="2048177"/>
                  <a:pt x="6454644" y="2010611"/>
                  <a:pt x="6512181" y="2003954"/>
                </a:cubicBezTo>
                <a:close/>
                <a:moveTo>
                  <a:pt x="10573767" y="1994117"/>
                </a:moveTo>
                <a:cubicBezTo>
                  <a:pt x="10579250" y="1993314"/>
                  <a:pt x="10584630" y="1996583"/>
                  <a:pt x="10590217" y="2007758"/>
                </a:cubicBezTo>
                <a:cubicBezTo>
                  <a:pt x="10561211" y="2005380"/>
                  <a:pt x="10538861" y="2030107"/>
                  <a:pt x="10513183" y="2015366"/>
                </a:cubicBezTo>
                <a:lnTo>
                  <a:pt x="10513183" y="2007758"/>
                </a:lnTo>
                <a:cubicBezTo>
                  <a:pt x="10539931" y="2035576"/>
                  <a:pt x="10557317" y="1996524"/>
                  <a:pt x="10573767" y="1994117"/>
                </a:cubicBezTo>
                <a:close/>
                <a:moveTo>
                  <a:pt x="6706667" y="1931200"/>
                </a:moveTo>
                <a:cubicBezTo>
                  <a:pt x="6709996" y="1935955"/>
                  <a:pt x="6703814" y="1938808"/>
                  <a:pt x="6700486" y="1943563"/>
                </a:cubicBezTo>
                <a:lnTo>
                  <a:pt x="6745185" y="1931200"/>
                </a:lnTo>
                <a:close/>
                <a:moveTo>
                  <a:pt x="6898777" y="1918836"/>
                </a:moveTo>
                <a:lnTo>
                  <a:pt x="6777044" y="1926444"/>
                </a:lnTo>
                <a:lnTo>
                  <a:pt x="6767534" y="1931200"/>
                </a:lnTo>
                <a:close/>
                <a:moveTo>
                  <a:pt x="7772301" y="1895060"/>
                </a:moveTo>
                <a:lnTo>
                  <a:pt x="7745197" y="1901242"/>
                </a:lnTo>
                <a:cubicBezTo>
                  <a:pt x="7751378" y="1895060"/>
                  <a:pt x="7761840" y="1895060"/>
                  <a:pt x="7772301" y="1895060"/>
                </a:cubicBezTo>
                <a:close/>
                <a:moveTo>
                  <a:pt x="7799406" y="1888879"/>
                </a:moveTo>
                <a:cubicBezTo>
                  <a:pt x="7792749" y="1895061"/>
                  <a:pt x="7782287" y="1895061"/>
                  <a:pt x="7772301" y="1895061"/>
                </a:cubicBezTo>
                <a:close/>
                <a:moveTo>
                  <a:pt x="6985320" y="1888879"/>
                </a:moveTo>
                <a:cubicBezTo>
                  <a:pt x="6979139" y="1891256"/>
                  <a:pt x="6962971" y="1911228"/>
                  <a:pt x="6953461" y="1896487"/>
                </a:cubicBezTo>
                <a:cubicBezTo>
                  <a:pt x="6943951" y="1916458"/>
                  <a:pt x="6985320" y="1896487"/>
                  <a:pt x="6991502" y="1901242"/>
                </a:cubicBezTo>
                <a:close/>
                <a:moveTo>
                  <a:pt x="10138476" y="1866529"/>
                </a:moveTo>
                <a:cubicBezTo>
                  <a:pt x="9981556" y="1876515"/>
                  <a:pt x="9837474" y="1916458"/>
                  <a:pt x="9677224" y="1908850"/>
                </a:cubicBezTo>
                <a:cubicBezTo>
                  <a:pt x="9821306" y="1876515"/>
                  <a:pt x="9978227" y="1871760"/>
                  <a:pt x="10138476" y="1866529"/>
                </a:cubicBezTo>
                <a:close/>
                <a:moveTo>
                  <a:pt x="7584472" y="1795202"/>
                </a:moveTo>
                <a:cubicBezTo>
                  <a:pt x="7603492" y="1807565"/>
                  <a:pt x="7639156" y="1795202"/>
                  <a:pt x="7661506" y="1807565"/>
                </a:cubicBezTo>
                <a:cubicBezTo>
                  <a:pt x="7639156" y="1814698"/>
                  <a:pt x="7597311" y="1819929"/>
                  <a:pt x="7584472" y="1795202"/>
                </a:cubicBezTo>
                <a:close/>
                <a:moveTo>
                  <a:pt x="8126139" y="1777415"/>
                </a:moveTo>
                <a:cubicBezTo>
                  <a:pt x="8130010" y="1776598"/>
                  <a:pt x="8134171" y="1776420"/>
                  <a:pt x="8138926" y="1777608"/>
                </a:cubicBezTo>
                <a:lnTo>
                  <a:pt x="8138926" y="1789971"/>
                </a:lnTo>
                <a:cubicBezTo>
                  <a:pt x="8122758" y="1787594"/>
                  <a:pt x="8094227" y="1794727"/>
                  <a:pt x="8090898" y="1782363"/>
                </a:cubicBezTo>
                <a:cubicBezTo>
                  <a:pt x="8105520" y="1788069"/>
                  <a:pt x="8114525" y="1779867"/>
                  <a:pt x="8126139" y="1777415"/>
                </a:cubicBezTo>
                <a:close/>
                <a:moveTo>
                  <a:pt x="9713987" y="1769866"/>
                </a:moveTo>
                <a:cubicBezTo>
                  <a:pt x="9755149" y="1769138"/>
                  <a:pt x="9794795" y="1769167"/>
                  <a:pt x="9830816" y="1770475"/>
                </a:cubicBezTo>
                <a:cubicBezTo>
                  <a:pt x="9692915" y="1792825"/>
                  <a:pt x="9516974" y="1780461"/>
                  <a:pt x="9359578" y="1782839"/>
                </a:cubicBezTo>
                <a:cubicBezTo>
                  <a:pt x="9453374" y="1781056"/>
                  <a:pt x="9590501" y="1772050"/>
                  <a:pt x="9713987" y="1769866"/>
                </a:cubicBezTo>
                <a:close/>
                <a:moveTo>
                  <a:pt x="8337691" y="1765244"/>
                </a:moveTo>
                <a:lnTo>
                  <a:pt x="8420907" y="1765244"/>
                </a:lnTo>
                <a:lnTo>
                  <a:pt x="8331510" y="1770475"/>
                </a:lnTo>
                <a:close/>
                <a:moveTo>
                  <a:pt x="8574975" y="1748125"/>
                </a:moveTo>
                <a:lnTo>
                  <a:pt x="8584485" y="1752880"/>
                </a:lnTo>
                <a:lnTo>
                  <a:pt x="8552150" y="1752880"/>
                </a:lnTo>
                <a:close/>
                <a:moveTo>
                  <a:pt x="8661043" y="1711036"/>
                </a:moveTo>
                <a:cubicBezTo>
                  <a:pt x="8571170" y="1715791"/>
                  <a:pt x="8491283" y="1728154"/>
                  <a:pt x="8398557" y="1723399"/>
                </a:cubicBezTo>
                <a:cubicBezTo>
                  <a:pt x="8485102" y="1721021"/>
                  <a:pt x="8577827" y="1706280"/>
                  <a:pt x="8661043" y="1711036"/>
                </a:cubicBezTo>
                <a:close/>
                <a:moveTo>
                  <a:pt x="8677211" y="1693916"/>
                </a:moveTo>
                <a:lnTo>
                  <a:pt x="8760426" y="1711035"/>
                </a:lnTo>
                <a:lnTo>
                  <a:pt x="8738077" y="1711035"/>
                </a:lnTo>
                <a:cubicBezTo>
                  <a:pt x="8712399" y="1715790"/>
                  <a:pt x="8667701" y="1708657"/>
                  <a:pt x="8677211" y="1693916"/>
                </a:cubicBezTo>
                <a:close/>
                <a:moveTo>
                  <a:pt x="9090911" y="1681077"/>
                </a:moveTo>
                <a:lnTo>
                  <a:pt x="9090911" y="1688685"/>
                </a:lnTo>
                <a:lnTo>
                  <a:pt x="8953011" y="1693441"/>
                </a:lnTo>
                <a:cubicBezTo>
                  <a:pt x="8978689" y="1666336"/>
                  <a:pt x="9042884" y="1701049"/>
                  <a:pt x="9090911" y="1681077"/>
                </a:cubicBezTo>
                <a:close/>
                <a:moveTo>
                  <a:pt x="486929" y="1664434"/>
                </a:moveTo>
                <a:cubicBezTo>
                  <a:pt x="573473" y="1758111"/>
                  <a:pt x="740379" y="1775705"/>
                  <a:pt x="845944" y="1829914"/>
                </a:cubicBezTo>
                <a:lnTo>
                  <a:pt x="862111" y="1829914"/>
                </a:lnTo>
                <a:lnTo>
                  <a:pt x="862111" y="1807565"/>
                </a:lnTo>
                <a:cubicBezTo>
                  <a:pt x="737050" y="1762866"/>
                  <a:pt x="634339" y="1678700"/>
                  <a:pt x="486929" y="1664434"/>
                </a:cubicBezTo>
                <a:close/>
                <a:moveTo>
                  <a:pt x="9683406" y="1659204"/>
                </a:moveTo>
                <a:lnTo>
                  <a:pt x="9683406" y="1671568"/>
                </a:lnTo>
                <a:cubicBezTo>
                  <a:pt x="9628721" y="1679176"/>
                  <a:pt x="9590204" y="1673945"/>
                  <a:pt x="9535995" y="1688686"/>
                </a:cubicBezTo>
                <a:cubicBezTo>
                  <a:pt x="9535995" y="1715791"/>
                  <a:pt x="9571183" y="1678700"/>
                  <a:pt x="9574512" y="1701050"/>
                </a:cubicBezTo>
                <a:cubicBezTo>
                  <a:pt x="9312027" y="1693441"/>
                  <a:pt x="9049065" y="1733385"/>
                  <a:pt x="8815111" y="1735762"/>
                </a:cubicBezTo>
                <a:cubicBezTo>
                  <a:pt x="9093764" y="1706280"/>
                  <a:pt x="9398095" y="1693917"/>
                  <a:pt x="9683406" y="1659204"/>
                </a:cubicBezTo>
                <a:close/>
                <a:moveTo>
                  <a:pt x="9710748" y="1651714"/>
                </a:moveTo>
                <a:cubicBezTo>
                  <a:pt x="9715503" y="1651714"/>
                  <a:pt x="9720258" y="1654211"/>
                  <a:pt x="9721922" y="1659203"/>
                </a:cubicBezTo>
                <a:lnTo>
                  <a:pt x="9699573" y="1659203"/>
                </a:lnTo>
                <a:cubicBezTo>
                  <a:pt x="9701237" y="1654211"/>
                  <a:pt x="9705993" y="1651714"/>
                  <a:pt x="9710748" y="1651714"/>
                </a:cubicBezTo>
                <a:close/>
                <a:moveTo>
                  <a:pt x="9545506" y="1634477"/>
                </a:moveTo>
                <a:lnTo>
                  <a:pt x="9552163" y="1646841"/>
                </a:lnTo>
                <a:lnTo>
                  <a:pt x="9414263" y="1651596"/>
                </a:lnTo>
                <a:close/>
                <a:moveTo>
                  <a:pt x="9869333" y="1634001"/>
                </a:moveTo>
                <a:lnTo>
                  <a:pt x="9869333" y="1646364"/>
                </a:lnTo>
                <a:cubicBezTo>
                  <a:pt x="9856494" y="1643987"/>
                  <a:pt x="9830816" y="1651595"/>
                  <a:pt x="9830816" y="1641609"/>
                </a:cubicBezTo>
                <a:close/>
                <a:moveTo>
                  <a:pt x="9728105" y="1612128"/>
                </a:moveTo>
                <a:cubicBezTo>
                  <a:pt x="9721923" y="1614506"/>
                  <a:pt x="9699573" y="1641610"/>
                  <a:pt x="9683406" y="1622114"/>
                </a:cubicBezTo>
                <a:close/>
                <a:moveTo>
                  <a:pt x="11189369" y="1562674"/>
                </a:moveTo>
                <a:lnTo>
                  <a:pt x="11221705" y="1569807"/>
                </a:lnTo>
                <a:lnTo>
                  <a:pt x="11128503" y="1569807"/>
                </a:lnTo>
                <a:close/>
                <a:moveTo>
                  <a:pt x="10737627" y="1545080"/>
                </a:moveTo>
                <a:lnTo>
                  <a:pt x="10759977" y="1545080"/>
                </a:lnTo>
                <a:lnTo>
                  <a:pt x="10728117" y="1552688"/>
                </a:lnTo>
                <a:close/>
                <a:moveTo>
                  <a:pt x="608661" y="1545080"/>
                </a:moveTo>
                <a:lnTo>
                  <a:pt x="756071" y="1592156"/>
                </a:lnTo>
                <a:lnTo>
                  <a:pt x="624829" y="1545080"/>
                </a:lnTo>
                <a:close/>
                <a:moveTo>
                  <a:pt x="7767071" y="1540324"/>
                </a:moveTo>
                <a:cubicBezTo>
                  <a:pt x="7690512" y="1560296"/>
                  <a:pt x="7591129" y="1545079"/>
                  <a:pt x="7552612" y="1575037"/>
                </a:cubicBezTo>
                <a:cubicBezTo>
                  <a:pt x="7507914" y="1560296"/>
                  <a:pt x="7418041" y="1582645"/>
                  <a:pt x="7414712" y="1575037"/>
                </a:cubicBezTo>
                <a:cubicBezTo>
                  <a:pt x="7526934" y="1555065"/>
                  <a:pt x="7654848" y="1542702"/>
                  <a:pt x="7767071" y="1540324"/>
                </a:cubicBezTo>
                <a:close/>
                <a:moveTo>
                  <a:pt x="7574962" y="1532716"/>
                </a:moveTo>
                <a:cubicBezTo>
                  <a:pt x="7562123" y="1546981"/>
                  <a:pt x="7545004" y="1539849"/>
                  <a:pt x="7535494" y="1539373"/>
                </a:cubicBezTo>
                <a:close/>
                <a:moveTo>
                  <a:pt x="7821756" y="1527961"/>
                </a:moveTo>
                <a:lnTo>
                  <a:pt x="7831266" y="1532716"/>
                </a:lnTo>
                <a:lnTo>
                  <a:pt x="7792749" y="1532716"/>
                </a:lnTo>
                <a:close/>
                <a:moveTo>
                  <a:pt x="776667" y="1527426"/>
                </a:moveTo>
                <a:cubicBezTo>
                  <a:pt x="769505" y="1527515"/>
                  <a:pt x="762491" y="1529031"/>
                  <a:pt x="756071" y="1532716"/>
                </a:cubicBezTo>
                <a:cubicBezTo>
                  <a:pt x="775567" y="1545080"/>
                  <a:pt x="810755" y="1532716"/>
                  <a:pt x="833105" y="1545080"/>
                </a:cubicBezTo>
                <a:cubicBezTo>
                  <a:pt x="820979" y="1539731"/>
                  <a:pt x="798154" y="1527159"/>
                  <a:pt x="776667" y="1527426"/>
                </a:cubicBezTo>
                <a:close/>
                <a:moveTo>
                  <a:pt x="10523169" y="1523206"/>
                </a:moveTo>
                <a:lnTo>
                  <a:pt x="10561686" y="1523206"/>
                </a:lnTo>
                <a:cubicBezTo>
                  <a:pt x="10564539" y="1540325"/>
                  <a:pt x="10516512" y="1540325"/>
                  <a:pt x="10523169" y="1523206"/>
                </a:cubicBezTo>
                <a:close/>
                <a:moveTo>
                  <a:pt x="9452780" y="1503234"/>
                </a:moveTo>
                <a:lnTo>
                  <a:pt x="8574975" y="1557443"/>
                </a:lnTo>
                <a:lnTo>
                  <a:pt x="8584485" y="1569806"/>
                </a:lnTo>
                <a:cubicBezTo>
                  <a:pt x="8891670" y="1560296"/>
                  <a:pt x="9212168" y="1515597"/>
                  <a:pt x="9497479" y="1515597"/>
                </a:cubicBezTo>
                <a:close/>
                <a:moveTo>
                  <a:pt x="9869333" y="1480885"/>
                </a:moveTo>
                <a:cubicBezTo>
                  <a:pt x="9747601" y="1513220"/>
                  <a:pt x="9638707" y="1463766"/>
                  <a:pt x="9523157" y="1503234"/>
                </a:cubicBezTo>
                <a:cubicBezTo>
                  <a:pt x="9600190" y="1540324"/>
                  <a:pt x="9677224" y="1486115"/>
                  <a:pt x="9753782" y="1503234"/>
                </a:cubicBezTo>
                <a:cubicBezTo>
                  <a:pt x="9782789" y="1493248"/>
                  <a:pt x="9840327" y="1498003"/>
                  <a:pt x="9869333" y="1480885"/>
                </a:cubicBezTo>
                <a:close/>
                <a:moveTo>
                  <a:pt x="10522694" y="1468521"/>
                </a:moveTo>
                <a:lnTo>
                  <a:pt x="10490834" y="1473276"/>
                </a:lnTo>
                <a:lnTo>
                  <a:pt x="10513184" y="1473276"/>
                </a:lnTo>
                <a:close/>
                <a:moveTo>
                  <a:pt x="10836952" y="1438446"/>
                </a:moveTo>
                <a:cubicBezTo>
                  <a:pt x="10849018" y="1438446"/>
                  <a:pt x="10861025" y="1440229"/>
                  <a:pt x="10868871" y="1443795"/>
                </a:cubicBezTo>
                <a:lnTo>
                  <a:pt x="10804676" y="1443795"/>
                </a:lnTo>
                <a:cubicBezTo>
                  <a:pt x="10812759" y="1440229"/>
                  <a:pt x="10824885" y="1438446"/>
                  <a:pt x="10836952" y="1438446"/>
                </a:cubicBezTo>
                <a:close/>
                <a:moveTo>
                  <a:pt x="7590655" y="1426200"/>
                </a:moveTo>
                <a:lnTo>
                  <a:pt x="7584473" y="1433808"/>
                </a:lnTo>
                <a:lnTo>
                  <a:pt x="7613004" y="1426200"/>
                </a:lnTo>
                <a:close/>
                <a:moveTo>
                  <a:pt x="8943575" y="1416437"/>
                </a:moveTo>
                <a:cubicBezTo>
                  <a:pt x="8941628" y="1416958"/>
                  <a:pt x="8939578" y="1418473"/>
                  <a:pt x="8937319" y="1421445"/>
                </a:cubicBezTo>
                <a:cubicBezTo>
                  <a:pt x="8937319" y="1428102"/>
                  <a:pt x="8949207" y="1427151"/>
                  <a:pt x="8961095" y="1426200"/>
                </a:cubicBezTo>
                <a:cubicBezTo>
                  <a:pt x="8954319" y="1422277"/>
                  <a:pt x="8949415" y="1414877"/>
                  <a:pt x="8943575" y="1416437"/>
                </a:cubicBezTo>
                <a:close/>
                <a:moveTo>
                  <a:pt x="9754258" y="1404326"/>
                </a:moveTo>
                <a:lnTo>
                  <a:pt x="9754258" y="1409081"/>
                </a:lnTo>
                <a:lnTo>
                  <a:pt x="9715741" y="1409081"/>
                </a:lnTo>
                <a:close/>
                <a:moveTo>
                  <a:pt x="8844118" y="1391963"/>
                </a:moveTo>
                <a:cubicBezTo>
                  <a:pt x="8846971" y="1439039"/>
                  <a:pt x="8779923" y="1401949"/>
                  <a:pt x="8744734" y="1409082"/>
                </a:cubicBezTo>
                <a:lnTo>
                  <a:pt x="8744734" y="1396718"/>
                </a:lnTo>
                <a:close/>
                <a:moveTo>
                  <a:pt x="9259422" y="1385068"/>
                </a:moveTo>
                <a:cubicBezTo>
                  <a:pt x="9280642" y="1385663"/>
                  <a:pt x="9302278" y="1389348"/>
                  <a:pt x="9321536" y="1396718"/>
                </a:cubicBezTo>
                <a:cubicBezTo>
                  <a:pt x="9286348" y="1386733"/>
                  <a:pt x="9234993" y="1416690"/>
                  <a:pt x="9199804" y="1391963"/>
                </a:cubicBezTo>
                <a:cubicBezTo>
                  <a:pt x="9217399" y="1386970"/>
                  <a:pt x="9238203" y="1384474"/>
                  <a:pt x="9259422" y="1385068"/>
                </a:cubicBezTo>
                <a:close/>
                <a:moveTo>
                  <a:pt x="7921138" y="1379599"/>
                </a:moveTo>
                <a:lnTo>
                  <a:pt x="7952998" y="1396718"/>
                </a:lnTo>
                <a:lnTo>
                  <a:pt x="7946816" y="1396718"/>
                </a:lnTo>
                <a:close/>
                <a:moveTo>
                  <a:pt x="10006758" y="1374845"/>
                </a:moveTo>
                <a:cubicBezTo>
                  <a:pt x="9997723" y="1374369"/>
                  <a:pt x="9933528" y="1421445"/>
                  <a:pt x="9914032" y="1379600"/>
                </a:cubicBezTo>
                <a:close/>
                <a:moveTo>
                  <a:pt x="10145133" y="1367236"/>
                </a:moveTo>
                <a:lnTo>
                  <a:pt x="10222167" y="1367236"/>
                </a:lnTo>
                <a:cubicBezTo>
                  <a:pt x="10208852" y="1391963"/>
                  <a:pt x="10160824" y="1371991"/>
                  <a:pt x="10145133" y="1367236"/>
                </a:cubicBezTo>
                <a:close/>
                <a:moveTo>
                  <a:pt x="9292530" y="1354873"/>
                </a:moveTo>
                <a:lnTo>
                  <a:pt x="9343886" y="1354873"/>
                </a:lnTo>
                <a:lnTo>
                  <a:pt x="9369564" y="1362006"/>
                </a:lnTo>
                <a:close/>
                <a:moveTo>
                  <a:pt x="8337691" y="1349642"/>
                </a:moveTo>
                <a:cubicBezTo>
                  <a:pt x="8228798" y="1374369"/>
                  <a:pt x="8167932" y="1379124"/>
                  <a:pt x="8052381" y="1366761"/>
                </a:cubicBezTo>
                <a:close/>
                <a:moveTo>
                  <a:pt x="10206000" y="1337278"/>
                </a:moveTo>
                <a:lnTo>
                  <a:pt x="10215510" y="1344886"/>
                </a:lnTo>
                <a:lnTo>
                  <a:pt x="10122308" y="1344886"/>
                </a:lnTo>
                <a:close/>
                <a:moveTo>
                  <a:pt x="8885963" y="1324439"/>
                </a:moveTo>
                <a:lnTo>
                  <a:pt x="8844118" y="1332523"/>
                </a:lnTo>
                <a:cubicBezTo>
                  <a:pt x="8856481" y="1326341"/>
                  <a:pt x="8871698" y="1325865"/>
                  <a:pt x="8885963" y="1324439"/>
                </a:cubicBezTo>
                <a:close/>
                <a:moveTo>
                  <a:pt x="10391926" y="1315405"/>
                </a:moveTo>
                <a:lnTo>
                  <a:pt x="10408094" y="1337754"/>
                </a:lnTo>
                <a:cubicBezTo>
                  <a:pt x="10398583" y="1337754"/>
                  <a:pt x="10389073" y="1340132"/>
                  <a:pt x="10382416" y="1332999"/>
                </a:cubicBezTo>
                <a:cubicBezTo>
                  <a:pt x="10376235" y="1337754"/>
                  <a:pt x="10363395" y="1345363"/>
                  <a:pt x="10369577" y="1355348"/>
                </a:cubicBezTo>
                <a:lnTo>
                  <a:pt x="10292543" y="1355348"/>
                </a:lnTo>
                <a:lnTo>
                  <a:pt x="10292543" y="1354873"/>
                </a:lnTo>
                <a:cubicBezTo>
                  <a:pt x="10311564" y="1352495"/>
                  <a:pt x="10347228" y="1342509"/>
                  <a:pt x="10343899" y="1320160"/>
                </a:cubicBezTo>
                <a:cubicBezTo>
                  <a:pt x="10360066" y="1320160"/>
                  <a:pt x="10379088" y="1322538"/>
                  <a:pt x="10391926" y="1315405"/>
                </a:cubicBezTo>
                <a:close/>
                <a:moveTo>
                  <a:pt x="9843654" y="1137086"/>
                </a:moveTo>
                <a:lnTo>
                  <a:pt x="9882172" y="1137086"/>
                </a:lnTo>
                <a:lnTo>
                  <a:pt x="9837473" y="1141841"/>
                </a:lnTo>
                <a:close/>
                <a:moveTo>
                  <a:pt x="3987186" y="1102848"/>
                </a:moveTo>
                <a:cubicBezTo>
                  <a:pt x="3857845" y="1129953"/>
                  <a:pt x="3726632" y="1152778"/>
                  <a:pt x="3592060" y="1171798"/>
                </a:cubicBezTo>
                <a:cubicBezTo>
                  <a:pt x="3732338" y="1164666"/>
                  <a:pt x="3861173" y="1132806"/>
                  <a:pt x="3987186" y="1102848"/>
                </a:cubicBezTo>
                <a:close/>
                <a:moveTo>
                  <a:pt x="823594" y="1070513"/>
                </a:moveTo>
                <a:cubicBezTo>
                  <a:pt x="807427" y="1092862"/>
                  <a:pt x="785077" y="1053394"/>
                  <a:pt x="768910" y="1082877"/>
                </a:cubicBezTo>
                <a:cubicBezTo>
                  <a:pt x="794588" y="1107604"/>
                  <a:pt x="845944" y="1080499"/>
                  <a:pt x="871621" y="1107604"/>
                </a:cubicBezTo>
                <a:cubicBezTo>
                  <a:pt x="884460" y="1077646"/>
                  <a:pt x="836433" y="1092387"/>
                  <a:pt x="823594" y="1070513"/>
                </a:cubicBezTo>
                <a:close/>
                <a:moveTo>
                  <a:pt x="3163720" y="1064153"/>
                </a:moveTo>
                <a:cubicBezTo>
                  <a:pt x="3173587" y="1063261"/>
                  <a:pt x="3183097" y="1064569"/>
                  <a:pt x="3191655" y="1070037"/>
                </a:cubicBezTo>
                <a:cubicBezTo>
                  <a:pt x="3172634" y="1071939"/>
                  <a:pt x="3152189" y="1068611"/>
                  <a:pt x="3133643" y="1071464"/>
                </a:cubicBezTo>
                <a:cubicBezTo>
                  <a:pt x="3143629" y="1068135"/>
                  <a:pt x="3153853" y="1065044"/>
                  <a:pt x="3163720" y="1064153"/>
                </a:cubicBezTo>
                <a:close/>
                <a:moveTo>
                  <a:pt x="3268215" y="1058150"/>
                </a:moveTo>
                <a:lnTo>
                  <a:pt x="3268215" y="1065283"/>
                </a:lnTo>
                <a:lnTo>
                  <a:pt x="3229697" y="1065283"/>
                </a:lnTo>
                <a:close/>
                <a:moveTo>
                  <a:pt x="2999088" y="1035801"/>
                </a:moveTo>
                <a:cubicBezTo>
                  <a:pt x="3004792" y="1034850"/>
                  <a:pt x="3010497" y="1035801"/>
                  <a:pt x="3015730" y="1035801"/>
                </a:cubicBezTo>
                <a:cubicBezTo>
                  <a:pt x="3010023" y="1037703"/>
                  <a:pt x="3004318" y="1040080"/>
                  <a:pt x="2999088" y="1041031"/>
                </a:cubicBezTo>
                <a:close/>
                <a:moveTo>
                  <a:pt x="3563036" y="1023437"/>
                </a:moveTo>
                <a:lnTo>
                  <a:pt x="3563036" y="1035800"/>
                </a:lnTo>
                <a:lnTo>
                  <a:pt x="3486478" y="1035800"/>
                </a:lnTo>
                <a:close/>
                <a:moveTo>
                  <a:pt x="1640534" y="1011073"/>
                </a:moveTo>
                <a:cubicBezTo>
                  <a:pt x="1704729" y="1018206"/>
                  <a:pt x="1781759" y="1018206"/>
                  <a:pt x="1832643" y="1035800"/>
                </a:cubicBezTo>
                <a:cubicBezTo>
                  <a:pt x="1858322" y="1011073"/>
                  <a:pt x="1903499" y="1052919"/>
                  <a:pt x="1948200" y="1048164"/>
                </a:cubicBezTo>
                <a:cubicBezTo>
                  <a:pt x="1944872" y="1040555"/>
                  <a:pt x="1951054" y="1038178"/>
                  <a:pt x="1954380" y="1035800"/>
                </a:cubicBezTo>
                <a:cubicBezTo>
                  <a:pt x="1854993" y="1018682"/>
                  <a:pt x="1743239" y="1018682"/>
                  <a:pt x="1640534" y="1011073"/>
                </a:cubicBezTo>
                <a:close/>
                <a:moveTo>
                  <a:pt x="1993371" y="1005843"/>
                </a:moveTo>
                <a:cubicBezTo>
                  <a:pt x="2001930" y="1013926"/>
                  <a:pt x="2013341" y="1015353"/>
                  <a:pt x="2024278" y="1014878"/>
                </a:cubicBezTo>
                <a:cubicBezTo>
                  <a:pt x="2037117" y="1017731"/>
                  <a:pt x="2050905" y="1018682"/>
                  <a:pt x="2063745" y="1011073"/>
                </a:cubicBezTo>
                <a:cubicBezTo>
                  <a:pt x="2057565" y="1007745"/>
                  <a:pt x="2041397" y="1013926"/>
                  <a:pt x="2024278" y="1014878"/>
                </a:cubicBezTo>
                <a:cubicBezTo>
                  <a:pt x="2012390" y="1012024"/>
                  <a:pt x="2001455" y="1007269"/>
                  <a:pt x="1993371" y="1005843"/>
                </a:cubicBezTo>
                <a:close/>
                <a:moveTo>
                  <a:pt x="1514520" y="993004"/>
                </a:moveTo>
                <a:cubicBezTo>
                  <a:pt x="1518326" y="993955"/>
                  <a:pt x="1521178" y="996332"/>
                  <a:pt x="1525457" y="998234"/>
                </a:cubicBezTo>
                <a:cubicBezTo>
                  <a:pt x="1509289" y="1010598"/>
                  <a:pt x="1489794" y="1003465"/>
                  <a:pt x="1470773" y="1005843"/>
                </a:cubicBezTo>
                <a:cubicBezTo>
                  <a:pt x="1509289" y="1020584"/>
                  <a:pt x="1566828" y="1025814"/>
                  <a:pt x="1614856" y="1028192"/>
                </a:cubicBezTo>
                <a:cubicBezTo>
                  <a:pt x="1612003" y="1025814"/>
                  <a:pt x="1605345" y="1022961"/>
                  <a:pt x="1608673" y="1018206"/>
                </a:cubicBezTo>
                <a:lnTo>
                  <a:pt x="1614856" y="1010598"/>
                </a:lnTo>
                <a:cubicBezTo>
                  <a:pt x="1602492" y="1001087"/>
                  <a:pt x="1563500" y="989200"/>
                  <a:pt x="1514520" y="993004"/>
                </a:cubicBezTo>
                <a:close/>
                <a:moveTo>
                  <a:pt x="4469836" y="968752"/>
                </a:moveTo>
                <a:cubicBezTo>
                  <a:pt x="4450813" y="961620"/>
                  <a:pt x="4373781" y="991102"/>
                  <a:pt x="4322424" y="993479"/>
                </a:cubicBezTo>
                <a:cubicBezTo>
                  <a:pt x="4377109" y="995857"/>
                  <a:pt x="4412296" y="981116"/>
                  <a:pt x="4469836" y="968752"/>
                </a:cubicBezTo>
                <a:close/>
                <a:moveTo>
                  <a:pt x="10491310" y="946879"/>
                </a:moveTo>
                <a:cubicBezTo>
                  <a:pt x="10465632" y="944025"/>
                  <a:pt x="10443283" y="956389"/>
                  <a:pt x="10414276" y="951634"/>
                </a:cubicBezTo>
                <a:cubicBezTo>
                  <a:pt x="10439478" y="966375"/>
                  <a:pt x="10465157" y="949256"/>
                  <a:pt x="10491310" y="946879"/>
                </a:cubicBezTo>
                <a:close/>
                <a:moveTo>
                  <a:pt x="1124596" y="934040"/>
                </a:moveTo>
                <a:cubicBezTo>
                  <a:pt x="1185462" y="954011"/>
                  <a:pt x="1243000" y="939270"/>
                  <a:pt x="1293880" y="968277"/>
                </a:cubicBezTo>
                <a:cubicBezTo>
                  <a:pt x="1287223" y="975885"/>
                  <a:pt x="1277712" y="975885"/>
                  <a:pt x="1268202" y="975885"/>
                </a:cubicBezTo>
                <a:cubicBezTo>
                  <a:pt x="1291027" y="993479"/>
                  <a:pt x="1322887" y="990626"/>
                  <a:pt x="1345237" y="998234"/>
                </a:cubicBezTo>
                <a:cubicBezTo>
                  <a:pt x="1368062" y="990626"/>
                  <a:pt x="1412759" y="993004"/>
                  <a:pt x="1438438" y="975885"/>
                </a:cubicBezTo>
                <a:cubicBezTo>
                  <a:pt x="1345712" y="944025"/>
                  <a:pt x="1223980" y="938795"/>
                  <a:pt x="1124596" y="934040"/>
                </a:cubicBezTo>
                <a:close/>
                <a:moveTo>
                  <a:pt x="822205" y="931685"/>
                </a:moveTo>
                <a:cubicBezTo>
                  <a:pt x="814084" y="930058"/>
                  <a:pt x="805049" y="930355"/>
                  <a:pt x="794588" y="934040"/>
                </a:cubicBezTo>
                <a:cubicBezTo>
                  <a:pt x="807427" y="929284"/>
                  <a:pt x="817412" y="938795"/>
                  <a:pt x="823594" y="946403"/>
                </a:cubicBezTo>
                <a:cubicBezTo>
                  <a:pt x="817412" y="948781"/>
                  <a:pt x="814084" y="958766"/>
                  <a:pt x="801245" y="958766"/>
                </a:cubicBezTo>
                <a:lnTo>
                  <a:pt x="884460" y="958766"/>
                </a:lnTo>
                <a:cubicBezTo>
                  <a:pt x="862706" y="958766"/>
                  <a:pt x="846568" y="936566"/>
                  <a:pt x="822205" y="931685"/>
                </a:cubicBezTo>
                <a:close/>
                <a:moveTo>
                  <a:pt x="10933125" y="926907"/>
                </a:moveTo>
                <a:cubicBezTo>
                  <a:pt x="10941149" y="926907"/>
                  <a:pt x="10949233" y="929285"/>
                  <a:pt x="10952562" y="934040"/>
                </a:cubicBezTo>
                <a:lnTo>
                  <a:pt x="10914045" y="934040"/>
                </a:lnTo>
                <a:cubicBezTo>
                  <a:pt x="10917136" y="929285"/>
                  <a:pt x="10925100" y="926907"/>
                  <a:pt x="10933125" y="926907"/>
                </a:cubicBezTo>
                <a:close/>
                <a:moveTo>
                  <a:pt x="11036253" y="905509"/>
                </a:moveTo>
                <a:cubicBezTo>
                  <a:pt x="11029834" y="904320"/>
                  <a:pt x="11021037" y="905509"/>
                  <a:pt x="11012656" y="905806"/>
                </a:cubicBezTo>
                <a:lnTo>
                  <a:pt x="11011594" y="905552"/>
                </a:lnTo>
                <a:close/>
                <a:moveTo>
                  <a:pt x="1017129" y="871866"/>
                </a:moveTo>
                <a:cubicBezTo>
                  <a:pt x="983487" y="872222"/>
                  <a:pt x="948180" y="878404"/>
                  <a:pt x="922502" y="886963"/>
                </a:cubicBezTo>
                <a:lnTo>
                  <a:pt x="921347" y="889271"/>
                </a:lnTo>
                <a:lnTo>
                  <a:pt x="920600" y="889341"/>
                </a:lnTo>
                <a:lnTo>
                  <a:pt x="917830" y="890105"/>
                </a:lnTo>
                <a:lnTo>
                  <a:pt x="902829" y="891439"/>
                </a:lnTo>
                <a:lnTo>
                  <a:pt x="899201" y="891243"/>
                </a:lnTo>
                <a:cubicBezTo>
                  <a:pt x="897775" y="891719"/>
                  <a:pt x="895873" y="892194"/>
                  <a:pt x="893971" y="892194"/>
                </a:cubicBezTo>
                <a:cubicBezTo>
                  <a:pt x="895873" y="891719"/>
                  <a:pt x="897775" y="891719"/>
                  <a:pt x="899677" y="891719"/>
                </a:cubicBezTo>
                <a:lnTo>
                  <a:pt x="902829" y="891439"/>
                </a:lnTo>
                <a:lnTo>
                  <a:pt x="911327" y="891897"/>
                </a:lnTo>
                <a:lnTo>
                  <a:pt x="917830" y="890105"/>
                </a:lnTo>
                <a:lnTo>
                  <a:pt x="921075" y="889816"/>
                </a:lnTo>
                <a:lnTo>
                  <a:pt x="921347" y="889271"/>
                </a:lnTo>
                <a:lnTo>
                  <a:pt x="1011007" y="880901"/>
                </a:lnTo>
                <a:cubicBezTo>
                  <a:pt x="1040192" y="879831"/>
                  <a:pt x="1069437" y="881971"/>
                  <a:pt x="1101772" y="891719"/>
                </a:cubicBezTo>
                <a:cubicBezTo>
                  <a:pt x="1082751" y="876978"/>
                  <a:pt x="1050772" y="871509"/>
                  <a:pt x="1017129" y="871866"/>
                </a:cubicBezTo>
                <a:close/>
                <a:moveTo>
                  <a:pt x="4630084" y="862712"/>
                </a:moveTo>
                <a:lnTo>
                  <a:pt x="4629521" y="863308"/>
                </a:lnTo>
                <a:lnTo>
                  <a:pt x="4628640" y="863376"/>
                </a:lnTo>
                <a:close/>
                <a:moveTo>
                  <a:pt x="679499" y="815636"/>
                </a:moveTo>
                <a:lnTo>
                  <a:pt x="708030" y="815636"/>
                </a:lnTo>
                <a:lnTo>
                  <a:pt x="669513" y="820391"/>
                </a:lnTo>
                <a:close/>
                <a:moveTo>
                  <a:pt x="3515026" y="815160"/>
                </a:moveTo>
                <a:lnTo>
                  <a:pt x="3447978" y="820391"/>
                </a:lnTo>
                <a:lnTo>
                  <a:pt x="3393292" y="840363"/>
                </a:lnTo>
                <a:close/>
                <a:moveTo>
                  <a:pt x="3662437" y="790909"/>
                </a:moveTo>
                <a:cubicBezTo>
                  <a:pt x="3640088" y="793286"/>
                  <a:pt x="3592060" y="786154"/>
                  <a:pt x="3569711" y="803272"/>
                </a:cubicBezTo>
                <a:close/>
                <a:moveTo>
                  <a:pt x="1262496" y="790909"/>
                </a:moveTo>
                <a:lnTo>
                  <a:pt x="1256315" y="798517"/>
                </a:lnTo>
                <a:lnTo>
                  <a:pt x="1278663" y="803272"/>
                </a:lnTo>
                <a:close/>
                <a:moveTo>
                  <a:pt x="473126" y="754190"/>
                </a:moveTo>
                <a:cubicBezTo>
                  <a:pt x="490066" y="755751"/>
                  <a:pt x="503797" y="777238"/>
                  <a:pt x="515922" y="773315"/>
                </a:cubicBezTo>
                <a:cubicBezTo>
                  <a:pt x="490244" y="783301"/>
                  <a:pt x="467895" y="750965"/>
                  <a:pt x="455056" y="760951"/>
                </a:cubicBezTo>
                <a:cubicBezTo>
                  <a:pt x="461475" y="755364"/>
                  <a:pt x="467479" y="753670"/>
                  <a:pt x="473126" y="754190"/>
                </a:cubicBezTo>
                <a:close/>
                <a:moveTo>
                  <a:pt x="10700597" y="738602"/>
                </a:moveTo>
                <a:cubicBezTo>
                  <a:pt x="10706601" y="738245"/>
                  <a:pt x="10712188" y="738840"/>
                  <a:pt x="10715279" y="743832"/>
                </a:cubicBezTo>
                <a:lnTo>
                  <a:pt x="10683419" y="743832"/>
                </a:lnTo>
                <a:lnTo>
                  <a:pt x="10683419" y="739077"/>
                </a:lnTo>
                <a:cubicBezTo>
                  <a:pt x="10688174" y="740266"/>
                  <a:pt x="10694594" y="738959"/>
                  <a:pt x="10700597" y="738602"/>
                </a:cubicBezTo>
                <a:close/>
                <a:moveTo>
                  <a:pt x="2806978" y="713875"/>
                </a:moveTo>
                <a:cubicBezTo>
                  <a:pt x="2825523" y="726239"/>
                  <a:pt x="2859287" y="720057"/>
                  <a:pt x="2868324" y="722910"/>
                </a:cubicBezTo>
                <a:cubicBezTo>
                  <a:pt x="2854533" y="706267"/>
                  <a:pt x="2827902" y="718630"/>
                  <a:pt x="2806978" y="713875"/>
                </a:cubicBezTo>
                <a:close/>
                <a:moveTo>
                  <a:pt x="1461264" y="701987"/>
                </a:moveTo>
                <a:cubicBezTo>
                  <a:pt x="1631024" y="751441"/>
                  <a:pt x="1842627" y="756196"/>
                  <a:pt x="2038067" y="768560"/>
                </a:cubicBezTo>
                <a:cubicBezTo>
                  <a:pt x="1845482" y="746210"/>
                  <a:pt x="1653373" y="689148"/>
                  <a:pt x="1461264" y="701987"/>
                </a:cubicBezTo>
                <a:close/>
                <a:moveTo>
                  <a:pt x="5591580" y="701512"/>
                </a:moveTo>
                <a:lnTo>
                  <a:pt x="5601092" y="709120"/>
                </a:lnTo>
                <a:cubicBezTo>
                  <a:pt x="5600618" y="709596"/>
                  <a:pt x="5600140" y="709596"/>
                  <a:pt x="5599666" y="710071"/>
                </a:cubicBezTo>
                <a:cubicBezTo>
                  <a:pt x="5596812" y="707694"/>
                  <a:pt x="5593959" y="704841"/>
                  <a:pt x="5591580" y="701512"/>
                </a:cubicBezTo>
                <a:close/>
                <a:moveTo>
                  <a:pt x="6353239" y="700204"/>
                </a:moveTo>
                <a:cubicBezTo>
                  <a:pt x="6348484" y="701036"/>
                  <a:pt x="6344561" y="702939"/>
                  <a:pt x="6341470" y="705316"/>
                </a:cubicBezTo>
                <a:lnTo>
                  <a:pt x="6317669" y="708677"/>
                </a:lnTo>
                <a:lnTo>
                  <a:pt x="6314841" y="708169"/>
                </a:lnTo>
                <a:lnTo>
                  <a:pt x="6293439" y="712099"/>
                </a:lnTo>
                <a:lnTo>
                  <a:pt x="6076309" y="742763"/>
                </a:lnTo>
                <a:cubicBezTo>
                  <a:pt x="5989468" y="757147"/>
                  <a:pt x="5904469" y="774504"/>
                  <a:pt x="5822205" y="798042"/>
                </a:cubicBezTo>
                <a:cubicBezTo>
                  <a:pt x="5905421" y="785678"/>
                  <a:pt x="5953448" y="800419"/>
                  <a:pt x="6023349" y="760000"/>
                </a:cubicBezTo>
                <a:cubicBezTo>
                  <a:pt x="6071376" y="771888"/>
                  <a:pt x="6170760" y="767133"/>
                  <a:pt x="6215458" y="730043"/>
                </a:cubicBezTo>
                <a:cubicBezTo>
                  <a:pt x="6225444" y="735273"/>
                  <a:pt x="6222116" y="742406"/>
                  <a:pt x="6222116" y="750014"/>
                </a:cubicBezTo>
                <a:cubicBezTo>
                  <a:pt x="6222116" y="732896"/>
                  <a:pt x="6236500" y="724336"/>
                  <a:pt x="6255283" y="719106"/>
                </a:cubicBezTo>
                <a:lnTo>
                  <a:pt x="6293439" y="712099"/>
                </a:lnTo>
                <a:lnTo>
                  <a:pt x="6317669" y="708677"/>
                </a:lnTo>
                <a:lnTo>
                  <a:pt x="6324767" y="709952"/>
                </a:lnTo>
                <a:cubicBezTo>
                  <a:pt x="6327680" y="711735"/>
                  <a:pt x="6330295" y="714351"/>
                  <a:pt x="6332910" y="716728"/>
                </a:cubicBezTo>
                <a:cubicBezTo>
                  <a:pt x="6332910" y="718630"/>
                  <a:pt x="6332910" y="720532"/>
                  <a:pt x="6333386" y="721959"/>
                </a:cubicBezTo>
                <a:cubicBezTo>
                  <a:pt x="6322450" y="725763"/>
                  <a:pt x="6313415" y="734798"/>
                  <a:pt x="6299149" y="730518"/>
                </a:cubicBezTo>
                <a:cubicBezTo>
                  <a:pt x="6311988" y="750490"/>
                  <a:pt x="6321498" y="723385"/>
                  <a:pt x="6337666" y="725763"/>
                </a:cubicBezTo>
                <a:cubicBezTo>
                  <a:pt x="6335288" y="725287"/>
                  <a:pt x="6334338" y="723861"/>
                  <a:pt x="6333386" y="721959"/>
                </a:cubicBezTo>
                <a:cubicBezTo>
                  <a:pt x="6334813" y="721483"/>
                  <a:pt x="6336239" y="721008"/>
                  <a:pt x="6337666" y="721008"/>
                </a:cubicBezTo>
                <a:cubicBezTo>
                  <a:pt x="6336239" y="720057"/>
                  <a:pt x="6334813" y="718630"/>
                  <a:pt x="6333386" y="717204"/>
                </a:cubicBezTo>
                <a:cubicBezTo>
                  <a:pt x="6334338" y="713400"/>
                  <a:pt x="6336715" y="708644"/>
                  <a:pt x="6341470" y="705316"/>
                </a:cubicBezTo>
                <a:cubicBezTo>
                  <a:pt x="6350980" y="703889"/>
                  <a:pt x="6360491" y="702938"/>
                  <a:pt x="6370001" y="701512"/>
                </a:cubicBezTo>
                <a:cubicBezTo>
                  <a:pt x="6363581" y="699610"/>
                  <a:pt x="6357994" y="699372"/>
                  <a:pt x="6353239" y="700204"/>
                </a:cubicBezTo>
                <a:close/>
                <a:moveTo>
                  <a:pt x="11354329" y="696118"/>
                </a:moveTo>
                <a:cubicBezTo>
                  <a:pt x="11375237" y="692596"/>
                  <a:pt x="11389324" y="713281"/>
                  <a:pt x="11411436" y="720057"/>
                </a:cubicBezTo>
                <a:cubicBezTo>
                  <a:pt x="11384332" y="720532"/>
                  <a:pt x="11349618" y="723385"/>
                  <a:pt x="11330598" y="709120"/>
                </a:cubicBezTo>
                <a:cubicBezTo>
                  <a:pt x="11339633" y="701155"/>
                  <a:pt x="11347360" y="697292"/>
                  <a:pt x="11354329" y="696118"/>
                </a:cubicBezTo>
                <a:close/>
                <a:moveTo>
                  <a:pt x="10946239" y="696081"/>
                </a:moveTo>
                <a:cubicBezTo>
                  <a:pt x="10978893" y="695479"/>
                  <a:pt x="11011883" y="706980"/>
                  <a:pt x="11035777" y="709120"/>
                </a:cubicBezTo>
                <a:cubicBezTo>
                  <a:pt x="10991079" y="713876"/>
                  <a:pt x="10949233" y="696757"/>
                  <a:pt x="10914045" y="701512"/>
                </a:cubicBezTo>
                <a:cubicBezTo>
                  <a:pt x="10924506" y="697827"/>
                  <a:pt x="10935354" y="696281"/>
                  <a:pt x="10946239" y="696081"/>
                </a:cubicBezTo>
                <a:close/>
                <a:moveTo>
                  <a:pt x="1470773" y="672030"/>
                </a:moveTo>
                <a:lnTo>
                  <a:pt x="1509289" y="679638"/>
                </a:lnTo>
                <a:lnTo>
                  <a:pt x="1499779" y="672030"/>
                </a:lnTo>
                <a:close/>
                <a:moveTo>
                  <a:pt x="1255839" y="672030"/>
                </a:moveTo>
                <a:cubicBezTo>
                  <a:pt x="1268677" y="679638"/>
                  <a:pt x="1326216" y="689148"/>
                  <a:pt x="1355223" y="696756"/>
                </a:cubicBezTo>
                <a:cubicBezTo>
                  <a:pt x="1349040" y="679638"/>
                  <a:pt x="1278663" y="682015"/>
                  <a:pt x="1255839" y="672030"/>
                </a:cubicBezTo>
                <a:close/>
                <a:moveTo>
                  <a:pt x="862098" y="672030"/>
                </a:moveTo>
                <a:lnTo>
                  <a:pt x="910125" y="691526"/>
                </a:lnTo>
                <a:lnTo>
                  <a:pt x="884447" y="691526"/>
                </a:lnTo>
                <a:close/>
                <a:moveTo>
                  <a:pt x="5613932" y="649680"/>
                </a:moveTo>
                <a:lnTo>
                  <a:pt x="5607752" y="672029"/>
                </a:lnTo>
                <a:lnTo>
                  <a:pt x="5591580" y="662043"/>
                </a:lnTo>
                <a:close/>
                <a:moveTo>
                  <a:pt x="1201631" y="642547"/>
                </a:moveTo>
                <a:lnTo>
                  <a:pt x="1217798" y="654911"/>
                </a:lnTo>
                <a:lnTo>
                  <a:pt x="1240146" y="654911"/>
                </a:lnTo>
                <a:close/>
                <a:moveTo>
                  <a:pt x="10830829" y="624953"/>
                </a:moveTo>
                <a:lnTo>
                  <a:pt x="10936394" y="624953"/>
                </a:lnTo>
                <a:cubicBezTo>
                  <a:pt x="10952561" y="639694"/>
                  <a:pt x="10904534" y="642072"/>
                  <a:pt x="10930212" y="662043"/>
                </a:cubicBezTo>
                <a:cubicBezTo>
                  <a:pt x="10888366" y="662043"/>
                  <a:pt x="10853178" y="639694"/>
                  <a:pt x="10830829" y="624953"/>
                </a:cubicBezTo>
                <a:close/>
                <a:moveTo>
                  <a:pt x="4075631" y="624953"/>
                </a:moveTo>
                <a:lnTo>
                  <a:pt x="4091796" y="624953"/>
                </a:lnTo>
                <a:lnTo>
                  <a:pt x="4063268" y="637316"/>
                </a:lnTo>
                <a:close/>
                <a:moveTo>
                  <a:pt x="1047563" y="612590"/>
                </a:moveTo>
                <a:lnTo>
                  <a:pt x="1146946" y="642072"/>
                </a:lnTo>
                <a:cubicBezTo>
                  <a:pt x="1146946" y="620198"/>
                  <a:pt x="1089408" y="622576"/>
                  <a:pt x="1047563" y="612590"/>
                </a:cubicBezTo>
                <a:close/>
                <a:moveTo>
                  <a:pt x="5282900" y="611498"/>
                </a:moveTo>
                <a:cubicBezTo>
                  <a:pt x="5289863" y="610094"/>
                  <a:pt x="5297472" y="610094"/>
                  <a:pt x="5306269" y="612590"/>
                </a:cubicBezTo>
                <a:cubicBezTo>
                  <a:pt x="5283920" y="627331"/>
                  <a:pt x="5245402" y="634939"/>
                  <a:pt x="5223052" y="632562"/>
                </a:cubicBezTo>
                <a:cubicBezTo>
                  <a:pt x="5246949" y="632562"/>
                  <a:pt x="5262017" y="615711"/>
                  <a:pt x="5282900" y="611498"/>
                </a:cubicBezTo>
                <a:close/>
                <a:moveTo>
                  <a:pt x="915725" y="588933"/>
                </a:moveTo>
                <a:cubicBezTo>
                  <a:pt x="887670" y="588933"/>
                  <a:pt x="858783" y="591430"/>
                  <a:pt x="833105" y="590241"/>
                </a:cubicBezTo>
                <a:cubicBezTo>
                  <a:pt x="836433" y="620198"/>
                  <a:pt x="868293" y="595471"/>
                  <a:pt x="893971" y="612590"/>
                </a:cubicBezTo>
                <a:cubicBezTo>
                  <a:pt x="897299" y="607359"/>
                  <a:pt x="890642" y="604982"/>
                  <a:pt x="884460" y="602604"/>
                </a:cubicBezTo>
                <a:cubicBezTo>
                  <a:pt x="922977" y="565514"/>
                  <a:pt x="948655" y="619723"/>
                  <a:pt x="993354" y="602604"/>
                </a:cubicBezTo>
                <a:cubicBezTo>
                  <a:pt x="971004" y="591430"/>
                  <a:pt x="943781" y="588933"/>
                  <a:pt x="915725" y="588933"/>
                </a:cubicBezTo>
                <a:close/>
                <a:moveTo>
                  <a:pt x="9681444" y="557608"/>
                </a:moveTo>
                <a:cubicBezTo>
                  <a:pt x="9696245" y="556360"/>
                  <a:pt x="9710748" y="556954"/>
                  <a:pt x="9715741" y="565513"/>
                </a:cubicBezTo>
                <a:cubicBezTo>
                  <a:pt x="9690063" y="565513"/>
                  <a:pt x="9664385" y="567891"/>
                  <a:pt x="9645364" y="560758"/>
                </a:cubicBezTo>
                <a:cubicBezTo>
                  <a:pt x="9651546" y="561947"/>
                  <a:pt x="9666644" y="558856"/>
                  <a:pt x="9681444" y="557608"/>
                </a:cubicBezTo>
                <a:close/>
                <a:moveTo>
                  <a:pt x="6370001" y="543164"/>
                </a:moveTo>
                <a:lnTo>
                  <a:pt x="6331959" y="565513"/>
                </a:lnTo>
                <a:lnTo>
                  <a:pt x="6331959" y="548395"/>
                </a:lnTo>
                <a:close/>
                <a:moveTo>
                  <a:pt x="7587184" y="542169"/>
                </a:moveTo>
                <a:cubicBezTo>
                  <a:pt x="7543430" y="537934"/>
                  <a:pt x="7480215" y="551486"/>
                  <a:pt x="7437062" y="560758"/>
                </a:cubicBezTo>
                <a:lnTo>
                  <a:pt x="7437062" y="565514"/>
                </a:lnTo>
                <a:lnTo>
                  <a:pt x="7392364" y="573122"/>
                </a:lnTo>
                <a:cubicBezTo>
                  <a:pt x="7462740" y="592618"/>
                  <a:pt x="7546431" y="560758"/>
                  <a:pt x="7622989" y="553150"/>
                </a:cubicBezTo>
                <a:cubicBezTo>
                  <a:pt x="7614192" y="546968"/>
                  <a:pt x="7601769" y="543580"/>
                  <a:pt x="7587184" y="542169"/>
                </a:cubicBezTo>
                <a:close/>
                <a:moveTo>
                  <a:pt x="6046649" y="536032"/>
                </a:moveTo>
                <a:lnTo>
                  <a:pt x="6085165" y="536032"/>
                </a:lnTo>
                <a:lnTo>
                  <a:pt x="6037138" y="543165"/>
                </a:lnTo>
                <a:close/>
                <a:moveTo>
                  <a:pt x="9952549" y="518437"/>
                </a:moveTo>
                <a:lnTo>
                  <a:pt x="9997723" y="518437"/>
                </a:lnTo>
                <a:lnTo>
                  <a:pt x="9946367" y="523668"/>
                </a:lnTo>
                <a:close/>
                <a:moveTo>
                  <a:pt x="9869333" y="518437"/>
                </a:moveTo>
                <a:lnTo>
                  <a:pt x="9869333" y="523668"/>
                </a:lnTo>
                <a:lnTo>
                  <a:pt x="9821305" y="523668"/>
                </a:lnTo>
                <a:close/>
                <a:moveTo>
                  <a:pt x="4130315" y="518437"/>
                </a:moveTo>
                <a:cubicBezTo>
                  <a:pt x="3982906" y="557905"/>
                  <a:pt x="3819345" y="607359"/>
                  <a:pt x="3668605" y="612589"/>
                </a:cubicBezTo>
                <a:cubicBezTo>
                  <a:pt x="3822673" y="580254"/>
                  <a:pt x="3982906" y="560758"/>
                  <a:pt x="4130315" y="518437"/>
                </a:cubicBezTo>
                <a:close/>
                <a:moveTo>
                  <a:pt x="10084029" y="517962"/>
                </a:moveTo>
                <a:cubicBezTo>
                  <a:pt x="10090448" y="517962"/>
                  <a:pt x="10096868" y="519864"/>
                  <a:pt x="10099959" y="523668"/>
                </a:cubicBezTo>
                <a:lnTo>
                  <a:pt x="10068099" y="523668"/>
                </a:lnTo>
                <a:cubicBezTo>
                  <a:pt x="10071190" y="519864"/>
                  <a:pt x="10077609" y="517962"/>
                  <a:pt x="10084029" y="517962"/>
                </a:cubicBezTo>
                <a:close/>
                <a:moveTo>
                  <a:pt x="6261107" y="501319"/>
                </a:moveTo>
                <a:lnTo>
                  <a:pt x="6261107" y="506074"/>
                </a:lnTo>
                <a:lnTo>
                  <a:pt x="6229247" y="506074"/>
                </a:lnTo>
                <a:close/>
                <a:moveTo>
                  <a:pt x="2784617" y="494662"/>
                </a:moveTo>
                <a:cubicBezTo>
                  <a:pt x="2815528" y="498466"/>
                  <a:pt x="2851193" y="496089"/>
                  <a:pt x="2877345" y="506074"/>
                </a:cubicBezTo>
                <a:lnTo>
                  <a:pt x="2784617" y="506074"/>
                </a:lnTo>
                <a:cubicBezTo>
                  <a:pt x="2784617" y="501795"/>
                  <a:pt x="2785567" y="497991"/>
                  <a:pt x="2784617" y="494662"/>
                </a:cubicBezTo>
                <a:close/>
                <a:moveTo>
                  <a:pt x="3063270" y="493711"/>
                </a:moveTo>
                <a:lnTo>
                  <a:pt x="3063270" y="501319"/>
                </a:lnTo>
                <a:lnTo>
                  <a:pt x="2992895" y="501319"/>
                </a:lnTo>
                <a:close/>
                <a:moveTo>
                  <a:pt x="2932031" y="493711"/>
                </a:moveTo>
                <a:lnTo>
                  <a:pt x="2932031" y="506074"/>
                </a:lnTo>
                <a:cubicBezTo>
                  <a:pt x="2915861" y="508928"/>
                  <a:pt x="2906351" y="503697"/>
                  <a:pt x="2893510" y="501319"/>
                </a:cubicBezTo>
                <a:cubicBezTo>
                  <a:pt x="2899694" y="488956"/>
                  <a:pt x="2919190" y="496564"/>
                  <a:pt x="2932031" y="493711"/>
                </a:cubicBezTo>
                <a:close/>
                <a:moveTo>
                  <a:pt x="2777957" y="488955"/>
                </a:moveTo>
                <a:cubicBezTo>
                  <a:pt x="2782239" y="489906"/>
                  <a:pt x="2783666" y="492284"/>
                  <a:pt x="2784141" y="494661"/>
                </a:cubicBezTo>
                <a:cubicBezTo>
                  <a:pt x="2780813" y="494186"/>
                  <a:pt x="2777009" y="493710"/>
                  <a:pt x="2773679" y="493235"/>
                </a:cubicBezTo>
                <a:close/>
                <a:moveTo>
                  <a:pt x="3245869" y="484200"/>
                </a:moveTo>
                <a:lnTo>
                  <a:pt x="3268218" y="488955"/>
                </a:lnTo>
                <a:lnTo>
                  <a:pt x="3239687" y="488955"/>
                </a:lnTo>
                <a:close/>
                <a:moveTo>
                  <a:pt x="9215972" y="471361"/>
                </a:moveTo>
                <a:lnTo>
                  <a:pt x="9228811" y="483724"/>
                </a:lnTo>
                <a:cubicBezTo>
                  <a:pt x="9013877" y="496563"/>
                  <a:pt x="8811782" y="508927"/>
                  <a:pt x="8600652" y="493710"/>
                </a:cubicBezTo>
                <a:close/>
                <a:moveTo>
                  <a:pt x="9590680" y="464228"/>
                </a:moveTo>
                <a:cubicBezTo>
                  <a:pt x="9491297" y="476591"/>
                  <a:pt x="9353397" y="491332"/>
                  <a:pt x="9260671" y="476591"/>
                </a:cubicBezTo>
                <a:close/>
                <a:moveTo>
                  <a:pt x="2307199" y="464228"/>
                </a:moveTo>
                <a:cubicBezTo>
                  <a:pt x="2326221" y="464228"/>
                  <a:pt x="2339060" y="471836"/>
                  <a:pt x="2355227" y="476591"/>
                </a:cubicBezTo>
                <a:cubicBezTo>
                  <a:pt x="2476959" y="491332"/>
                  <a:pt x="2618186" y="468983"/>
                  <a:pt x="2729932" y="501318"/>
                </a:cubicBezTo>
                <a:cubicBezTo>
                  <a:pt x="2736588" y="493710"/>
                  <a:pt x="2748952" y="491332"/>
                  <a:pt x="2746099" y="484200"/>
                </a:cubicBezTo>
                <a:cubicBezTo>
                  <a:pt x="2754182" y="488955"/>
                  <a:pt x="2764169" y="491808"/>
                  <a:pt x="2774155" y="493710"/>
                </a:cubicBezTo>
                <a:lnTo>
                  <a:pt x="2762266" y="506549"/>
                </a:lnTo>
                <a:cubicBezTo>
                  <a:pt x="2627697" y="498941"/>
                  <a:pt x="2470775" y="498941"/>
                  <a:pt x="2332878" y="484200"/>
                </a:cubicBezTo>
                <a:cubicBezTo>
                  <a:pt x="2320040" y="484200"/>
                  <a:pt x="2307199" y="474214"/>
                  <a:pt x="2307199" y="464228"/>
                </a:cubicBezTo>
                <a:close/>
                <a:moveTo>
                  <a:pt x="10277862" y="451746"/>
                </a:moveTo>
                <a:cubicBezTo>
                  <a:pt x="10338787" y="451390"/>
                  <a:pt x="10398108" y="455670"/>
                  <a:pt x="10446135" y="471837"/>
                </a:cubicBezTo>
                <a:lnTo>
                  <a:pt x="10099958" y="459473"/>
                </a:lnTo>
                <a:cubicBezTo>
                  <a:pt x="10154405" y="457096"/>
                  <a:pt x="10216936" y="452103"/>
                  <a:pt x="10277862" y="451746"/>
                </a:cubicBezTo>
                <a:close/>
                <a:moveTo>
                  <a:pt x="2070870" y="451657"/>
                </a:moveTo>
                <a:cubicBezTo>
                  <a:pt x="2116520" y="455847"/>
                  <a:pt x="2162171" y="475284"/>
                  <a:pt x="2207819" y="464228"/>
                </a:cubicBezTo>
                <a:lnTo>
                  <a:pt x="2207819" y="476591"/>
                </a:lnTo>
                <a:lnTo>
                  <a:pt x="2025222" y="454242"/>
                </a:lnTo>
                <a:cubicBezTo>
                  <a:pt x="2040436" y="450557"/>
                  <a:pt x="2055651" y="450260"/>
                  <a:pt x="2070870" y="451657"/>
                </a:cubicBezTo>
                <a:close/>
                <a:moveTo>
                  <a:pt x="3183162" y="449607"/>
                </a:moveTo>
                <a:cubicBezTo>
                  <a:pt x="3189997" y="450201"/>
                  <a:pt x="3196417" y="453292"/>
                  <a:pt x="3201172" y="459473"/>
                </a:cubicBezTo>
                <a:cubicBezTo>
                  <a:pt x="3188334" y="457096"/>
                  <a:pt x="3169313" y="464228"/>
                  <a:pt x="3162656" y="454718"/>
                </a:cubicBezTo>
                <a:cubicBezTo>
                  <a:pt x="3169075" y="450914"/>
                  <a:pt x="3176327" y="449012"/>
                  <a:pt x="3183162" y="449607"/>
                </a:cubicBezTo>
                <a:close/>
                <a:moveTo>
                  <a:pt x="8107066" y="434746"/>
                </a:moveTo>
                <a:cubicBezTo>
                  <a:pt x="8107066" y="441879"/>
                  <a:pt x="8119905" y="447110"/>
                  <a:pt x="8129416" y="447110"/>
                </a:cubicBezTo>
                <a:lnTo>
                  <a:pt x="8138926" y="442355"/>
                </a:lnTo>
                <a:cubicBezTo>
                  <a:pt x="8123234" y="444732"/>
                  <a:pt x="8119905" y="434746"/>
                  <a:pt x="8107066" y="434746"/>
                </a:cubicBezTo>
                <a:close/>
                <a:moveTo>
                  <a:pt x="7491746" y="434746"/>
                </a:moveTo>
                <a:lnTo>
                  <a:pt x="7497928" y="441879"/>
                </a:lnTo>
                <a:lnTo>
                  <a:pt x="7469397" y="441879"/>
                </a:lnTo>
                <a:close/>
                <a:moveTo>
                  <a:pt x="1720887" y="434390"/>
                </a:moveTo>
                <a:cubicBezTo>
                  <a:pt x="1733722" y="434390"/>
                  <a:pt x="1746561" y="436887"/>
                  <a:pt x="1756072" y="441879"/>
                </a:cubicBezTo>
                <a:lnTo>
                  <a:pt x="1717559" y="441879"/>
                </a:lnTo>
                <a:lnTo>
                  <a:pt x="1717559" y="454243"/>
                </a:lnTo>
                <a:lnTo>
                  <a:pt x="1685699" y="441879"/>
                </a:lnTo>
                <a:cubicBezTo>
                  <a:pt x="1695209" y="436887"/>
                  <a:pt x="1708048" y="434390"/>
                  <a:pt x="1720887" y="434390"/>
                </a:cubicBezTo>
                <a:close/>
                <a:moveTo>
                  <a:pt x="9389417" y="416736"/>
                </a:moveTo>
                <a:cubicBezTo>
                  <a:pt x="9432690" y="416439"/>
                  <a:pt x="9475130" y="418341"/>
                  <a:pt x="9506989" y="429516"/>
                </a:cubicBezTo>
                <a:cubicBezTo>
                  <a:pt x="9446123" y="427138"/>
                  <a:pt x="9331047" y="437124"/>
                  <a:pt x="9266853" y="417152"/>
                </a:cubicBezTo>
                <a:cubicBezTo>
                  <a:pt x="9302041" y="419530"/>
                  <a:pt x="9346145" y="417033"/>
                  <a:pt x="9389417" y="416736"/>
                </a:cubicBezTo>
                <a:close/>
                <a:moveTo>
                  <a:pt x="7382853" y="412397"/>
                </a:moveTo>
                <a:lnTo>
                  <a:pt x="7382853" y="429516"/>
                </a:lnTo>
                <a:cubicBezTo>
                  <a:pt x="7321986" y="414775"/>
                  <a:pt x="7264449" y="459473"/>
                  <a:pt x="7200254" y="434746"/>
                </a:cubicBezTo>
                <a:close/>
                <a:moveTo>
                  <a:pt x="8376208" y="404789"/>
                </a:moveTo>
                <a:lnTo>
                  <a:pt x="8414726" y="404789"/>
                </a:lnTo>
                <a:lnTo>
                  <a:pt x="8369551" y="412397"/>
                </a:lnTo>
                <a:close/>
                <a:moveTo>
                  <a:pt x="6793211" y="404789"/>
                </a:moveTo>
                <a:lnTo>
                  <a:pt x="6783700" y="412397"/>
                </a:lnTo>
                <a:lnTo>
                  <a:pt x="6767533" y="412397"/>
                </a:lnTo>
                <a:close/>
                <a:moveTo>
                  <a:pt x="7523606" y="400034"/>
                </a:moveTo>
                <a:cubicBezTo>
                  <a:pt x="7507438" y="429516"/>
                  <a:pt x="7446572" y="417153"/>
                  <a:pt x="7414712" y="412397"/>
                </a:cubicBezTo>
                <a:cubicBezTo>
                  <a:pt x="7456558" y="400034"/>
                  <a:pt x="7478907" y="410020"/>
                  <a:pt x="7523606" y="400034"/>
                </a:cubicBezTo>
                <a:close/>
                <a:moveTo>
                  <a:pt x="7699821" y="381830"/>
                </a:moveTo>
                <a:cubicBezTo>
                  <a:pt x="7712593" y="381993"/>
                  <a:pt x="7725343" y="383509"/>
                  <a:pt x="7738063" y="387194"/>
                </a:cubicBezTo>
                <a:cubicBezTo>
                  <a:pt x="7690036" y="401935"/>
                  <a:pt x="7654848" y="381964"/>
                  <a:pt x="7613003" y="404313"/>
                </a:cubicBezTo>
                <a:cubicBezTo>
                  <a:pt x="7600639" y="404789"/>
                  <a:pt x="7581619" y="407166"/>
                  <a:pt x="7584472" y="394803"/>
                </a:cubicBezTo>
                <a:cubicBezTo>
                  <a:pt x="7622989" y="393020"/>
                  <a:pt x="7661505" y="381340"/>
                  <a:pt x="7699821" y="381830"/>
                </a:cubicBezTo>
                <a:close/>
                <a:moveTo>
                  <a:pt x="7876440" y="375307"/>
                </a:moveTo>
                <a:lnTo>
                  <a:pt x="7882622" y="382440"/>
                </a:lnTo>
                <a:lnTo>
                  <a:pt x="7799406" y="382440"/>
                </a:lnTo>
                <a:close/>
                <a:moveTo>
                  <a:pt x="8282561" y="371087"/>
                </a:moveTo>
                <a:cubicBezTo>
                  <a:pt x="8300482" y="366183"/>
                  <a:pt x="8324021" y="378398"/>
                  <a:pt x="8331510" y="387670"/>
                </a:cubicBezTo>
                <a:lnTo>
                  <a:pt x="8267315" y="382439"/>
                </a:lnTo>
                <a:cubicBezTo>
                  <a:pt x="8271238" y="376258"/>
                  <a:pt x="8276588" y="372721"/>
                  <a:pt x="8282561" y="371087"/>
                </a:cubicBezTo>
                <a:close/>
                <a:moveTo>
                  <a:pt x="4216857" y="365321"/>
                </a:moveTo>
                <a:lnTo>
                  <a:pt x="4239208" y="365321"/>
                </a:lnTo>
                <a:lnTo>
                  <a:pt x="4207347" y="370076"/>
                </a:lnTo>
                <a:close/>
                <a:moveTo>
                  <a:pt x="8002733" y="363538"/>
                </a:moveTo>
                <a:cubicBezTo>
                  <a:pt x="8011367" y="363122"/>
                  <a:pt x="8020402" y="363538"/>
                  <a:pt x="8030031" y="365321"/>
                </a:cubicBezTo>
                <a:lnTo>
                  <a:pt x="8030031" y="387670"/>
                </a:lnTo>
                <a:lnTo>
                  <a:pt x="8023850" y="387670"/>
                </a:lnTo>
                <a:cubicBezTo>
                  <a:pt x="8007682" y="350580"/>
                  <a:pt x="7956326" y="387670"/>
                  <a:pt x="7930648" y="375307"/>
                </a:cubicBezTo>
                <a:cubicBezTo>
                  <a:pt x="7954543" y="373524"/>
                  <a:pt x="7976832" y="364786"/>
                  <a:pt x="8002733" y="363538"/>
                </a:cubicBezTo>
                <a:close/>
                <a:moveTo>
                  <a:pt x="8089754" y="363271"/>
                </a:moveTo>
                <a:lnTo>
                  <a:pt x="8090253" y="363330"/>
                </a:lnTo>
                <a:lnTo>
                  <a:pt x="8061891" y="365321"/>
                </a:lnTo>
                <a:cubicBezTo>
                  <a:pt x="8071520" y="363419"/>
                  <a:pt x="8080763" y="362914"/>
                  <a:pt x="8089754" y="363271"/>
                </a:cubicBezTo>
                <a:close/>
                <a:moveTo>
                  <a:pt x="9622539" y="357713"/>
                </a:moveTo>
                <a:lnTo>
                  <a:pt x="9622539" y="365321"/>
                </a:lnTo>
                <a:lnTo>
                  <a:pt x="9513646" y="365321"/>
                </a:lnTo>
                <a:close/>
                <a:moveTo>
                  <a:pt x="8266840" y="357713"/>
                </a:moveTo>
                <a:cubicBezTo>
                  <a:pt x="8272546" y="396230"/>
                  <a:pt x="8202644" y="379111"/>
                  <a:pt x="8161275" y="380538"/>
                </a:cubicBezTo>
                <a:cubicBezTo>
                  <a:pt x="8163652" y="379587"/>
                  <a:pt x="8166029" y="378160"/>
                  <a:pt x="8167456" y="375307"/>
                </a:cubicBezTo>
                <a:cubicBezTo>
                  <a:pt x="8150100" y="373881"/>
                  <a:pt x="8133338" y="369482"/>
                  <a:pt x="8116100" y="366391"/>
                </a:cubicBezTo>
                <a:lnTo>
                  <a:pt x="8090253" y="363330"/>
                </a:lnTo>
                <a:lnTo>
                  <a:pt x="8166862" y="357951"/>
                </a:lnTo>
                <a:cubicBezTo>
                  <a:pt x="8202882" y="357951"/>
                  <a:pt x="8238071" y="359140"/>
                  <a:pt x="8266840" y="357713"/>
                </a:cubicBezTo>
                <a:close/>
                <a:moveTo>
                  <a:pt x="5431331" y="352957"/>
                </a:moveTo>
                <a:lnTo>
                  <a:pt x="5476028" y="352957"/>
                </a:lnTo>
                <a:lnTo>
                  <a:pt x="5399471" y="370076"/>
                </a:lnTo>
                <a:close/>
                <a:moveTo>
                  <a:pt x="9944040" y="346739"/>
                </a:moveTo>
                <a:cubicBezTo>
                  <a:pt x="9951329" y="344666"/>
                  <a:pt x="9959086" y="352958"/>
                  <a:pt x="9968716" y="352958"/>
                </a:cubicBezTo>
                <a:lnTo>
                  <a:pt x="9936856" y="352958"/>
                </a:lnTo>
                <a:cubicBezTo>
                  <a:pt x="9939233" y="349273"/>
                  <a:pt x="9941611" y="347430"/>
                  <a:pt x="9944040" y="346739"/>
                </a:cubicBezTo>
                <a:close/>
                <a:moveTo>
                  <a:pt x="862104" y="345349"/>
                </a:moveTo>
                <a:cubicBezTo>
                  <a:pt x="881125" y="360090"/>
                  <a:pt x="926299" y="340594"/>
                  <a:pt x="932481" y="365321"/>
                </a:cubicBezTo>
                <a:cubicBezTo>
                  <a:pt x="906803" y="360090"/>
                  <a:pt x="871614" y="365321"/>
                  <a:pt x="862104" y="345349"/>
                </a:cubicBezTo>
                <a:close/>
                <a:moveTo>
                  <a:pt x="10228349" y="340594"/>
                </a:moveTo>
                <a:lnTo>
                  <a:pt x="10061442" y="352957"/>
                </a:lnTo>
                <a:lnTo>
                  <a:pt x="10068099" y="345349"/>
                </a:lnTo>
                <a:close/>
                <a:moveTo>
                  <a:pt x="778890" y="328230"/>
                </a:moveTo>
                <a:lnTo>
                  <a:pt x="794582" y="328230"/>
                </a:lnTo>
                <a:lnTo>
                  <a:pt x="807421" y="335363"/>
                </a:lnTo>
                <a:close/>
                <a:moveTo>
                  <a:pt x="604145" y="327814"/>
                </a:moveTo>
                <a:cubicBezTo>
                  <a:pt x="630202" y="329241"/>
                  <a:pt x="653115" y="351531"/>
                  <a:pt x="679507" y="340118"/>
                </a:cubicBezTo>
                <a:lnTo>
                  <a:pt x="653829" y="357237"/>
                </a:lnTo>
                <a:lnTo>
                  <a:pt x="708038" y="382439"/>
                </a:lnTo>
                <a:cubicBezTo>
                  <a:pt x="672849" y="372453"/>
                  <a:pt x="605326" y="365321"/>
                  <a:pt x="576795" y="335363"/>
                </a:cubicBezTo>
                <a:cubicBezTo>
                  <a:pt x="586425" y="329181"/>
                  <a:pt x="595459" y="327339"/>
                  <a:pt x="604145" y="327814"/>
                </a:cubicBezTo>
                <a:close/>
                <a:moveTo>
                  <a:pt x="5569231" y="323000"/>
                </a:moveTo>
                <a:cubicBezTo>
                  <a:pt x="5572558" y="340594"/>
                  <a:pt x="5543551" y="332986"/>
                  <a:pt x="5530712" y="335364"/>
                </a:cubicBezTo>
                <a:cubicBezTo>
                  <a:pt x="5540223" y="323000"/>
                  <a:pt x="5553063" y="320623"/>
                  <a:pt x="5569231" y="323000"/>
                </a:cubicBezTo>
                <a:close/>
                <a:moveTo>
                  <a:pt x="1076564" y="315867"/>
                </a:moveTo>
                <a:cubicBezTo>
                  <a:pt x="1111752" y="325853"/>
                  <a:pt x="1153597" y="313489"/>
                  <a:pt x="1179276" y="340594"/>
                </a:cubicBezTo>
                <a:cubicBezTo>
                  <a:pt x="1144087" y="332986"/>
                  <a:pt x="1098913" y="332986"/>
                  <a:pt x="1076564" y="315867"/>
                </a:cubicBezTo>
                <a:close/>
                <a:moveTo>
                  <a:pt x="4514535" y="311112"/>
                </a:moveTo>
                <a:cubicBezTo>
                  <a:pt x="4495514" y="325853"/>
                  <a:pt x="4441303" y="330608"/>
                  <a:pt x="4421807" y="328231"/>
                </a:cubicBezTo>
                <a:close/>
                <a:moveTo>
                  <a:pt x="9715742" y="305881"/>
                </a:moveTo>
                <a:lnTo>
                  <a:pt x="9584023" y="315867"/>
                </a:lnTo>
                <a:lnTo>
                  <a:pt x="9590680" y="310636"/>
                </a:lnTo>
                <a:close/>
                <a:moveTo>
                  <a:pt x="9744272" y="298273"/>
                </a:moveTo>
                <a:lnTo>
                  <a:pt x="9920689" y="310636"/>
                </a:lnTo>
                <a:lnTo>
                  <a:pt x="9738090" y="305881"/>
                </a:lnTo>
                <a:close/>
                <a:moveTo>
                  <a:pt x="5678125" y="298273"/>
                </a:moveTo>
                <a:cubicBezTo>
                  <a:pt x="5684306" y="305881"/>
                  <a:pt x="5692396" y="309210"/>
                  <a:pt x="5700952" y="309685"/>
                </a:cubicBezTo>
                <a:cubicBezTo>
                  <a:pt x="5678601" y="316343"/>
                  <a:pt x="5650544" y="329182"/>
                  <a:pt x="5630100" y="323000"/>
                </a:cubicBezTo>
                <a:cubicBezTo>
                  <a:pt x="5646264" y="315392"/>
                  <a:pt x="5678125" y="313014"/>
                  <a:pt x="5678125" y="298273"/>
                </a:cubicBezTo>
                <a:close/>
                <a:moveTo>
                  <a:pt x="4723284" y="276399"/>
                </a:moveTo>
                <a:lnTo>
                  <a:pt x="4652432" y="285909"/>
                </a:lnTo>
                <a:lnTo>
                  <a:pt x="4662418" y="281154"/>
                </a:lnTo>
                <a:close/>
                <a:moveTo>
                  <a:pt x="6668150" y="275924"/>
                </a:moveTo>
                <a:cubicBezTo>
                  <a:pt x="6655787" y="280679"/>
                  <a:pt x="6640570" y="281154"/>
                  <a:pt x="6631060" y="292091"/>
                </a:cubicBezTo>
                <a:cubicBezTo>
                  <a:pt x="6630109" y="292091"/>
                  <a:pt x="6628682" y="292091"/>
                  <a:pt x="6627732" y="292091"/>
                </a:cubicBezTo>
                <a:cubicBezTo>
                  <a:pt x="6624403" y="288762"/>
                  <a:pt x="6619172" y="284007"/>
                  <a:pt x="6613466" y="286385"/>
                </a:cubicBezTo>
                <a:cubicBezTo>
                  <a:pt x="6617270" y="289714"/>
                  <a:pt x="6622025" y="291616"/>
                  <a:pt x="6627732" y="292091"/>
                </a:cubicBezTo>
                <a:cubicBezTo>
                  <a:pt x="6628682" y="292567"/>
                  <a:pt x="6629158" y="293042"/>
                  <a:pt x="6629634" y="293518"/>
                </a:cubicBezTo>
                <a:cubicBezTo>
                  <a:pt x="6630109" y="293042"/>
                  <a:pt x="6630585" y="292567"/>
                  <a:pt x="6631060" y="292091"/>
                </a:cubicBezTo>
                <a:cubicBezTo>
                  <a:pt x="6645326" y="292091"/>
                  <a:pt x="6661493" y="285909"/>
                  <a:pt x="6668150" y="275924"/>
                </a:cubicBezTo>
                <a:close/>
                <a:moveTo>
                  <a:pt x="6717664" y="275864"/>
                </a:moveTo>
                <a:cubicBezTo>
                  <a:pt x="6714157" y="276875"/>
                  <a:pt x="6710709" y="279728"/>
                  <a:pt x="6706667" y="281630"/>
                </a:cubicBezTo>
                <a:cubicBezTo>
                  <a:pt x="6698108" y="282105"/>
                  <a:pt x="6689548" y="281630"/>
                  <a:pt x="6684318" y="276399"/>
                </a:cubicBezTo>
                <a:lnTo>
                  <a:pt x="6690500" y="281154"/>
                </a:lnTo>
                <a:cubicBezTo>
                  <a:pt x="6697157" y="284958"/>
                  <a:pt x="6702388" y="283532"/>
                  <a:pt x="6706667" y="281630"/>
                </a:cubicBezTo>
                <a:cubicBezTo>
                  <a:pt x="6714752" y="281154"/>
                  <a:pt x="6722835" y="280203"/>
                  <a:pt x="6729017" y="281154"/>
                </a:cubicBezTo>
                <a:cubicBezTo>
                  <a:pt x="6724737" y="275686"/>
                  <a:pt x="6721171" y="274854"/>
                  <a:pt x="6717664" y="275864"/>
                </a:cubicBezTo>
                <a:close/>
                <a:moveTo>
                  <a:pt x="5826722" y="268033"/>
                </a:moveTo>
                <a:cubicBezTo>
                  <a:pt x="5838609" y="267750"/>
                  <a:pt x="5850260" y="271287"/>
                  <a:pt x="5860721" y="281154"/>
                </a:cubicBezTo>
                <a:lnTo>
                  <a:pt x="5738989" y="305881"/>
                </a:lnTo>
                <a:cubicBezTo>
                  <a:pt x="5753254" y="304098"/>
                  <a:pt x="5791058" y="268880"/>
                  <a:pt x="5826722" y="268033"/>
                </a:cubicBezTo>
                <a:close/>
                <a:moveTo>
                  <a:pt x="6822218" y="246917"/>
                </a:moveTo>
                <a:lnTo>
                  <a:pt x="6761352" y="276399"/>
                </a:lnTo>
                <a:cubicBezTo>
                  <a:pt x="6764205" y="278777"/>
                  <a:pt x="6815561" y="271168"/>
                  <a:pt x="6822218" y="246917"/>
                </a:cubicBezTo>
                <a:close/>
                <a:moveTo>
                  <a:pt x="5959629" y="246917"/>
                </a:moveTo>
                <a:cubicBezTo>
                  <a:pt x="5969615" y="271168"/>
                  <a:pt x="5931098" y="261183"/>
                  <a:pt x="5914930" y="264036"/>
                </a:cubicBezTo>
                <a:close/>
                <a:moveTo>
                  <a:pt x="9104760" y="239190"/>
                </a:moveTo>
                <a:cubicBezTo>
                  <a:pt x="9111596" y="239190"/>
                  <a:pt x="9118016" y="240498"/>
                  <a:pt x="9122771" y="246917"/>
                </a:cubicBezTo>
                <a:cubicBezTo>
                  <a:pt x="9109931" y="244064"/>
                  <a:pt x="9084253" y="251672"/>
                  <a:pt x="9084253" y="239309"/>
                </a:cubicBezTo>
                <a:cubicBezTo>
                  <a:pt x="9090672" y="240498"/>
                  <a:pt x="9097924" y="239190"/>
                  <a:pt x="9104760" y="239190"/>
                </a:cubicBezTo>
                <a:close/>
                <a:moveTo>
                  <a:pt x="5261570" y="204596"/>
                </a:moveTo>
                <a:lnTo>
                  <a:pt x="5267752" y="216959"/>
                </a:lnTo>
                <a:cubicBezTo>
                  <a:pt x="5252059" y="216959"/>
                  <a:pt x="5229235" y="209351"/>
                  <a:pt x="5216871" y="221715"/>
                </a:cubicBezTo>
                <a:cubicBezTo>
                  <a:pt x="5223053" y="201743"/>
                  <a:pt x="5248733" y="216959"/>
                  <a:pt x="5261570" y="204596"/>
                </a:cubicBezTo>
                <a:close/>
                <a:moveTo>
                  <a:pt x="5410408" y="185575"/>
                </a:moveTo>
                <a:cubicBezTo>
                  <a:pt x="5412309" y="185575"/>
                  <a:pt x="5414687" y="185575"/>
                  <a:pt x="5416589" y="185575"/>
                </a:cubicBezTo>
                <a:cubicBezTo>
                  <a:pt x="5416113" y="186051"/>
                  <a:pt x="5415638" y="186526"/>
                  <a:pt x="5415162" y="187002"/>
                </a:cubicBezTo>
                <a:close/>
                <a:moveTo>
                  <a:pt x="5431330" y="167030"/>
                </a:moveTo>
                <a:lnTo>
                  <a:pt x="5469846" y="167030"/>
                </a:lnTo>
                <a:cubicBezTo>
                  <a:pt x="5457007" y="178918"/>
                  <a:pt x="5435133" y="185575"/>
                  <a:pt x="5416589" y="185575"/>
                </a:cubicBezTo>
                <a:cubicBezTo>
                  <a:pt x="5421344" y="179393"/>
                  <a:pt x="5434183" y="176540"/>
                  <a:pt x="5431330" y="167030"/>
                </a:cubicBezTo>
                <a:close/>
                <a:moveTo>
                  <a:pt x="6388367" y="144087"/>
                </a:moveTo>
                <a:cubicBezTo>
                  <a:pt x="6408161" y="145632"/>
                  <a:pt x="6428964" y="152051"/>
                  <a:pt x="6450838" y="149911"/>
                </a:cubicBezTo>
                <a:cubicBezTo>
                  <a:pt x="6382364" y="172736"/>
                  <a:pt x="6298197" y="193184"/>
                  <a:pt x="6216408" y="196988"/>
                </a:cubicBezTo>
                <a:cubicBezTo>
                  <a:pt x="6254925" y="187002"/>
                  <a:pt x="6286785" y="169883"/>
                  <a:pt x="6331959" y="167506"/>
                </a:cubicBezTo>
                <a:cubicBezTo>
                  <a:pt x="6349791" y="145870"/>
                  <a:pt x="6368574" y="142541"/>
                  <a:pt x="6388367" y="144087"/>
                </a:cubicBezTo>
                <a:close/>
                <a:moveTo>
                  <a:pt x="5652449" y="132793"/>
                </a:moveTo>
                <a:lnTo>
                  <a:pt x="5623445" y="145156"/>
                </a:lnTo>
                <a:lnTo>
                  <a:pt x="5623445" y="137548"/>
                </a:lnTo>
                <a:close/>
                <a:moveTo>
                  <a:pt x="6546418" y="127562"/>
                </a:moveTo>
                <a:lnTo>
                  <a:pt x="6514558" y="137548"/>
                </a:lnTo>
                <a:lnTo>
                  <a:pt x="6514558" y="132793"/>
                </a:lnTo>
                <a:close/>
                <a:moveTo>
                  <a:pt x="1330671" y="107650"/>
                </a:moveTo>
                <a:cubicBezTo>
                  <a:pt x="1343094" y="107353"/>
                  <a:pt x="1353558" y="109255"/>
                  <a:pt x="1355220" y="120430"/>
                </a:cubicBezTo>
                <a:cubicBezTo>
                  <a:pt x="1336199" y="110444"/>
                  <a:pt x="1304339" y="120430"/>
                  <a:pt x="1294353" y="108066"/>
                </a:cubicBezTo>
                <a:cubicBezTo>
                  <a:pt x="1303863" y="110444"/>
                  <a:pt x="1318248" y="107947"/>
                  <a:pt x="1330671" y="107650"/>
                </a:cubicBezTo>
                <a:close/>
                <a:moveTo>
                  <a:pt x="7975348" y="98080"/>
                </a:moveTo>
                <a:cubicBezTo>
                  <a:pt x="7936831" y="90947"/>
                  <a:pt x="7930649" y="132793"/>
                  <a:pt x="7892132" y="108066"/>
                </a:cubicBezTo>
                <a:cubicBezTo>
                  <a:pt x="7715715" y="152764"/>
                  <a:pt x="7475579" y="142779"/>
                  <a:pt x="7267303" y="187477"/>
                </a:cubicBezTo>
                <a:cubicBezTo>
                  <a:pt x="7174577" y="204596"/>
                  <a:pt x="7081375" y="224568"/>
                  <a:pt x="6998160" y="216959"/>
                </a:cubicBezTo>
                <a:cubicBezTo>
                  <a:pt x="6988649" y="221715"/>
                  <a:pt x="6981992" y="234078"/>
                  <a:pt x="6969153" y="234078"/>
                </a:cubicBezTo>
                <a:cubicBezTo>
                  <a:pt x="6946804" y="216484"/>
                  <a:pt x="6952986" y="216484"/>
                  <a:pt x="6930636" y="226470"/>
                </a:cubicBezTo>
                <a:cubicBezTo>
                  <a:pt x="6935867" y="240260"/>
                  <a:pt x="6921126" y="245015"/>
                  <a:pt x="6902105" y="247868"/>
                </a:cubicBezTo>
                <a:cubicBezTo>
                  <a:pt x="7253988" y="196988"/>
                  <a:pt x="7601591" y="150387"/>
                  <a:pt x="7968691" y="115674"/>
                </a:cubicBezTo>
                <a:cubicBezTo>
                  <a:pt x="7959180" y="115674"/>
                  <a:pt x="7949670" y="115674"/>
                  <a:pt x="7946341" y="108066"/>
                </a:cubicBezTo>
                <a:close/>
                <a:moveTo>
                  <a:pt x="6758022" y="83815"/>
                </a:moveTo>
                <a:cubicBezTo>
                  <a:pt x="6727589" y="99983"/>
                  <a:pt x="6680513" y="118528"/>
                  <a:pt x="6645800" y="102836"/>
                </a:cubicBezTo>
                <a:cubicBezTo>
                  <a:pt x="6668149" y="82864"/>
                  <a:pt x="6690499" y="117577"/>
                  <a:pt x="6716177" y="98081"/>
                </a:cubicBezTo>
                <a:lnTo>
                  <a:pt x="6716177" y="85717"/>
                </a:lnTo>
                <a:cubicBezTo>
                  <a:pt x="6728540" y="83815"/>
                  <a:pt x="6745184" y="87619"/>
                  <a:pt x="6758022" y="83815"/>
                </a:cubicBezTo>
                <a:close/>
                <a:moveTo>
                  <a:pt x="5998622" y="73353"/>
                </a:moveTo>
                <a:lnTo>
                  <a:pt x="5991964" y="85716"/>
                </a:lnTo>
                <a:lnTo>
                  <a:pt x="5969615" y="78108"/>
                </a:lnTo>
                <a:close/>
                <a:moveTo>
                  <a:pt x="8244966" y="68122"/>
                </a:moveTo>
                <a:lnTo>
                  <a:pt x="8244966" y="85716"/>
                </a:lnTo>
                <a:cubicBezTo>
                  <a:pt x="8232127" y="83339"/>
                  <a:pt x="8206449" y="90471"/>
                  <a:pt x="8206449" y="78108"/>
                </a:cubicBezTo>
                <a:close/>
                <a:moveTo>
                  <a:pt x="9369564" y="60990"/>
                </a:moveTo>
                <a:lnTo>
                  <a:pt x="9369564" y="73353"/>
                </a:lnTo>
                <a:lnTo>
                  <a:pt x="9446599" y="73353"/>
                </a:lnTo>
                <a:close/>
                <a:moveTo>
                  <a:pt x="9252706" y="57067"/>
                </a:moveTo>
                <a:cubicBezTo>
                  <a:pt x="9221917" y="54333"/>
                  <a:pt x="9191484" y="56235"/>
                  <a:pt x="9176980" y="68598"/>
                </a:cubicBezTo>
                <a:cubicBezTo>
                  <a:pt x="9222154" y="78108"/>
                  <a:pt x="9289202" y="70975"/>
                  <a:pt x="9330572" y="73353"/>
                </a:cubicBezTo>
                <a:cubicBezTo>
                  <a:pt x="9314643" y="67172"/>
                  <a:pt x="9283496" y="59801"/>
                  <a:pt x="9252706" y="57067"/>
                </a:cubicBezTo>
                <a:close/>
                <a:moveTo>
                  <a:pt x="9107079" y="56235"/>
                </a:moveTo>
                <a:cubicBezTo>
                  <a:pt x="9108506" y="58613"/>
                  <a:pt x="9109932" y="60515"/>
                  <a:pt x="9111359" y="61941"/>
                </a:cubicBezTo>
                <a:cubicBezTo>
                  <a:pt x="9104701" y="60990"/>
                  <a:pt x="9098044" y="62892"/>
                  <a:pt x="9090911" y="68598"/>
                </a:cubicBezTo>
                <a:close/>
                <a:moveTo>
                  <a:pt x="10099958" y="43872"/>
                </a:moveTo>
                <a:cubicBezTo>
                  <a:pt x="10112797" y="40543"/>
                  <a:pt x="10119930" y="45774"/>
                  <a:pt x="10128965" y="48627"/>
                </a:cubicBezTo>
                <a:cubicBezTo>
                  <a:pt x="10115650" y="49102"/>
                  <a:pt x="10102336" y="50529"/>
                  <a:pt x="10099958" y="43872"/>
                </a:cubicBezTo>
                <a:close/>
                <a:moveTo>
                  <a:pt x="9782788" y="26277"/>
                </a:moveTo>
                <a:lnTo>
                  <a:pt x="9792298" y="31508"/>
                </a:lnTo>
                <a:lnTo>
                  <a:pt x="9622539" y="31508"/>
                </a:lnTo>
                <a:close/>
                <a:moveTo>
                  <a:pt x="9019465" y="23186"/>
                </a:moveTo>
                <a:cubicBezTo>
                  <a:pt x="9142029" y="23186"/>
                  <a:pt x="9261384" y="28179"/>
                  <a:pt x="9381452" y="38165"/>
                </a:cubicBezTo>
                <a:cubicBezTo>
                  <a:pt x="9435661" y="75255"/>
                  <a:pt x="9483689" y="60514"/>
                  <a:pt x="9551212" y="72878"/>
                </a:cubicBezTo>
                <a:cubicBezTo>
                  <a:pt x="9609225" y="75731"/>
                  <a:pt x="9679602" y="95227"/>
                  <a:pt x="9727630" y="78108"/>
                </a:cubicBezTo>
                <a:lnTo>
                  <a:pt x="9727630" y="90947"/>
                </a:lnTo>
                <a:cubicBezTo>
                  <a:pt x="9823684" y="105688"/>
                  <a:pt x="9938759" y="85717"/>
                  <a:pt x="10028631" y="108066"/>
                </a:cubicBezTo>
                <a:cubicBezTo>
                  <a:pt x="9954927" y="118052"/>
                  <a:pt x="9830341" y="90947"/>
                  <a:pt x="9727630" y="108066"/>
                </a:cubicBezTo>
                <a:cubicBezTo>
                  <a:pt x="9730958" y="120905"/>
                  <a:pt x="9724776" y="128038"/>
                  <a:pt x="9721448" y="138023"/>
                </a:cubicBezTo>
                <a:cubicBezTo>
                  <a:pt x="9532192" y="118527"/>
                  <a:pt x="9369089" y="155618"/>
                  <a:pt x="9189343" y="133268"/>
                </a:cubicBezTo>
                <a:cubicBezTo>
                  <a:pt x="9144645" y="150387"/>
                  <a:pt x="9112785" y="98556"/>
                  <a:pt x="9083779" y="133268"/>
                </a:cubicBezTo>
                <a:cubicBezTo>
                  <a:pt x="8872649" y="123282"/>
                  <a:pt x="8622527" y="150387"/>
                  <a:pt x="8414250" y="145632"/>
                </a:cubicBezTo>
                <a:cubicBezTo>
                  <a:pt x="8324853" y="145632"/>
                  <a:pt x="8238309" y="165128"/>
                  <a:pt x="8161275" y="175114"/>
                </a:cubicBezTo>
                <a:cubicBezTo>
                  <a:pt x="7593983" y="187477"/>
                  <a:pt x="6994831" y="279252"/>
                  <a:pt x="6459874" y="370551"/>
                </a:cubicBezTo>
                <a:cubicBezTo>
                  <a:pt x="6344798" y="397656"/>
                  <a:pt x="6210228" y="385293"/>
                  <a:pt x="6107516" y="434746"/>
                </a:cubicBezTo>
                <a:cubicBezTo>
                  <a:pt x="6020972" y="407642"/>
                  <a:pt x="5962958" y="484200"/>
                  <a:pt x="5883071" y="471837"/>
                </a:cubicBezTo>
                <a:cubicBezTo>
                  <a:pt x="5803184" y="498941"/>
                  <a:pt x="5678128" y="461851"/>
                  <a:pt x="5630100" y="523668"/>
                </a:cubicBezTo>
                <a:cubicBezTo>
                  <a:pt x="5607752" y="538885"/>
                  <a:pt x="5534042" y="541262"/>
                  <a:pt x="5537370" y="531276"/>
                </a:cubicBezTo>
                <a:cubicBezTo>
                  <a:pt x="5422296" y="558381"/>
                  <a:pt x="5284395" y="593094"/>
                  <a:pt x="5162664" y="637792"/>
                </a:cubicBezTo>
                <a:cubicBezTo>
                  <a:pt x="5165992" y="644925"/>
                  <a:pt x="5175502" y="642547"/>
                  <a:pt x="5185013" y="642547"/>
                </a:cubicBezTo>
                <a:lnTo>
                  <a:pt x="5140313" y="654911"/>
                </a:lnTo>
                <a:lnTo>
                  <a:pt x="5162664" y="642547"/>
                </a:lnTo>
                <a:cubicBezTo>
                  <a:pt x="5136985" y="634939"/>
                  <a:pt x="5101797" y="644925"/>
                  <a:pt x="5076120" y="654911"/>
                </a:cubicBezTo>
                <a:cubicBezTo>
                  <a:pt x="5082302" y="667274"/>
                  <a:pt x="5120818" y="660142"/>
                  <a:pt x="5107980" y="662519"/>
                </a:cubicBezTo>
                <a:lnTo>
                  <a:pt x="5047116" y="679638"/>
                </a:lnTo>
                <a:lnTo>
                  <a:pt x="5053296" y="662519"/>
                </a:lnTo>
                <a:cubicBezTo>
                  <a:pt x="4559706" y="781399"/>
                  <a:pt x="4040444" y="905033"/>
                  <a:pt x="3515026" y="969228"/>
                </a:cubicBezTo>
                <a:cubicBezTo>
                  <a:pt x="3486494" y="978738"/>
                  <a:pt x="3438466" y="971605"/>
                  <a:pt x="3422299" y="998710"/>
                </a:cubicBezTo>
                <a:lnTo>
                  <a:pt x="3378075" y="992528"/>
                </a:lnTo>
                <a:cubicBezTo>
                  <a:pt x="3297712" y="1031996"/>
                  <a:pt x="3179307" y="1004892"/>
                  <a:pt x="3092765" y="1022010"/>
                </a:cubicBezTo>
                <a:lnTo>
                  <a:pt x="3092765" y="1031996"/>
                </a:lnTo>
                <a:cubicBezTo>
                  <a:pt x="3071841" y="1020584"/>
                  <a:pt x="3049967" y="1027241"/>
                  <a:pt x="3029994" y="1034374"/>
                </a:cubicBezTo>
                <a:cubicBezTo>
                  <a:pt x="3030946" y="1033898"/>
                  <a:pt x="3031421" y="1032947"/>
                  <a:pt x="3031896" y="1031996"/>
                </a:cubicBezTo>
                <a:cubicBezTo>
                  <a:pt x="3022387" y="1022010"/>
                  <a:pt x="3009548" y="1019633"/>
                  <a:pt x="2993380" y="1022010"/>
                </a:cubicBezTo>
                <a:cubicBezTo>
                  <a:pt x="2973884" y="1019633"/>
                  <a:pt x="2977214" y="1034374"/>
                  <a:pt x="2977214" y="1044360"/>
                </a:cubicBezTo>
                <a:cubicBezTo>
                  <a:pt x="2791284" y="1029619"/>
                  <a:pt x="2560658" y="1051968"/>
                  <a:pt x="2400412" y="1027241"/>
                </a:cubicBezTo>
                <a:cubicBezTo>
                  <a:pt x="2380915" y="1054345"/>
                  <a:pt x="2336215" y="1012500"/>
                  <a:pt x="2307206" y="1027241"/>
                </a:cubicBezTo>
                <a:cubicBezTo>
                  <a:pt x="2240162" y="1024863"/>
                  <a:pt x="2144105" y="1005367"/>
                  <a:pt x="2076586" y="1022486"/>
                </a:cubicBezTo>
                <a:cubicBezTo>
                  <a:pt x="2086098" y="1037227"/>
                  <a:pt x="2105591" y="1032472"/>
                  <a:pt x="2124611" y="1032472"/>
                </a:cubicBezTo>
                <a:lnTo>
                  <a:pt x="2115101" y="1061954"/>
                </a:lnTo>
                <a:cubicBezTo>
                  <a:pt x="2131267" y="1076695"/>
                  <a:pt x="2182144" y="1059576"/>
                  <a:pt x="2163131" y="1086681"/>
                </a:cubicBezTo>
                <a:cubicBezTo>
                  <a:pt x="2175967" y="1079072"/>
                  <a:pt x="2192132" y="1079072"/>
                  <a:pt x="2201645" y="1091436"/>
                </a:cubicBezTo>
                <a:cubicBezTo>
                  <a:pt x="2217813" y="1051968"/>
                  <a:pt x="2282006" y="1093813"/>
                  <a:pt x="2301025" y="1081450"/>
                </a:cubicBezTo>
                <a:cubicBezTo>
                  <a:pt x="2467934" y="1123771"/>
                  <a:pt x="2705214" y="1096191"/>
                  <a:pt x="2833135" y="1103799"/>
                </a:cubicBezTo>
                <a:lnTo>
                  <a:pt x="2801271" y="1116163"/>
                </a:lnTo>
                <a:cubicBezTo>
                  <a:pt x="3185966" y="1106177"/>
                  <a:pt x="3544983" y="1071464"/>
                  <a:pt x="3910150" y="1009647"/>
                </a:cubicBezTo>
                <a:cubicBezTo>
                  <a:pt x="3814129" y="997283"/>
                  <a:pt x="3701905" y="1029143"/>
                  <a:pt x="3593011" y="1026765"/>
                </a:cubicBezTo>
                <a:lnTo>
                  <a:pt x="3593011" y="1022010"/>
                </a:lnTo>
                <a:cubicBezTo>
                  <a:pt x="3682409" y="1019633"/>
                  <a:pt x="3788450" y="1000137"/>
                  <a:pt x="3871635" y="992528"/>
                </a:cubicBezTo>
                <a:cubicBezTo>
                  <a:pt x="4067071" y="963046"/>
                  <a:pt x="4275349" y="908362"/>
                  <a:pt x="4470786" y="878880"/>
                </a:cubicBezTo>
                <a:cubicBezTo>
                  <a:pt x="4498842" y="874006"/>
                  <a:pt x="4527908" y="871123"/>
                  <a:pt x="4557226" y="868805"/>
                </a:cubicBezTo>
                <a:lnTo>
                  <a:pt x="4628640" y="863376"/>
                </a:lnTo>
                <a:lnTo>
                  <a:pt x="4598202" y="877349"/>
                </a:lnTo>
                <a:cubicBezTo>
                  <a:pt x="4565325" y="887112"/>
                  <a:pt x="4529038" y="884705"/>
                  <a:pt x="4485528" y="892194"/>
                </a:cubicBezTo>
                <a:lnTo>
                  <a:pt x="4479006" y="902722"/>
                </a:lnTo>
                <a:lnTo>
                  <a:pt x="4476847" y="903088"/>
                </a:lnTo>
                <a:lnTo>
                  <a:pt x="4466269" y="901051"/>
                </a:lnTo>
                <a:cubicBezTo>
                  <a:pt x="4457470" y="897663"/>
                  <a:pt x="4448673" y="893383"/>
                  <a:pt x="4447009" y="904558"/>
                </a:cubicBezTo>
                <a:cubicBezTo>
                  <a:pt x="4280580" y="936417"/>
                  <a:pt x="4146010" y="946403"/>
                  <a:pt x="3985759" y="993479"/>
                </a:cubicBezTo>
                <a:cubicBezTo>
                  <a:pt x="4083477" y="969941"/>
                  <a:pt x="4192491" y="950802"/>
                  <a:pt x="4301086" y="932910"/>
                </a:cubicBezTo>
                <a:lnTo>
                  <a:pt x="4476847" y="903088"/>
                </a:lnTo>
                <a:lnTo>
                  <a:pt x="4478573" y="903421"/>
                </a:lnTo>
                <a:lnTo>
                  <a:pt x="4479006" y="902722"/>
                </a:lnTo>
                <a:lnTo>
                  <a:pt x="4613916" y="879831"/>
                </a:lnTo>
                <a:lnTo>
                  <a:pt x="4629521" y="863308"/>
                </a:lnTo>
                <a:lnTo>
                  <a:pt x="4645183" y="862118"/>
                </a:lnTo>
                <a:cubicBezTo>
                  <a:pt x="4703314" y="856887"/>
                  <a:pt x="4759426" y="848209"/>
                  <a:pt x="4807451" y="824671"/>
                </a:cubicBezTo>
                <a:cubicBezTo>
                  <a:pt x="4858809" y="841789"/>
                  <a:pt x="4923003" y="794713"/>
                  <a:pt x="4961519" y="819440"/>
                </a:cubicBezTo>
                <a:lnTo>
                  <a:pt x="4977687" y="802321"/>
                </a:lnTo>
                <a:cubicBezTo>
                  <a:pt x="5022863" y="772839"/>
                  <a:pt x="5035701" y="831803"/>
                  <a:pt x="5070891" y="802321"/>
                </a:cubicBezTo>
                <a:lnTo>
                  <a:pt x="5064232" y="794713"/>
                </a:lnTo>
                <a:cubicBezTo>
                  <a:pt x="5105602" y="742882"/>
                  <a:pt x="5192147" y="794713"/>
                  <a:pt x="5246830" y="755245"/>
                </a:cubicBezTo>
                <a:cubicBezTo>
                  <a:pt x="5282017" y="728141"/>
                  <a:pt x="5384730" y="760476"/>
                  <a:pt x="5371891" y="713400"/>
                </a:cubicBezTo>
                <a:lnTo>
                  <a:pt x="5384730" y="725763"/>
                </a:lnTo>
                <a:cubicBezTo>
                  <a:pt x="5410408" y="725763"/>
                  <a:pt x="5432757" y="722910"/>
                  <a:pt x="5448925" y="705791"/>
                </a:cubicBezTo>
                <a:cubicBezTo>
                  <a:pt x="5442743" y="695805"/>
                  <a:pt x="5426576" y="703414"/>
                  <a:pt x="5417065" y="701036"/>
                </a:cubicBezTo>
                <a:cubicBezTo>
                  <a:pt x="5471750" y="691050"/>
                  <a:pt x="5519776" y="671078"/>
                  <a:pt x="5577317" y="671078"/>
                </a:cubicBezTo>
                <a:lnTo>
                  <a:pt x="5455582" y="701036"/>
                </a:lnTo>
                <a:cubicBezTo>
                  <a:pt x="5468421" y="718630"/>
                  <a:pt x="5519776" y="711022"/>
                  <a:pt x="5510266" y="735749"/>
                </a:cubicBezTo>
                <a:cubicBezTo>
                  <a:pt x="5538322" y="728616"/>
                  <a:pt x="5573037" y="730518"/>
                  <a:pt x="5601571" y="714351"/>
                </a:cubicBezTo>
                <a:cubicBezTo>
                  <a:pt x="5633906" y="740980"/>
                  <a:pt x="5680030" y="702938"/>
                  <a:pt x="5718542" y="725763"/>
                </a:cubicBezTo>
                <a:cubicBezTo>
                  <a:pt x="5753731" y="721008"/>
                  <a:pt x="5757059" y="688673"/>
                  <a:pt x="5801758" y="701036"/>
                </a:cubicBezTo>
                <a:cubicBezTo>
                  <a:pt x="5843128" y="663946"/>
                  <a:pt x="5923490" y="681064"/>
                  <a:pt x="5971518" y="676309"/>
                </a:cubicBezTo>
                <a:cubicBezTo>
                  <a:pt x="5981028" y="661568"/>
                  <a:pt x="6016216" y="683917"/>
                  <a:pt x="6016216" y="659191"/>
                </a:cubicBezTo>
                <a:cubicBezTo>
                  <a:pt x="6057586" y="651582"/>
                  <a:pt x="6105613" y="666799"/>
                  <a:pt x="6147459" y="646827"/>
                </a:cubicBezTo>
                <a:cubicBezTo>
                  <a:pt x="6166479" y="629233"/>
                  <a:pt x="6195486" y="659191"/>
                  <a:pt x="6208325" y="636841"/>
                </a:cubicBezTo>
                <a:cubicBezTo>
                  <a:pt x="6461776" y="624478"/>
                  <a:pt x="6718080" y="540311"/>
                  <a:pt x="6971055" y="547919"/>
                </a:cubicBezTo>
                <a:lnTo>
                  <a:pt x="6993405" y="527948"/>
                </a:lnTo>
                <a:cubicBezTo>
                  <a:pt x="7448475" y="463277"/>
                  <a:pt x="7910202" y="441404"/>
                  <a:pt x="8345776" y="409068"/>
                </a:cubicBezTo>
                <a:lnTo>
                  <a:pt x="8332937" y="429040"/>
                </a:lnTo>
                <a:cubicBezTo>
                  <a:pt x="8387146" y="441404"/>
                  <a:pt x="8448012" y="429040"/>
                  <a:pt x="8499368" y="416677"/>
                </a:cubicBezTo>
                <a:cubicBezTo>
                  <a:pt x="8496514" y="409068"/>
                  <a:pt x="8486529" y="409068"/>
                  <a:pt x="8477019" y="409068"/>
                </a:cubicBezTo>
                <a:cubicBezTo>
                  <a:pt x="8483676" y="406691"/>
                  <a:pt x="8534556" y="419054"/>
                  <a:pt x="8563562" y="399083"/>
                </a:cubicBezTo>
                <a:lnTo>
                  <a:pt x="8393803" y="391474"/>
                </a:lnTo>
                <a:cubicBezTo>
                  <a:pt x="8409971" y="361517"/>
                  <a:pt x="8361944" y="373880"/>
                  <a:pt x="8345776" y="361517"/>
                </a:cubicBezTo>
                <a:cubicBezTo>
                  <a:pt x="8419481" y="356761"/>
                  <a:pt x="8525046" y="356761"/>
                  <a:pt x="8602079" y="373880"/>
                </a:cubicBezTo>
                <a:cubicBezTo>
                  <a:pt x="8589241" y="376258"/>
                  <a:pt x="8569744" y="368649"/>
                  <a:pt x="8563562" y="378635"/>
                </a:cubicBezTo>
                <a:cubicBezTo>
                  <a:pt x="8669127" y="410970"/>
                  <a:pt x="8816538" y="368649"/>
                  <a:pt x="8932088" y="390999"/>
                </a:cubicBezTo>
                <a:cubicBezTo>
                  <a:pt x="9002941" y="408117"/>
                  <a:pt x="9150351" y="381013"/>
                  <a:pt x="9217399" y="415726"/>
                </a:cubicBezTo>
                <a:cubicBezTo>
                  <a:pt x="9163190" y="410970"/>
                  <a:pt x="9098995" y="422858"/>
                  <a:pt x="9038129" y="428089"/>
                </a:cubicBezTo>
                <a:lnTo>
                  <a:pt x="9038129" y="432844"/>
                </a:lnTo>
                <a:lnTo>
                  <a:pt x="8547870" y="449963"/>
                </a:lnTo>
                <a:cubicBezTo>
                  <a:pt x="8525521" y="452816"/>
                  <a:pt x="8451816" y="445208"/>
                  <a:pt x="8422810" y="457571"/>
                </a:cubicBezTo>
                <a:cubicBezTo>
                  <a:pt x="8409971" y="459949"/>
                  <a:pt x="8403313" y="449963"/>
                  <a:pt x="8393803" y="449963"/>
                </a:cubicBezTo>
                <a:cubicBezTo>
                  <a:pt x="8322951" y="474690"/>
                  <a:pt x="8217386" y="479445"/>
                  <a:pt x="8130842" y="467081"/>
                </a:cubicBezTo>
                <a:cubicBezTo>
                  <a:pt x="8053808" y="499417"/>
                  <a:pt x="7976774" y="481823"/>
                  <a:pt x="7893559" y="504172"/>
                </a:cubicBezTo>
                <a:cubicBezTo>
                  <a:pt x="7896412" y="506549"/>
                  <a:pt x="7903069" y="508927"/>
                  <a:pt x="7899741" y="516535"/>
                </a:cubicBezTo>
                <a:cubicBezTo>
                  <a:pt x="7864552" y="523668"/>
                  <a:pt x="7836021" y="496564"/>
                  <a:pt x="7807014" y="508927"/>
                </a:cubicBezTo>
                <a:cubicBezTo>
                  <a:pt x="7813196" y="513682"/>
                  <a:pt x="7819854" y="516535"/>
                  <a:pt x="7816525" y="521290"/>
                </a:cubicBezTo>
                <a:lnTo>
                  <a:pt x="7630598" y="526046"/>
                </a:lnTo>
                <a:lnTo>
                  <a:pt x="7614430" y="538409"/>
                </a:lnTo>
                <a:lnTo>
                  <a:pt x="7662457" y="563136"/>
                </a:lnTo>
                <a:cubicBezTo>
                  <a:pt x="7793700" y="553626"/>
                  <a:pt x="7998649" y="533654"/>
                  <a:pt x="8162226" y="533654"/>
                </a:cubicBezTo>
                <a:lnTo>
                  <a:pt x="8152716" y="526046"/>
                </a:lnTo>
                <a:cubicBezTo>
                  <a:pt x="8274448" y="530801"/>
                  <a:pt x="8431369" y="543164"/>
                  <a:pt x="8575450" y="538409"/>
                </a:cubicBezTo>
                <a:lnTo>
                  <a:pt x="8498417" y="555528"/>
                </a:lnTo>
                <a:cubicBezTo>
                  <a:pt x="8924480" y="607359"/>
                  <a:pt x="9353873" y="557905"/>
                  <a:pt x="9767097" y="585010"/>
                </a:cubicBezTo>
                <a:lnTo>
                  <a:pt x="9821782" y="604982"/>
                </a:lnTo>
                <a:cubicBezTo>
                  <a:pt x="9828439" y="597373"/>
                  <a:pt x="9841278" y="594996"/>
                  <a:pt x="9837949" y="585010"/>
                </a:cubicBezTo>
                <a:lnTo>
                  <a:pt x="9869809" y="585010"/>
                </a:lnTo>
                <a:cubicBezTo>
                  <a:pt x="9869809" y="592618"/>
                  <a:pt x="9866481" y="600226"/>
                  <a:pt x="9875991" y="604982"/>
                </a:cubicBezTo>
                <a:cubicBezTo>
                  <a:pt x="9888830" y="602128"/>
                  <a:pt x="9908326" y="609737"/>
                  <a:pt x="9914507" y="597373"/>
                </a:cubicBezTo>
                <a:lnTo>
                  <a:pt x="9908326" y="592618"/>
                </a:lnTo>
                <a:cubicBezTo>
                  <a:pt x="9927822" y="592618"/>
                  <a:pt x="9937332" y="590241"/>
                  <a:pt x="9937332" y="604982"/>
                </a:cubicBezTo>
                <a:cubicBezTo>
                  <a:pt x="9975849" y="592618"/>
                  <a:pt x="9982031" y="607359"/>
                  <a:pt x="10007709" y="585010"/>
                </a:cubicBezTo>
                <a:cubicBezTo>
                  <a:pt x="10030058" y="582632"/>
                  <a:pt x="10055736" y="587863"/>
                  <a:pt x="10046226" y="604982"/>
                </a:cubicBezTo>
                <a:cubicBezTo>
                  <a:pt x="10270670" y="582632"/>
                  <a:pt x="10469436" y="642072"/>
                  <a:pt x="10677713" y="622100"/>
                </a:cubicBezTo>
                <a:cubicBezTo>
                  <a:pt x="10668203" y="624478"/>
                  <a:pt x="10668203" y="631611"/>
                  <a:pt x="10668203" y="639219"/>
                </a:cubicBezTo>
                <a:lnTo>
                  <a:pt x="10370053" y="651582"/>
                </a:lnTo>
                <a:lnTo>
                  <a:pt x="10331536" y="673932"/>
                </a:lnTo>
                <a:lnTo>
                  <a:pt x="10453269" y="693428"/>
                </a:lnTo>
                <a:cubicBezTo>
                  <a:pt x="10427590" y="698658"/>
                  <a:pt x="10392403" y="693428"/>
                  <a:pt x="10370053" y="703414"/>
                </a:cubicBezTo>
                <a:cubicBezTo>
                  <a:pt x="10542666" y="740504"/>
                  <a:pt x="10735250" y="686295"/>
                  <a:pt x="10892171" y="703414"/>
                </a:cubicBezTo>
                <a:cubicBezTo>
                  <a:pt x="10808956" y="715777"/>
                  <a:pt x="10712901" y="700561"/>
                  <a:pt x="10645377" y="745259"/>
                </a:cubicBezTo>
                <a:cubicBezTo>
                  <a:pt x="10626357" y="752392"/>
                  <a:pt x="10651559" y="754770"/>
                  <a:pt x="10645377" y="762378"/>
                </a:cubicBezTo>
                <a:cubicBezTo>
                  <a:pt x="10635867" y="762378"/>
                  <a:pt x="10626357" y="762378"/>
                  <a:pt x="10623028" y="769986"/>
                </a:cubicBezTo>
                <a:cubicBezTo>
                  <a:pt x="10625406" y="771413"/>
                  <a:pt x="10627784" y="774266"/>
                  <a:pt x="10632063" y="775217"/>
                </a:cubicBezTo>
                <a:lnTo>
                  <a:pt x="10305858" y="792335"/>
                </a:lnTo>
                <a:cubicBezTo>
                  <a:pt x="10379563" y="812307"/>
                  <a:pt x="10491786" y="797566"/>
                  <a:pt x="10575001" y="812307"/>
                </a:cubicBezTo>
                <a:lnTo>
                  <a:pt x="10437101" y="829426"/>
                </a:lnTo>
                <a:lnTo>
                  <a:pt x="10529827" y="841789"/>
                </a:lnTo>
                <a:cubicBezTo>
                  <a:pt x="10424262" y="846544"/>
                  <a:pt x="10305858" y="826573"/>
                  <a:pt x="10215985" y="858908"/>
                </a:cubicBezTo>
                <a:cubicBezTo>
                  <a:pt x="10376235" y="878404"/>
                  <a:pt x="10571673" y="843691"/>
                  <a:pt x="10754271" y="863663"/>
                </a:cubicBezTo>
                <a:cubicBezTo>
                  <a:pt x="10827977" y="880782"/>
                  <a:pt x="10911668" y="878404"/>
                  <a:pt x="10991554" y="888390"/>
                </a:cubicBezTo>
                <a:lnTo>
                  <a:pt x="10991554" y="900753"/>
                </a:lnTo>
                <a:lnTo>
                  <a:pt x="11011594" y="905552"/>
                </a:lnTo>
                <a:lnTo>
                  <a:pt x="10959078" y="905643"/>
                </a:lnTo>
                <a:cubicBezTo>
                  <a:pt x="10875736" y="903547"/>
                  <a:pt x="10778285" y="898376"/>
                  <a:pt x="10706244" y="922627"/>
                </a:cubicBezTo>
                <a:cubicBezTo>
                  <a:pt x="10754271" y="925480"/>
                  <a:pt x="10846997" y="917872"/>
                  <a:pt x="10876004" y="930235"/>
                </a:cubicBezTo>
                <a:cubicBezTo>
                  <a:pt x="10773292" y="949732"/>
                  <a:pt x="10648230" y="934991"/>
                  <a:pt x="10529827" y="947354"/>
                </a:cubicBezTo>
                <a:lnTo>
                  <a:pt x="10523170" y="969703"/>
                </a:lnTo>
                <a:lnTo>
                  <a:pt x="10798970" y="977312"/>
                </a:lnTo>
                <a:lnTo>
                  <a:pt x="10798970" y="989675"/>
                </a:lnTo>
                <a:cubicBezTo>
                  <a:pt x="10773292" y="976836"/>
                  <a:pt x="10725265" y="982067"/>
                  <a:pt x="10721936" y="1006794"/>
                </a:cubicBezTo>
                <a:cubicBezTo>
                  <a:pt x="10571197" y="1009171"/>
                  <a:pt x="10430444" y="1049115"/>
                  <a:pt x="10283033" y="1041506"/>
                </a:cubicBezTo>
                <a:cubicBezTo>
                  <a:pt x="10283033" y="1066233"/>
                  <a:pt x="10324879" y="1043884"/>
                  <a:pt x="10331060" y="1058625"/>
                </a:cubicBezTo>
                <a:cubicBezTo>
                  <a:pt x="10318222" y="1061478"/>
                  <a:pt x="10305383" y="1053870"/>
                  <a:pt x="10299201" y="1066233"/>
                </a:cubicBezTo>
                <a:lnTo>
                  <a:pt x="10337718" y="1078597"/>
                </a:lnTo>
                <a:cubicBezTo>
                  <a:pt x="10299201" y="1078597"/>
                  <a:pt x="10257831" y="1046262"/>
                  <a:pt x="10215985" y="1070989"/>
                </a:cubicBezTo>
                <a:lnTo>
                  <a:pt x="10238335" y="1083352"/>
                </a:lnTo>
                <a:cubicBezTo>
                  <a:pt x="10196965" y="1108079"/>
                  <a:pt x="10110420" y="1083352"/>
                  <a:pt x="10084743" y="1108079"/>
                </a:cubicBezTo>
                <a:cubicBezTo>
                  <a:pt x="10059064" y="1090485"/>
                  <a:pt x="10033387" y="1110457"/>
                  <a:pt x="10007709" y="1112834"/>
                </a:cubicBezTo>
                <a:lnTo>
                  <a:pt x="10052407" y="1129953"/>
                </a:lnTo>
                <a:cubicBezTo>
                  <a:pt x="10023401" y="1149925"/>
                  <a:pt x="9965863" y="1142316"/>
                  <a:pt x="9936857" y="1137561"/>
                </a:cubicBezTo>
                <a:cubicBezTo>
                  <a:pt x="9959682" y="1139939"/>
                  <a:pt x="9985360" y="1132330"/>
                  <a:pt x="9991541" y="1117589"/>
                </a:cubicBezTo>
                <a:cubicBezTo>
                  <a:pt x="9969192" y="1119967"/>
                  <a:pt x="9908326" y="1119967"/>
                  <a:pt x="9914507" y="1095240"/>
                </a:cubicBezTo>
                <a:cubicBezTo>
                  <a:pt x="9844131" y="1122345"/>
                  <a:pt x="9760916" y="1117114"/>
                  <a:pt x="9683881" y="1124722"/>
                </a:cubicBezTo>
                <a:cubicBezTo>
                  <a:pt x="9699573" y="1142316"/>
                  <a:pt x="9750929" y="1134708"/>
                  <a:pt x="9767097" y="1154680"/>
                </a:cubicBezTo>
                <a:lnTo>
                  <a:pt x="9639183" y="1167043"/>
                </a:lnTo>
                <a:lnTo>
                  <a:pt x="9744747" y="1184162"/>
                </a:lnTo>
                <a:cubicBezTo>
                  <a:pt x="9610177" y="1186539"/>
                  <a:pt x="9495101" y="1174176"/>
                  <a:pt x="9370040" y="1196525"/>
                </a:cubicBezTo>
                <a:cubicBezTo>
                  <a:pt x="9549786" y="1218874"/>
                  <a:pt x="9719545" y="1199378"/>
                  <a:pt x="9914983" y="1214119"/>
                </a:cubicBezTo>
                <a:lnTo>
                  <a:pt x="9937332" y="1236469"/>
                </a:lnTo>
                <a:lnTo>
                  <a:pt x="9946842" y="1219350"/>
                </a:lnTo>
                <a:cubicBezTo>
                  <a:pt x="10030058" y="1244077"/>
                  <a:pt x="10167483" y="1221728"/>
                  <a:pt x="10260684" y="1236469"/>
                </a:cubicBezTo>
                <a:cubicBezTo>
                  <a:pt x="10109945" y="1263573"/>
                  <a:pt x="9962534" y="1231238"/>
                  <a:pt x="9805614" y="1265951"/>
                </a:cubicBezTo>
                <a:cubicBezTo>
                  <a:pt x="10020548" y="1288300"/>
                  <a:pt x="10199818" y="1278314"/>
                  <a:pt x="10420933" y="1265951"/>
                </a:cubicBezTo>
                <a:cubicBezTo>
                  <a:pt x="10465632" y="1235993"/>
                  <a:pt x="10555505" y="1248357"/>
                  <a:pt x="10613043" y="1255965"/>
                </a:cubicBezTo>
                <a:lnTo>
                  <a:pt x="10600203" y="1273084"/>
                </a:lnTo>
                <a:cubicBezTo>
                  <a:pt x="10375759" y="1277839"/>
                  <a:pt x="10113273" y="1310174"/>
                  <a:pt x="9875991" y="1290202"/>
                </a:cubicBezTo>
                <a:cubicBezTo>
                  <a:pt x="9821782" y="1309698"/>
                  <a:pt x="9744747" y="1302566"/>
                  <a:pt x="9683881" y="1294957"/>
                </a:cubicBezTo>
                <a:lnTo>
                  <a:pt x="9690063" y="1290202"/>
                </a:lnTo>
                <a:cubicBezTo>
                  <a:pt x="9440417" y="1260245"/>
                  <a:pt x="9184113" y="1297335"/>
                  <a:pt x="8946829" y="1294957"/>
                </a:cubicBezTo>
                <a:cubicBezTo>
                  <a:pt x="8296322" y="1334425"/>
                  <a:pt x="7575438" y="1366760"/>
                  <a:pt x="6947280" y="1480409"/>
                </a:cubicBezTo>
                <a:cubicBezTo>
                  <a:pt x="7133206" y="1488017"/>
                  <a:pt x="7312477" y="1440941"/>
                  <a:pt x="7498404" y="1433333"/>
                </a:cubicBezTo>
                <a:lnTo>
                  <a:pt x="7498404" y="1420969"/>
                </a:lnTo>
                <a:lnTo>
                  <a:pt x="7623465" y="1413361"/>
                </a:lnTo>
                <a:cubicBezTo>
                  <a:pt x="7719995" y="1448074"/>
                  <a:pt x="7841728" y="1400998"/>
                  <a:pt x="7947293" y="1413361"/>
                </a:cubicBezTo>
                <a:cubicBezTo>
                  <a:pt x="8127038" y="1410984"/>
                  <a:pt x="8380013" y="1346313"/>
                  <a:pt x="8562612" y="1378648"/>
                </a:cubicBezTo>
                <a:lnTo>
                  <a:pt x="8536934" y="1361530"/>
                </a:lnTo>
                <a:lnTo>
                  <a:pt x="8562612" y="1361530"/>
                </a:lnTo>
                <a:cubicBezTo>
                  <a:pt x="8629659" y="1319684"/>
                  <a:pt x="8700512" y="1339656"/>
                  <a:pt x="8783727" y="1332048"/>
                </a:cubicBezTo>
                <a:lnTo>
                  <a:pt x="8783727" y="1344411"/>
                </a:lnTo>
                <a:lnTo>
                  <a:pt x="8700512" y="1349166"/>
                </a:lnTo>
                <a:lnTo>
                  <a:pt x="8716679" y="1373893"/>
                </a:lnTo>
                <a:cubicBezTo>
                  <a:pt x="8684820" y="1373893"/>
                  <a:pt x="8639646" y="1363907"/>
                  <a:pt x="8630135" y="1391012"/>
                </a:cubicBezTo>
                <a:cubicBezTo>
                  <a:pt x="8457047" y="1418116"/>
                  <a:pt x="8219764" y="1381026"/>
                  <a:pt x="8037165" y="1442843"/>
                </a:cubicBezTo>
                <a:cubicBezTo>
                  <a:pt x="8021473" y="1428102"/>
                  <a:pt x="8005306" y="1445221"/>
                  <a:pt x="7992467" y="1455207"/>
                </a:cubicBezTo>
                <a:lnTo>
                  <a:pt x="8075682" y="1472325"/>
                </a:lnTo>
                <a:cubicBezTo>
                  <a:pt x="8001977" y="1479934"/>
                  <a:pt x="7918761" y="1484689"/>
                  <a:pt x="7854566" y="1492297"/>
                </a:cubicBezTo>
                <a:cubicBezTo>
                  <a:pt x="7562598" y="1507038"/>
                  <a:pt x="7283945" y="1549359"/>
                  <a:pt x="7014803" y="1591205"/>
                </a:cubicBezTo>
                <a:cubicBezTo>
                  <a:pt x="7104676" y="1618309"/>
                  <a:pt x="7226408" y="1591205"/>
                  <a:pt x="7300113" y="1591205"/>
                </a:cubicBezTo>
                <a:cubicBezTo>
                  <a:pt x="7258268" y="1611176"/>
                  <a:pt x="7197401" y="1603568"/>
                  <a:pt x="7162213" y="1621162"/>
                </a:cubicBezTo>
                <a:cubicBezTo>
                  <a:pt x="7273960" y="1631148"/>
                  <a:pt x="7370490" y="1606421"/>
                  <a:pt x="7476055" y="1598813"/>
                </a:cubicBezTo>
                <a:lnTo>
                  <a:pt x="7485565" y="1615932"/>
                </a:lnTo>
                <a:cubicBezTo>
                  <a:pt x="7495551" y="1613554"/>
                  <a:pt x="7508389" y="1621162"/>
                  <a:pt x="7514571" y="1611176"/>
                </a:cubicBezTo>
                <a:lnTo>
                  <a:pt x="7498404" y="1598813"/>
                </a:lnTo>
                <a:cubicBezTo>
                  <a:pt x="7520753" y="1603568"/>
                  <a:pt x="7584948" y="1583596"/>
                  <a:pt x="7562598" y="1615932"/>
                </a:cubicBezTo>
                <a:cubicBezTo>
                  <a:pt x="7828888" y="1606421"/>
                  <a:pt x="8104213" y="1561723"/>
                  <a:pt x="8376685" y="1561723"/>
                </a:cubicBezTo>
                <a:lnTo>
                  <a:pt x="8376685" y="1556492"/>
                </a:lnTo>
                <a:lnTo>
                  <a:pt x="9062380" y="1502283"/>
                </a:lnTo>
                <a:cubicBezTo>
                  <a:pt x="8809405" y="1487542"/>
                  <a:pt x="8543116" y="1534618"/>
                  <a:pt x="8277302" y="1509891"/>
                </a:cubicBezTo>
                <a:lnTo>
                  <a:pt x="8254952" y="1497528"/>
                </a:lnTo>
                <a:lnTo>
                  <a:pt x="8238784" y="1514646"/>
                </a:lnTo>
                <a:lnTo>
                  <a:pt x="8052857" y="1509891"/>
                </a:lnTo>
                <a:cubicBezTo>
                  <a:pt x="8016718" y="1533667"/>
                  <a:pt x="7985333" y="1512269"/>
                  <a:pt x="7952523" y="1512744"/>
                </a:cubicBezTo>
                <a:cubicBezTo>
                  <a:pt x="8084241" y="1495150"/>
                  <a:pt x="8240211" y="1492297"/>
                  <a:pt x="8360517" y="1485164"/>
                </a:cubicBezTo>
                <a:lnTo>
                  <a:pt x="8382866" y="1468046"/>
                </a:lnTo>
                <a:cubicBezTo>
                  <a:pt x="8543116" y="1465668"/>
                  <a:pt x="8719532" y="1423823"/>
                  <a:pt x="8876453" y="1438564"/>
                </a:cubicBezTo>
                <a:cubicBezTo>
                  <a:pt x="8885963" y="1420969"/>
                  <a:pt x="8921152" y="1435710"/>
                  <a:pt x="8914970" y="1408606"/>
                </a:cubicBezTo>
                <a:cubicBezTo>
                  <a:pt x="8908789" y="1401473"/>
                  <a:pt x="8899278" y="1403851"/>
                  <a:pt x="8892620" y="1403851"/>
                </a:cubicBezTo>
                <a:lnTo>
                  <a:pt x="8892620" y="1383879"/>
                </a:lnTo>
                <a:cubicBezTo>
                  <a:pt x="8905460" y="1386732"/>
                  <a:pt x="8918299" y="1381501"/>
                  <a:pt x="8931138" y="1379124"/>
                </a:cubicBezTo>
                <a:cubicBezTo>
                  <a:pt x="8956816" y="1403851"/>
                  <a:pt x="9008171" y="1399096"/>
                  <a:pt x="9052870" y="1391487"/>
                </a:cubicBezTo>
                <a:cubicBezTo>
                  <a:pt x="9023864" y="1403851"/>
                  <a:pt x="9062380" y="1428578"/>
                  <a:pt x="9014353" y="1420969"/>
                </a:cubicBezTo>
                <a:lnTo>
                  <a:pt x="9014353" y="1413361"/>
                </a:lnTo>
                <a:cubicBezTo>
                  <a:pt x="9023864" y="1413361"/>
                  <a:pt x="9033374" y="1416214"/>
                  <a:pt x="9036702" y="1408606"/>
                </a:cubicBezTo>
                <a:cubicBezTo>
                  <a:pt x="9023864" y="1381501"/>
                  <a:pt x="9001514" y="1408606"/>
                  <a:pt x="8985347" y="1408606"/>
                </a:cubicBezTo>
                <a:cubicBezTo>
                  <a:pt x="9023388" y="1413837"/>
                  <a:pt x="8969179" y="1420969"/>
                  <a:pt x="8991528" y="1433333"/>
                </a:cubicBezTo>
                <a:cubicBezTo>
                  <a:pt x="9222154" y="1418592"/>
                  <a:pt x="9484640" y="1411459"/>
                  <a:pt x="9699573" y="1413837"/>
                </a:cubicBezTo>
                <a:cubicBezTo>
                  <a:pt x="9686735" y="1416690"/>
                  <a:pt x="9673896" y="1409081"/>
                  <a:pt x="9667714" y="1421445"/>
                </a:cubicBezTo>
                <a:cubicBezTo>
                  <a:pt x="9696720" y="1451403"/>
                  <a:pt x="9744747" y="1409081"/>
                  <a:pt x="9767097" y="1439039"/>
                </a:cubicBezTo>
                <a:cubicBezTo>
                  <a:pt x="9741419" y="1441417"/>
                  <a:pt x="9706231" y="1429053"/>
                  <a:pt x="9690063" y="1451403"/>
                </a:cubicBezTo>
                <a:cubicBezTo>
                  <a:pt x="9814649" y="1486115"/>
                  <a:pt x="9981556" y="1434284"/>
                  <a:pt x="10112798" y="1451403"/>
                </a:cubicBezTo>
                <a:lnTo>
                  <a:pt x="10112798" y="1443794"/>
                </a:lnTo>
                <a:cubicBezTo>
                  <a:pt x="10225020" y="1433808"/>
                  <a:pt x="10356263" y="1436186"/>
                  <a:pt x="10458975" y="1443794"/>
                </a:cubicBezTo>
                <a:cubicBezTo>
                  <a:pt x="10436150" y="1448549"/>
                  <a:pt x="10404291" y="1433808"/>
                  <a:pt x="10391451" y="1456158"/>
                </a:cubicBezTo>
                <a:cubicBezTo>
                  <a:pt x="10433297" y="1446647"/>
                  <a:pt x="10487506" y="1478507"/>
                  <a:pt x="10529351" y="1451403"/>
                </a:cubicBezTo>
                <a:lnTo>
                  <a:pt x="10507002" y="1434284"/>
                </a:lnTo>
                <a:lnTo>
                  <a:pt x="10612567" y="1439515"/>
                </a:lnTo>
                <a:cubicBezTo>
                  <a:pt x="10587364" y="1451878"/>
                  <a:pt x="10571197" y="1437137"/>
                  <a:pt x="10545519" y="1451878"/>
                </a:cubicBezTo>
                <a:cubicBezTo>
                  <a:pt x="10548848" y="1459011"/>
                  <a:pt x="10558358" y="1456633"/>
                  <a:pt x="10567869" y="1456633"/>
                </a:cubicBezTo>
                <a:lnTo>
                  <a:pt x="10567869" y="1481360"/>
                </a:lnTo>
                <a:cubicBezTo>
                  <a:pt x="10615896" y="1498479"/>
                  <a:pt x="10670580" y="1468521"/>
                  <a:pt x="10705768" y="1498479"/>
                </a:cubicBezTo>
                <a:cubicBezTo>
                  <a:pt x="10462304" y="1490870"/>
                  <a:pt x="10167483" y="1510842"/>
                  <a:pt x="9914507" y="1523206"/>
                </a:cubicBezTo>
                <a:cubicBezTo>
                  <a:pt x="9911179" y="1493248"/>
                  <a:pt x="9866481" y="1505612"/>
                  <a:pt x="9853641" y="1503234"/>
                </a:cubicBezTo>
                <a:cubicBezTo>
                  <a:pt x="9856019" y="1505850"/>
                  <a:pt x="9858872" y="1508822"/>
                  <a:pt x="9862142" y="1511318"/>
                </a:cubicBezTo>
                <a:lnTo>
                  <a:pt x="9873055" y="1516509"/>
                </a:lnTo>
                <a:lnTo>
                  <a:pt x="9873138" y="1516548"/>
                </a:lnTo>
                <a:lnTo>
                  <a:pt x="9629197" y="1545080"/>
                </a:lnTo>
                <a:cubicBezTo>
                  <a:pt x="9600666" y="1552688"/>
                  <a:pt x="9574988" y="1515597"/>
                  <a:pt x="9562149" y="1545080"/>
                </a:cubicBezTo>
                <a:lnTo>
                  <a:pt x="9283496" y="1562198"/>
                </a:lnTo>
                <a:lnTo>
                  <a:pt x="9277314" y="1545080"/>
                </a:lnTo>
                <a:lnTo>
                  <a:pt x="9229287" y="1574562"/>
                </a:lnTo>
                <a:lnTo>
                  <a:pt x="8816062" y="1616407"/>
                </a:lnTo>
                <a:cubicBezTo>
                  <a:pt x="8777545" y="1633526"/>
                  <a:pt x="8729518" y="1604044"/>
                  <a:pt x="8716679" y="1641134"/>
                </a:cubicBezTo>
                <a:cubicBezTo>
                  <a:pt x="8688148" y="1643512"/>
                  <a:pt x="8691001" y="1633526"/>
                  <a:pt x="8668652" y="1628771"/>
                </a:cubicBezTo>
                <a:cubicBezTo>
                  <a:pt x="8652485" y="1634001"/>
                  <a:pt x="8671980" y="1646365"/>
                  <a:pt x="8678162" y="1651120"/>
                </a:cubicBezTo>
                <a:cubicBezTo>
                  <a:pt x="8697183" y="1648742"/>
                  <a:pt x="8722861" y="1656351"/>
                  <a:pt x="8739028" y="1646365"/>
                </a:cubicBezTo>
                <a:lnTo>
                  <a:pt x="8729518" y="1641610"/>
                </a:lnTo>
                <a:lnTo>
                  <a:pt x="8755196" y="1641610"/>
                </a:lnTo>
                <a:lnTo>
                  <a:pt x="8755196" y="1634001"/>
                </a:lnTo>
                <a:lnTo>
                  <a:pt x="8768035" y="1634001"/>
                </a:lnTo>
                <a:lnTo>
                  <a:pt x="8768035" y="1641610"/>
                </a:lnTo>
                <a:lnTo>
                  <a:pt x="8806552" y="1634001"/>
                </a:lnTo>
                <a:cubicBezTo>
                  <a:pt x="8931613" y="1626393"/>
                  <a:pt x="9050492" y="1626393"/>
                  <a:pt x="9178407" y="1611652"/>
                </a:cubicBezTo>
                <a:cubicBezTo>
                  <a:pt x="9598289" y="1596911"/>
                  <a:pt x="9909277" y="1519877"/>
                  <a:pt x="10322502" y="1515122"/>
                </a:cubicBezTo>
                <a:cubicBezTo>
                  <a:pt x="10370528" y="1505136"/>
                  <a:pt x="10424737" y="1574562"/>
                  <a:pt x="10453744" y="1515122"/>
                </a:cubicBezTo>
                <a:lnTo>
                  <a:pt x="10492261" y="1532241"/>
                </a:lnTo>
                <a:lnTo>
                  <a:pt x="10453744" y="1539849"/>
                </a:lnTo>
                <a:cubicBezTo>
                  <a:pt x="10479422" y="1562198"/>
                  <a:pt x="10536960" y="1542226"/>
                  <a:pt x="10562638" y="1556967"/>
                </a:cubicBezTo>
                <a:cubicBezTo>
                  <a:pt x="10396207" y="1552212"/>
                  <a:pt x="10232629" y="1591680"/>
                  <a:pt x="10075708" y="1569331"/>
                </a:cubicBezTo>
                <a:lnTo>
                  <a:pt x="10053358" y="1586449"/>
                </a:lnTo>
                <a:cubicBezTo>
                  <a:pt x="9874088" y="1574086"/>
                  <a:pt x="9691490" y="1605946"/>
                  <a:pt x="9515073" y="1603568"/>
                </a:cubicBezTo>
                <a:lnTo>
                  <a:pt x="9569757" y="1615932"/>
                </a:lnTo>
                <a:cubicBezTo>
                  <a:pt x="9367663" y="1630673"/>
                  <a:pt x="9130855" y="1633050"/>
                  <a:pt x="8932088" y="1657777"/>
                </a:cubicBezTo>
                <a:cubicBezTo>
                  <a:pt x="8906411" y="1640658"/>
                  <a:pt x="8874075" y="1665385"/>
                  <a:pt x="8855055" y="1657777"/>
                </a:cubicBezTo>
                <a:cubicBezTo>
                  <a:pt x="8809881" y="1694867"/>
                  <a:pt x="8736175" y="1680126"/>
                  <a:pt x="8678638" y="1692490"/>
                </a:cubicBezTo>
                <a:cubicBezTo>
                  <a:pt x="8345776" y="1697245"/>
                  <a:pt x="8057137" y="1726727"/>
                  <a:pt x="7739967" y="1759062"/>
                </a:cubicBezTo>
                <a:cubicBezTo>
                  <a:pt x="7746148" y="1766671"/>
                  <a:pt x="7756134" y="1779034"/>
                  <a:pt x="7762316" y="1781412"/>
                </a:cubicBezTo>
                <a:lnTo>
                  <a:pt x="7746148" y="1781412"/>
                </a:lnTo>
                <a:lnTo>
                  <a:pt x="7746148" y="1776656"/>
                </a:lnTo>
                <a:cubicBezTo>
                  <a:pt x="7698121" y="1773803"/>
                  <a:pt x="7624416" y="1779034"/>
                  <a:pt x="7585899" y="1793775"/>
                </a:cubicBezTo>
                <a:cubicBezTo>
                  <a:pt x="7444670" y="1803285"/>
                  <a:pt x="7307246" y="1820880"/>
                  <a:pt x="7178856" y="1847984"/>
                </a:cubicBezTo>
                <a:cubicBezTo>
                  <a:pt x="7181709" y="1850362"/>
                  <a:pt x="7188366" y="1853215"/>
                  <a:pt x="7185038" y="1857970"/>
                </a:cubicBezTo>
                <a:cubicBezTo>
                  <a:pt x="7159360" y="1833243"/>
                  <a:pt x="7076144" y="1857970"/>
                  <a:pt x="7024788" y="1857970"/>
                </a:cubicBezTo>
                <a:cubicBezTo>
                  <a:pt x="6995782" y="1860347"/>
                  <a:pt x="6999111" y="1887452"/>
                  <a:pt x="6999111" y="1895060"/>
                </a:cubicBezTo>
                <a:cubicBezTo>
                  <a:pt x="7015278" y="1899815"/>
                  <a:pt x="7050467" y="1907424"/>
                  <a:pt x="7063305" y="1887452"/>
                </a:cubicBezTo>
                <a:cubicBezTo>
                  <a:pt x="7188366" y="1889830"/>
                  <a:pt x="7338630" y="1857494"/>
                  <a:pt x="7454181" y="1852739"/>
                </a:cubicBezTo>
                <a:cubicBezTo>
                  <a:pt x="7162689" y="1892207"/>
                  <a:pt x="6899728" y="1936906"/>
                  <a:pt x="6608235" y="1976374"/>
                </a:cubicBezTo>
                <a:cubicBezTo>
                  <a:pt x="6922077" y="1986360"/>
                  <a:pt x="7239722" y="1916934"/>
                  <a:pt x="7575914" y="1899815"/>
                </a:cubicBezTo>
                <a:cubicBezTo>
                  <a:pt x="7573060" y="1904571"/>
                  <a:pt x="7566403" y="1907424"/>
                  <a:pt x="7569732" y="1912179"/>
                </a:cubicBezTo>
                <a:lnTo>
                  <a:pt x="7531215" y="1907424"/>
                </a:lnTo>
                <a:cubicBezTo>
                  <a:pt x="6909238" y="1988737"/>
                  <a:pt x="6271569" y="2045799"/>
                  <a:pt x="5662913" y="2154693"/>
                </a:cubicBezTo>
                <a:lnTo>
                  <a:pt x="5614885" y="2179420"/>
                </a:lnTo>
                <a:lnTo>
                  <a:pt x="5624394" y="2184175"/>
                </a:lnTo>
                <a:cubicBezTo>
                  <a:pt x="5602045" y="2179420"/>
                  <a:pt x="5595386" y="2204147"/>
                  <a:pt x="5576365" y="2204147"/>
                </a:cubicBezTo>
                <a:cubicBezTo>
                  <a:pt x="5582545" y="2206524"/>
                  <a:pt x="5589205" y="2209377"/>
                  <a:pt x="5585877" y="2214133"/>
                </a:cubicBezTo>
                <a:cubicBezTo>
                  <a:pt x="5467469" y="2211755"/>
                  <a:pt x="5368087" y="2263586"/>
                  <a:pt x="5268704" y="2285936"/>
                </a:cubicBezTo>
                <a:cubicBezTo>
                  <a:pt x="5367610" y="2285936"/>
                  <a:pt x="5460812" y="2241712"/>
                  <a:pt x="5569705" y="2244090"/>
                </a:cubicBezTo>
                <a:cubicBezTo>
                  <a:pt x="5137460" y="2338242"/>
                  <a:pt x="4698084" y="2417654"/>
                  <a:pt x="4262509" y="2506576"/>
                </a:cubicBezTo>
                <a:cubicBezTo>
                  <a:pt x="4233501" y="2521317"/>
                  <a:pt x="4207823" y="2491835"/>
                  <a:pt x="4185477" y="2518939"/>
                </a:cubicBezTo>
                <a:cubicBezTo>
                  <a:pt x="4182148" y="2523694"/>
                  <a:pt x="4188330" y="2526547"/>
                  <a:pt x="4191658" y="2531303"/>
                </a:cubicBezTo>
                <a:cubicBezTo>
                  <a:pt x="4165980" y="2526547"/>
                  <a:pt x="4127463" y="2546044"/>
                  <a:pt x="4108441" y="2531303"/>
                </a:cubicBezTo>
                <a:cubicBezTo>
                  <a:pt x="4092749" y="2528449"/>
                  <a:pt x="4098931" y="2543666"/>
                  <a:pt x="4086092" y="2548421"/>
                </a:cubicBezTo>
                <a:cubicBezTo>
                  <a:pt x="4201642" y="2560785"/>
                  <a:pt x="4310536" y="2526547"/>
                  <a:pt x="4432269" y="2531303"/>
                </a:cubicBezTo>
                <a:lnTo>
                  <a:pt x="4448436" y="2518939"/>
                </a:lnTo>
                <a:cubicBezTo>
                  <a:pt x="4557330" y="2546044"/>
                  <a:pt x="4701888" y="2494212"/>
                  <a:pt x="4807451" y="2494212"/>
                </a:cubicBezTo>
                <a:cubicBezTo>
                  <a:pt x="4861660" y="2494212"/>
                  <a:pt x="4932512" y="2469485"/>
                  <a:pt x="4977211" y="2471863"/>
                </a:cubicBezTo>
                <a:lnTo>
                  <a:pt x="4685720" y="2541288"/>
                </a:lnTo>
                <a:cubicBezTo>
                  <a:pt x="4525471" y="2521317"/>
                  <a:pt x="4345724" y="2573624"/>
                  <a:pt x="4179294" y="2590742"/>
                </a:cubicBezTo>
                <a:cubicBezTo>
                  <a:pt x="4099405" y="2612616"/>
                  <a:pt x="4009536" y="2566015"/>
                  <a:pt x="3939157" y="2607861"/>
                </a:cubicBezTo>
                <a:cubicBezTo>
                  <a:pt x="3644367" y="2620224"/>
                  <a:pt x="3337180" y="2652084"/>
                  <a:pt x="3048541" y="2649706"/>
                </a:cubicBezTo>
                <a:cubicBezTo>
                  <a:pt x="3058051" y="2708671"/>
                  <a:pt x="2971506" y="2656839"/>
                  <a:pt x="2939649" y="2679188"/>
                </a:cubicBezTo>
                <a:lnTo>
                  <a:pt x="2939649" y="2659217"/>
                </a:lnTo>
                <a:cubicBezTo>
                  <a:pt x="2910642" y="2659217"/>
                  <a:pt x="2862615" y="2661594"/>
                  <a:pt x="2856433" y="2671580"/>
                </a:cubicBezTo>
                <a:cubicBezTo>
                  <a:pt x="2731368" y="2659217"/>
                  <a:pt x="2574449" y="2641623"/>
                  <a:pt x="2449387" y="2649231"/>
                </a:cubicBezTo>
                <a:cubicBezTo>
                  <a:pt x="2487905" y="2693930"/>
                  <a:pt x="2600125" y="2673958"/>
                  <a:pt x="2654334" y="2696307"/>
                </a:cubicBezTo>
                <a:cubicBezTo>
                  <a:pt x="2709018" y="2711048"/>
                  <a:pt x="2750388" y="2688699"/>
                  <a:pt x="2801745" y="2708671"/>
                </a:cubicBezTo>
                <a:cubicBezTo>
                  <a:pt x="2782724" y="2708671"/>
                  <a:pt x="2757045" y="2701062"/>
                  <a:pt x="2740877" y="2713426"/>
                </a:cubicBezTo>
                <a:cubicBezTo>
                  <a:pt x="2753716" y="2718181"/>
                  <a:pt x="2769410" y="2725789"/>
                  <a:pt x="2785577" y="2725789"/>
                </a:cubicBezTo>
                <a:lnTo>
                  <a:pt x="2702362" y="2725789"/>
                </a:lnTo>
                <a:cubicBezTo>
                  <a:pt x="2606308" y="2681091"/>
                  <a:pt x="2465079" y="2688223"/>
                  <a:pt x="2346675" y="2671105"/>
                </a:cubicBezTo>
                <a:lnTo>
                  <a:pt x="2285809" y="2688223"/>
                </a:lnTo>
                <a:cubicBezTo>
                  <a:pt x="2311490" y="2712950"/>
                  <a:pt x="2356186" y="2693454"/>
                  <a:pt x="2385194" y="2708195"/>
                </a:cubicBezTo>
                <a:cubicBezTo>
                  <a:pt x="2285809" y="2715803"/>
                  <a:pt x="2186902" y="2688223"/>
                  <a:pt x="2071353" y="2708195"/>
                </a:cubicBezTo>
                <a:cubicBezTo>
                  <a:pt x="2218761" y="2750041"/>
                  <a:pt x="2408019" y="2712950"/>
                  <a:pt x="2539260" y="2784753"/>
                </a:cubicBezTo>
                <a:lnTo>
                  <a:pt x="3180258" y="2807103"/>
                </a:lnTo>
                <a:cubicBezTo>
                  <a:pt x="3212594" y="2799494"/>
                  <a:pt x="3238272" y="2797117"/>
                  <a:pt x="3270132" y="2807103"/>
                </a:cubicBezTo>
                <a:lnTo>
                  <a:pt x="3241126" y="2807103"/>
                </a:lnTo>
                <a:lnTo>
                  <a:pt x="3241126" y="2814711"/>
                </a:lnTo>
                <a:cubicBezTo>
                  <a:pt x="3231615" y="2814711"/>
                  <a:pt x="3222105" y="2814711"/>
                  <a:pt x="3218776" y="2807103"/>
                </a:cubicBezTo>
                <a:cubicBezTo>
                  <a:pt x="3203084" y="2814235"/>
                  <a:pt x="3199755" y="2826599"/>
                  <a:pt x="3209266" y="2836585"/>
                </a:cubicBezTo>
                <a:cubicBezTo>
                  <a:pt x="3058527" y="2848948"/>
                  <a:pt x="2882114" y="2814711"/>
                  <a:pt x="2741353" y="2844193"/>
                </a:cubicBezTo>
                <a:cubicBezTo>
                  <a:pt x="2776543" y="2871298"/>
                  <a:pt x="2853582" y="2836585"/>
                  <a:pt x="2879260" y="2873675"/>
                </a:cubicBezTo>
                <a:cubicBezTo>
                  <a:pt x="2984822" y="2878430"/>
                  <a:pt x="3097043" y="2883185"/>
                  <a:pt x="3186916" y="2903157"/>
                </a:cubicBezTo>
                <a:lnTo>
                  <a:pt x="2702836" y="2886038"/>
                </a:lnTo>
                <a:lnTo>
                  <a:pt x="2709494" y="2890794"/>
                </a:lnTo>
                <a:cubicBezTo>
                  <a:pt x="2635313" y="2893171"/>
                  <a:pt x="2564938" y="2890794"/>
                  <a:pt x="2494561" y="2866067"/>
                </a:cubicBezTo>
                <a:cubicBezTo>
                  <a:pt x="2405166" y="2883661"/>
                  <a:pt x="2289612" y="2836585"/>
                  <a:pt x="2193559" y="2861312"/>
                </a:cubicBezTo>
                <a:lnTo>
                  <a:pt x="2206157" y="2865647"/>
                </a:lnTo>
                <a:lnTo>
                  <a:pt x="2114862" y="2863652"/>
                </a:lnTo>
                <a:cubicBezTo>
                  <a:pt x="1998424" y="2855249"/>
                  <a:pt x="1868071" y="2835277"/>
                  <a:pt x="1757504" y="2861312"/>
                </a:cubicBezTo>
                <a:lnTo>
                  <a:pt x="1770346" y="2831830"/>
                </a:lnTo>
                <a:lnTo>
                  <a:pt x="1555415" y="2814711"/>
                </a:lnTo>
                <a:cubicBezTo>
                  <a:pt x="1606771" y="2799970"/>
                  <a:pt x="1530213" y="2772390"/>
                  <a:pt x="1501205" y="2767635"/>
                </a:cubicBezTo>
                <a:cubicBezTo>
                  <a:pt x="1514045" y="2764782"/>
                  <a:pt x="1526884" y="2772390"/>
                  <a:pt x="1533066" y="2760026"/>
                </a:cubicBezTo>
                <a:cubicBezTo>
                  <a:pt x="1466018" y="2725314"/>
                  <a:pt x="1376147" y="2732922"/>
                  <a:pt x="1302440" y="2708195"/>
                </a:cubicBezTo>
                <a:cubicBezTo>
                  <a:pt x="1437012" y="2703440"/>
                  <a:pt x="1581093" y="2735300"/>
                  <a:pt x="1709483" y="2742908"/>
                </a:cubicBezTo>
                <a:cubicBezTo>
                  <a:pt x="1770346" y="2747663"/>
                  <a:pt x="1844054" y="2762404"/>
                  <a:pt x="1895415" y="2747663"/>
                </a:cubicBezTo>
                <a:cubicBezTo>
                  <a:pt x="1885431" y="2725789"/>
                  <a:pt x="1846909" y="2745285"/>
                  <a:pt x="1840726" y="2730544"/>
                </a:cubicBezTo>
                <a:cubicBezTo>
                  <a:pt x="1850238" y="2728167"/>
                  <a:pt x="1866407" y="2735775"/>
                  <a:pt x="1872586" y="2725789"/>
                </a:cubicBezTo>
                <a:cubicBezTo>
                  <a:pt x="1863077" y="2715803"/>
                  <a:pt x="1843580" y="2721034"/>
                  <a:pt x="1834068" y="2713426"/>
                </a:cubicBezTo>
                <a:cubicBezTo>
                  <a:pt x="1786039" y="2745761"/>
                  <a:pt x="1741338" y="2705818"/>
                  <a:pt x="1693317" y="2701062"/>
                </a:cubicBezTo>
                <a:lnTo>
                  <a:pt x="1702826" y="2683944"/>
                </a:lnTo>
                <a:cubicBezTo>
                  <a:pt x="1629121" y="2644476"/>
                  <a:pt x="1529737" y="2649231"/>
                  <a:pt x="1449851" y="2624504"/>
                </a:cubicBezTo>
                <a:cubicBezTo>
                  <a:pt x="1411334" y="2589791"/>
                  <a:pt x="1334300" y="2569820"/>
                  <a:pt x="1263923" y="2569820"/>
                </a:cubicBezTo>
                <a:lnTo>
                  <a:pt x="1257741" y="2599777"/>
                </a:lnTo>
                <a:cubicBezTo>
                  <a:pt x="1165016" y="2562687"/>
                  <a:pt x="1068486" y="2530351"/>
                  <a:pt x="962921" y="2517988"/>
                </a:cubicBezTo>
                <a:cubicBezTo>
                  <a:pt x="914893" y="2505625"/>
                  <a:pt x="885887" y="2476143"/>
                  <a:pt x="841188" y="2476143"/>
                </a:cubicBezTo>
                <a:cubicBezTo>
                  <a:pt x="818839" y="2421934"/>
                  <a:pt x="738477" y="2491359"/>
                  <a:pt x="741805" y="2434297"/>
                </a:cubicBezTo>
                <a:cubicBezTo>
                  <a:pt x="738477" y="2439052"/>
                  <a:pt x="732295" y="2441905"/>
                  <a:pt x="732295" y="2446661"/>
                </a:cubicBezTo>
                <a:cubicBezTo>
                  <a:pt x="700435" y="2449514"/>
                  <a:pt x="665248" y="2444283"/>
                  <a:pt x="649080" y="2429542"/>
                </a:cubicBezTo>
                <a:cubicBezTo>
                  <a:pt x="738952" y="2402437"/>
                  <a:pt x="790308" y="2451891"/>
                  <a:pt x="873524" y="2441905"/>
                </a:cubicBezTo>
                <a:lnTo>
                  <a:pt x="873524" y="2421934"/>
                </a:lnTo>
                <a:cubicBezTo>
                  <a:pt x="956739" y="2459500"/>
                  <a:pt x="1043283" y="2476618"/>
                  <a:pt x="1116988" y="2501345"/>
                </a:cubicBezTo>
                <a:cubicBezTo>
                  <a:pt x="1155506" y="2508478"/>
                  <a:pt x="1184512" y="2501345"/>
                  <a:pt x="1219700" y="2493737"/>
                </a:cubicBezTo>
                <a:cubicBezTo>
                  <a:pt x="1190693" y="2486128"/>
                  <a:pt x="1194022" y="2461401"/>
                  <a:pt x="1155506" y="2471387"/>
                </a:cubicBezTo>
                <a:cubicBezTo>
                  <a:pt x="1216846" y="2449038"/>
                  <a:pt x="1274384" y="2498492"/>
                  <a:pt x="1335251" y="2463779"/>
                </a:cubicBezTo>
                <a:cubicBezTo>
                  <a:pt x="1315755" y="2449038"/>
                  <a:pt x="1312425" y="2421934"/>
                  <a:pt x="1280566" y="2421934"/>
                </a:cubicBezTo>
                <a:cubicBezTo>
                  <a:pt x="1273909" y="2429542"/>
                  <a:pt x="1261069" y="2431919"/>
                  <a:pt x="1264398" y="2441905"/>
                </a:cubicBezTo>
                <a:lnTo>
                  <a:pt x="1209713" y="2446661"/>
                </a:lnTo>
                <a:lnTo>
                  <a:pt x="1203533" y="2411948"/>
                </a:lnTo>
                <a:cubicBezTo>
                  <a:pt x="1126499" y="2401962"/>
                  <a:pt x="1058975" y="2382466"/>
                  <a:pt x="988599" y="2362494"/>
                </a:cubicBezTo>
                <a:cubicBezTo>
                  <a:pt x="994780" y="2352984"/>
                  <a:pt x="1020458" y="2347753"/>
                  <a:pt x="1010948" y="2333012"/>
                </a:cubicBezTo>
                <a:cubicBezTo>
                  <a:pt x="1042808" y="2330634"/>
                  <a:pt x="1081324" y="2338242"/>
                  <a:pt x="1110330" y="2328257"/>
                </a:cubicBezTo>
                <a:lnTo>
                  <a:pt x="1094164" y="2315893"/>
                </a:lnTo>
                <a:cubicBezTo>
                  <a:pt x="1126022" y="2340620"/>
                  <a:pt x="1186888" y="2318746"/>
                  <a:pt x="1186888" y="2298775"/>
                </a:cubicBezTo>
                <a:lnTo>
                  <a:pt x="1203057" y="2311138"/>
                </a:lnTo>
                <a:cubicBezTo>
                  <a:pt x="1266776" y="2303530"/>
                  <a:pt x="1334300" y="2281180"/>
                  <a:pt x="1356649" y="2251698"/>
                </a:cubicBezTo>
                <a:cubicBezTo>
                  <a:pt x="1308621" y="2239335"/>
                  <a:pt x="1251084" y="2219363"/>
                  <a:pt x="1225405" y="2244090"/>
                </a:cubicBezTo>
                <a:cubicBezTo>
                  <a:pt x="1170722" y="2226972"/>
                  <a:pt x="1106527" y="2207000"/>
                  <a:pt x="1048989" y="2214608"/>
                </a:cubicBezTo>
                <a:cubicBezTo>
                  <a:pt x="1097016" y="2182748"/>
                  <a:pt x="1170722" y="2150413"/>
                  <a:pt x="1241098" y="2162777"/>
                </a:cubicBezTo>
                <a:cubicBezTo>
                  <a:pt x="1135058" y="2093826"/>
                  <a:pt x="1000487" y="2061491"/>
                  <a:pt x="878754" y="2049128"/>
                </a:cubicBezTo>
                <a:lnTo>
                  <a:pt x="910614" y="2096204"/>
                </a:lnTo>
                <a:cubicBezTo>
                  <a:pt x="868768" y="2089071"/>
                  <a:pt x="824070" y="2064344"/>
                  <a:pt x="807902" y="2032009"/>
                </a:cubicBezTo>
                <a:cubicBezTo>
                  <a:pt x="756546" y="2002527"/>
                  <a:pt x="708519" y="2017268"/>
                  <a:pt x="653835" y="2002527"/>
                </a:cubicBezTo>
                <a:lnTo>
                  <a:pt x="685694" y="1973045"/>
                </a:lnTo>
                <a:cubicBezTo>
                  <a:pt x="794588" y="1970667"/>
                  <a:pt x="874950" y="1906473"/>
                  <a:pt x="971005" y="1908850"/>
                </a:cubicBezTo>
                <a:cubicBezTo>
                  <a:pt x="971005" y="1891732"/>
                  <a:pt x="945327" y="1891732"/>
                  <a:pt x="932488" y="1884123"/>
                </a:cubicBezTo>
                <a:cubicBezTo>
                  <a:pt x="890642" y="1904095"/>
                  <a:pt x="829776" y="1867005"/>
                  <a:pt x="794588" y="1884123"/>
                </a:cubicBezTo>
                <a:cubicBezTo>
                  <a:pt x="797916" y="1879368"/>
                  <a:pt x="810755" y="1874613"/>
                  <a:pt x="807427" y="1867005"/>
                </a:cubicBezTo>
                <a:cubicBezTo>
                  <a:pt x="621976" y="1842278"/>
                  <a:pt x="471237" y="1730531"/>
                  <a:pt x="285310" y="1688686"/>
                </a:cubicBezTo>
                <a:lnTo>
                  <a:pt x="285310" y="1676322"/>
                </a:lnTo>
                <a:cubicBezTo>
                  <a:pt x="352358" y="1663959"/>
                  <a:pt x="422734" y="1634477"/>
                  <a:pt x="494062" y="1611652"/>
                </a:cubicBezTo>
                <a:cubicBezTo>
                  <a:pt x="551599" y="1619260"/>
                  <a:pt x="606284" y="1678700"/>
                  <a:pt x="663821" y="1634001"/>
                </a:cubicBezTo>
                <a:cubicBezTo>
                  <a:pt x="609137" y="1604519"/>
                  <a:pt x="660493" y="1547457"/>
                  <a:pt x="570620" y="1545080"/>
                </a:cubicBezTo>
                <a:cubicBezTo>
                  <a:pt x="650507" y="1500381"/>
                  <a:pt x="496915" y="1488017"/>
                  <a:pt x="493586" y="1463290"/>
                </a:cubicBezTo>
                <a:lnTo>
                  <a:pt x="718029" y="1532716"/>
                </a:lnTo>
                <a:cubicBezTo>
                  <a:pt x="727540" y="1530338"/>
                  <a:pt x="724211" y="1523206"/>
                  <a:pt x="724211" y="1515597"/>
                </a:cubicBezTo>
                <a:cubicBezTo>
                  <a:pt x="576802" y="1458535"/>
                  <a:pt x="442230" y="1384355"/>
                  <a:pt x="262961" y="1384355"/>
                </a:cubicBezTo>
                <a:cubicBezTo>
                  <a:pt x="298148" y="1362005"/>
                  <a:pt x="365672" y="1366760"/>
                  <a:pt x="410371" y="1349642"/>
                </a:cubicBezTo>
                <a:cubicBezTo>
                  <a:pt x="464580" y="1396718"/>
                  <a:pt x="528774" y="1329670"/>
                  <a:pt x="592969" y="1362005"/>
                </a:cubicBezTo>
                <a:cubicBezTo>
                  <a:pt x="605808" y="1332048"/>
                  <a:pt x="653835" y="1346789"/>
                  <a:pt x="670003" y="1344411"/>
                </a:cubicBezTo>
                <a:lnTo>
                  <a:pt x="670003" y="1337278"/>
                </a:lnTo>
                <a:cubicBezTo>
                  <a:pt x="641472" y="1332048"/>
                  <a:pt x="638143" y="1310174"/>
                  <a:pt x="647654" y="1302566"/>
                </a:cubicBezTo>
                <a:cubicBezTo>
                  <a:pt x="625304" y="1270230"/>
                  <a:pt x="554928" y="1282594"/>
                  <a:pt x="538760" y="1255489"/>
                </a:cubicBezTo>
                <a:cubicBezTo>
                  <a:pt x="500243" y="1238371"/>
                  <a:pt x="442230" y="1210791"/>
                  <a:pt x="410371" y="1230762"/>
                </a:cubicBezTo>
                <a:lnTo>
                  <a:pt x="423209" y="1213644"/>
                </a:lnTo>
                <a:cubicBezTo>
                  <a:pt x="327156" y="1183686"/>
                  <a:pt x="237283" y="1139463"/>
                  <a:pt x="125061" y="1141841"/>
                </a:cubicBezTo>
                <a:cubicBezTo>
                  <a:pt x="93201" y="1149449"/>
                  <a:pt x="67523" y="1102373"/>
                  <a:pt x="38517" y="1137086"/>
                </a:cubicBezTo>
                <a:lnTo>
                  <a:pt x="64195" y="1154204"/>
                </a:lnTo>
                <a:cubicBezTo>
                  <a:pt x="35188" y="1154204"/>
                  <a:pt x="22349" y="1151827"/>
                  <a:pt x="0" y="1147071"/>
                </a:cubicBezTo>
                <a:lnTo>
                  <a:pt x="31860" y="1112359"/>
                </a:lnTo>
                <a:cubicBezTo>
                  <a:pt x="127914" y="1075268"/>
                  <a:pt x="246318" y="1082877"/>
                  <a:pt x="345700" y="1107604"/>
                </a:cubicBezTo>
                <a:cubicBezTo>
                  <a:pt x="445083" y="1085254"/>
                  <a:pt x="528299" y="1203658"/>
                  <a:pt x="614843" y="1137086"/>
                </a:cubicBezTo>
                <a:cubicBezTo>
                  <a:pt x="541138" y="1114736"/>
                  <a:pt x="474090" y="1050541"/>
                  <a:pt x="409895" y="1040555"/>
                </a:cubicBezTo>
                <a:cubicBezTo>
                  <a:pt x="445083" y="1028192"/>
                  <a:pt x="486929" y="1040555"/>
                  <a:pt x="531627" y="1028192"/>
                </a:cubicBezTo>
                <a:cubicBezTo>
                  <a:pt x="566816" y="1035325"/>
                  <a:pt x="595822" y="1072415"/>
                  <a:pt x="631011" y="1057674"/>
                </a:cubicBezTo>
                <a:lnTo>
                  <a:pt x="631011" y="1052919"/>
                </a:lnTo>
                <a:cubicBezTo>
                  <a:pt x="660017" y="1072891"/>
                  <a:pt x="698534" y="1085254"/>
                  <a:pt x="730393" y="1077646"/>
                </a:cubicBezTo>
                <a:lnTo>
                  <a:pt x="730393" y="1070038"/>
                </a:lnTo>
                <a:cubicBezTo>
                  <a:pt x="765581" y="1077170"/>
                  <a:pt x="778420" y="1057674"/>
                  <a:pt x="794588" y="1047688"/>
                </a:cubicBezTo>
                <a:cubicBezTo>
                  <a:pt x="778420" y="1025339"/>
                  <a:pt x="727064" y="1022961"/>
                  <a:pt x="730393" y="998234"/>
                </a:cubicBezTo>
                <a:cubicBezTo>
                  <a:pt x="512607" y="1005843"/>
                  <a:pt x="355687" y="894572"/>
                  <a:pt x="131243" y="909313"/>
                </a:cubicBezTo>
                <a:cubicBezTo>
                  <a:pt x="246318" y="894096"/>
                  <a:pt x="380888" y="899327"/>
                  <a:pt x="493111" y="938795"/>
                </a:cubicBezTo>
                <a:cubicBezTo>
                  <a:pt x="560634" y="929284"/>
                  <a:pt x="614843" y="981116"/>
                  <a:pt x="669528" y="958766"/>
                </a:cubicBezTo>
                <a:cubicBezTo>
                  <a:pt x="586312" y="936417"/>
                  <a:pt x="509278" y="906935"/>
                  <a:pt x="422734" y="886963"/>
                </a:cubicBezTo>
                <a:cubicBezTo>
                  <a:pt x="528299" y="892194"/>
                  <a:pt x="624829" y="944025"/>
                  <a:pt x="730393" y="958766"/>
                </a:cubicBezTo>
                <a:cubicBezTo>
                  <a:pt x="746560" y="941648"/>
                  <a:pt x="784602" y="926431"/>
                  <a:pt x="778420" y="909313"/>
                </a:cubicBezTo>
                <a:cubicBezTo>
                  <a:pt x="672856" y="894572"/>
                  <a:pt x="586312" y="820391"/>
                  <a:pt x="461251" y="849873"/>
                </a:cubicBezTo>
                <a:lnTo>
                  <a:pt x="477894" y="834181"/>
                </a:lnTo>
                <a:lnTo>
                  <a:pt x="631486" y="821818"/>
                </a:lnTo>
                <a:cubicBezTo>
                  <a:pt x="734197" y="854153"/>
                  <a:pt x="843090" y="903606"/>
                  <a:pt x="939145" y="858908"/>
                </a:cubicBezTo>
                <a:cubicBezTo>
                  <a:pt x="887789" y="856055"/>
                  <a:pt x="855929" y="828950"/>
                  <a:pt x="807902" y="816587"/>
                </a:cubicBezTo>
                <a:cubicBezTo>
                  <a:pt x="855929" y="808979"/>
                  <a:pt x="881132" y="833705"/>
                  <a:pt x="922977" y="833705"/>
                </a:cubicBezTo>
                <a:cubicBezTo>
                  <a:pt x="932963" y="826097"/>
                  <a:pt x="945327" y="821342"/>
                  <a:pt x="939145" y="811356"/>
                </a:cubicBezTo>
                <a:cubicBezTo>
                  <a:pt x="820266" y="759525"/>
                  <a:pt x="692351" y="690099"/>
                  <a:pt x="554452" y="710071"/>
                </a:cubicBezTo>
                <a:cubicBezTo>
                  <a:pt x="561110" y="695330"/>
                  <a:pt x="548271" y="682966"/>
                  <a:pt x="532103" y="680589"/>
                </a:cubicBezTo>
                <a:cubicBezTo>
                  <a:pt x="586312" y="665848"/>
                  <a:pt x="608661" y="705316"/>
                  <a:pt x="663346" y="692952"/>
                </a:cubicBezTo>
                <a:cubicBezTo>
                  <a:pt x="708043" y="751916"/>
                  <a:pt x="791259" y="677736"/>
                  <a:pt x="845944" y="710071"/>
                </a:cubicBezTo>
                <a:cubicBezTo>
                  <a:pt x="881132" y="710071"/>
                  <a:pt x="948180" y="715302"/>
                  <a:pt x="961019" y="744784"/>
                </a:cubicBezTo>
                <a:cubicBezTo>
                  <a:pt x="1287698" y="759525"/>
                  <a:pt x="1476956" y="858432"/>
                  <a:pt x="1806961" y="858432"/>
                </a:cubicBezTo>
                <a:lnTo>
                  <a:pt x="1800779" y="850824"/>
                </a:lnTo>
                <a:cubicBezTo>
                  <a:pt x="2249196" y="922627"/>
                  <a:pt x="2723760" y="920250"/>
                  <a:pt x="3185014" y="875551"/>
                </a:cubicBezTo>
                <a:cubicBezTo>
                  <a:pt x="3233041" y="843691"/>
                  <a:pt x="3264902" y="870796"/>
                  <a:pt x="3316257" y="846069"/>
                </a:cubicBezTo>
                <a:cubicBezTo>
                  <a:pt x="3316257" y="838936"/>
                  <a:pt x="3316257" y="831328"/>
                  <a:pt x="3306747" y="828950"/>
                </a:cubicBezTo>
                <a:cubicBezTo>
                  <a:pt x="3233041" y="844167"/>
                  <a:pt x="3124147" y="814209"/>
                  <a:pt x="3076121" y="858908"/>
                </a:cubicBezTo>
                <a:lnTo>
                  <a:pt x="3037602" y="846544"/>
                </a:lnTo>
                <a:cubicBezTo>
                  <a:pt x="2835510" y="836559"/>
                  <a:pt x="2627231" y="828950"/>
                  <a:pt x="2431791" y="816587"/>
                </a:cubicBezTo>
                <a:cubicBezTo>
                  <a:pt x="2313392" y="801846"/>
                  <a:pt x="2188328" y="781874"/>
                  <a:pt x="2069926" y="781874"/>
                </a:cubicBezTo>
                <a:cubicBezTo>
                  <a:pt x="2072305" y="784252"/>
                  <a:pt x="2074685" y="785678"/>
                  <a:pt x="2077538" y="786154"/>
                </a:cubicBezTo>
                <a:lnTo>
                  <a:pt x="1948200" y="781874"/>
                </a:lnTo>
                <a:cubicBezTo>
                  <a:pt x="1986715" y="816111"/>
                  <a:pt x="2079443" y="781874"/>
                  <a:pt x="2130793" y="811356"/>
                </a:cubicBezTo>
                <a:lnTo>
                  <a:pt x="2130793" y="821342"/>
                </a:lnTo>
                <a:cubicBezTo>
                  <a:pt x="2210679" y="836083"/>
                  <a:pt x="2326228" y="840838"/>
                  <a:pt x="2399935" y="863187"/>
                </a:cubicBezTo>
                <a:cubicBezTo>
                  <a:pt x="2284383" y="877928"/>
                  <a:pt x="2172162" y="836083"/>
                  <a:pt x="2063271" y="840838"/>
                </a:cubicBezTo>
                <a:lnTo>
                  <a:pt x="2053759" y="857957"/>
                </a:lnTo>
                <a:lnTo>
                  <a:pt x="2037591" y="840838"/>
                </a:lnTo>
                <a:cubicBezTo>
                  <a:pt x="1938214" y="855579"/>
                  <a:pt x="1832643" y="803748"/>
                  <a:pt x="1739436" y="820866"/>
                </a:cubicBezTo>
                <a:cubicBezTo>
                  <a:pt x="1710434" y="870320"/>
                  <a:pt x="1668588" y="783776"/>
                  <a:pt x="1601541" y="803748"/>
                </a:cubicBezTo>
                <a:cubicBezTo>
                  <a:pt x="1492647" y="789007"/>
                  <a:pt x="1351895" y="789007"/>
                  <a:pt x="1262021" y="739553"/>
                </a:cubicBezTo>
                <a:lnTo>
                  <a:pt x="845468" y="638268"/>
                </a:lnTo>
                <a:cubicBezTo>
                  <a:pt x="720407" y="633037"/>
                  <a:pt x="566340" y="615918"/>
                  <a:pt x="447936" y="608310"/>
                </a:cubicBezTo>
                <a:cubicBezTo>
                  <a:pt x="527823" y="573597"/>
                  <a:pt x="621025" y="653009"/>
                  <a:pt x="717078" y="608310"/>
                </a:cubicBezTo>
                <a:cubicBezTo>
                  <a:pt x="688072" y="593569"/>
                  <a:pt x="633388" y="600702"/>
                  <a:pt x="601529" y="583583"/>
                </a:cubicBezTo>
                <a:cubicBezTo>
                  <a:pt x="688072" y="575975"/>
                  <a:pt x="764630" y="578353"/>
                  <a:pt x="854503" y="561234"/>
                </a:cubicBezTo>
                <a:cubicBezTo>
                  <a:pt x="694253" y="514158"/>
                  <a:pt x="514984" y="484676"/>
                  <a:pt x="345225" y="472312"/>
                </a:cubicBezTo>
                <a:cubicBezTo>
                  <a:pt x="492635" y="439977"/>
                  <a:pt x="688072" y="507025"/>
                  <a:pt x="838811" y="459949"/>
                </a:cubicBezTo>
                <a:cubicBezTo>
                  <a:pt x="915845" y="457571"/>
                  <a:pt x="1008570" y="501794"/>
                  <a:pt x="1037577" y="459949"/>
                </a:cubicBezTo>
                <a:cubicBezTo>
                  <a:pt x="1082276" y="452816"/>
                  <a:pt x="1044234" y="489906"/>
                  <a:pt x="1076094" y="494661"/>
                </a:cubicBezTo>
                <a:lnTo>
                  <a:pt x="1107954" y="484676"/>
                </a:lnTo>
                <a:cubicBezTo>
                  <a:pt x="1544003" y="638268"/>
                  <a:pt x="2008588" y="598324"/>
                  <a:pt x="2486002" y="655386"/>
                </a:cubicBezTo>
                <a:cubicBezTo>
                  <a:pt x="2588714" y="672505"/>
                  <a:pt x="2723283" y="645401"/>
                  <a:pt x="2806502" y="680113"/>
                </a:cubicBezTo>
                <a:cubicBezTo>
                  <a:pt x="3133658" y="672981"/>
                  <a:pt x="3463670" y="603555"/>
                  <a:pt x="3745653" y="578828"/>
                </a:cubicBezTo>
                <a:cubicBezTo>
                  <a:pt x="3652927" y="601177"/>
                  <a:pt x="3544032" y="598800"/>
                  <a:pt x="3454158" y="633513"/>
                </a:cubicBezTo>
                <a:cubicBezTo>
                  <a:pt x="3496005" y="655386"/>
                  <a:pt x="3553543" y="608786"/>
                  <a:pt x="3575893" y="650631"/>
                </a:cubicBezTo>
                <a:cubicBezTo>
                  <a:pt x="3457487" y="667750"/>
                  <a:pt x="3322914" y="660142"/>
                  <a:pt x="3201181" y="680113"/>
                </a:cubicBezTo>
                <a:cubicBezTo>
                  <a:pt x="3172175" y="734322"/>
                  <a:pt x="3072792" y="699610"/>
                  <a:pt x="3024764" y="709595"/>
                </a:cubicBezTo>
                <a:cubicBezTo>
                  <a:pt x="2982921" y="672505"/>
                  <a:pt x="2922051" y="699610"/>
                  <a:pt x="2877359" y="709595"/>
                </a:cubicBezTo>
                <a:cubicBezTo>
                  <a:pt x="2886866" y="711973"/>
                  <a:pt x="2883536" y="719106"/>
                  <a:pt x="2883536" y="726714"/>
                </a:cubicBezTo>
                <a:cubicBezTo>
                  <a:pt x="3135085" y="752867"/>
                  <a:pt x="3408033" y="716728"/>
                  <a:pt x="3666717" y="687246"/>
                </a:cubicBezTo>
                <a:cubicBezTo>
                  <a:pt x="3612983" y="697232"/>
                  <a:pt x="3564479" y="727190"/>
                  <a:pt x="3508368" y="714351"/>
                </a:cubicBezTo>
                <a:cubicBezTo>
                  <a:pt x="3463193" y="721483"/>
                  <a:pt x="3405656" y="753819"/>
                  <a:pt x="3344789" y="731469"/>
                </a:cubicBezTo>
                <a:cubicBezTo>
                  <a:pt x="3306271" y="759049"/>
                  <a:pt x="3264426" y="731469"/>
                  <a:pt x="3229238" y="751441"/>
                </a:cubicBezTo>
                <a:cubicBezTo>
                  <a:pt x="3094665" y="778545"/>
                  <a:pt x="2944404" y="743833"/>
                  <a:pt x="2816012" y="768560"/>
                </a:cubicBezTo>
                <a:cubicBezTo>
                  <a:pt x="2809355" y="773315"/>
                  <a:pt x="2796515" y="775692"/>
                  <a:pt x="2799844" y="785678"/>
                </a:cubicBezTo>
                <a:cubicBezTo>
                  <a:pt x="2697606" y="805650"/>
                  <a:pt x="2575876" y="770937"/>
                  <a:pt x="2486002" y="773315"/>
                </a:cubicBezTo>
                <a:lnTo>
                  <a:pt x="2469831" y="785678"/>
                </a:lnTo>
                <a:lnTo>
                  <a:pt x="2476018" y="790433"/>
                </a:lnTo>
                <a:cubicBezTo>
                  <a:pt x="2568743" y="798042"/>
                  <a:pt x="2706640" y="815160"/>
                  <a:pt x="2815538" y="810405"/>
                </a:cubicBezTo>
                <a:lnTo>
                  <a:pt x="2831706" y="820391"/>
                </a:lnTo>
                <a:cubicBezTo>
                  <a:pt x="3549738" y="832754"/>
                  <a:pt x="4142203" y="682015"/>
                  <a:pt x="4799368" y="560758"/>
                </a:cubicBezTo>
                <a:cubicBezTo>
                  <a:pt x="4892094" y="558381"/>
                  <a:pt x="4965800" y="508927"/>
                  <a:pt x="5052346" y="518913"/>
                </a:cubicBezTo>
                <a:lnTo>
                  <a:pt x="4959618" y="560758"/>
                </a:lnTo>
                <a:cubicBezTo>
                  <a:pt x="4969128" y="563136"/>
                  <a:pt x="4972457" y="573122"/>
                  <a:pt x="4985294" y="573122"/>
                </a:cubicBezTo>
                <a:cubicBezTo>
                  <a:pt x="4988149" y="568367"/>
                  <a:pt x="4994805" y="565514"/>
                  <a:pt x="4991476" y="560758"/>
                </a:cubicBezTo>
                <a:lnTo>
                  <a:pt x="5052346" y="560758"/>
                </a:lnTo>
                <a:cubicBezTo>
                  <a:pt x="5391863" y="494186"/>
                  <a:pt x="5712360" y="441879"/>
                  <a:pt x="6045698" y="365321"/>
                </a:cubicBezTo>
                <a:cubicBezTo>
                  <a:pt x="6023349" y="365321"/>
                  <a:pt x="5997671" y="338216"/>
                  <a:pt x="5984832" y="365321"/>
                </a:cubicBezTo>
                <a:lnTo>
                  <a:pt x="5968664" y="352957"/>
                </a:lnTo>
                <a:cubicBezTo>
                  <a:pt x="5952973" y="352957"/>
                  <a:pt x="5946315" y="367698"/>
                  <a:pt x="5936805" y="375307"/>
                </a:cubicBezTo>
                <a:lnTo>
                  <a:pt x="5715689" y="400034"/>
                </a:lnTo>
                <a:cubicBezTo>
                  <a:pt x="5994818" y="342971"/>
                  <a:pt x="6305331" y="285909"/>
                  <a:pt x="6590642" y="234078"/>
                </a:cubicBezTo>
                <a:lnTo>
                  <a:pt x="6574473" y="256427"/>
                </a:lnTo>
                <a:cubicBezTo>
                  <a:pt x="6859784" y="226470"/>
                  <a:pt x="7132256" y="157520"/>
                  <a:pt x="7420419" y="149911"/>
                </a:cubicBezTo>
                <a:cubicBezTo>
                  <a:pt x="7600165" y="110443"/>
                  <a:pt x="7801784" y="105688"/>
                  <a:pt x="7991040" y="85717"/>
                </a:cubicBezTo>
                <a:lnTo>
                  <a:pt x="7991040" y="115199"/>
                </a:lnTo>
                <a:cubicBezTo>
                  <a:pt x="8007207" y="115199"/>
                  <a:pt x="8020047" y="112821"/>
                  <a:pt x="8029557" y="102835"/>
                </a:cubicBezTo>
                <a:cubicBezTo>
                  <a:pt x="8020047" y="63367"/>
                  <a:pt x="8109443" y="78108"/>
                  <a:pt x="8151289" y="68122"/>
                </a:cubicBezTo>
                <a:lnTo>
                  <a:pt x="8090423" y="90472"/>
                </a:lnTo>
                <a:cubicBezTo>
                  <a:pt x="8109919" y="90472"/>
                  <a:pt x="8122759" y="122807"/>
                  <a:pt x="8145107" y="102835"/>
                </a:cubicBezTo>
                <a:lnTo>
                  <a:pt x="8128940" y="90472"/>
                </a:lnTo>
                <a:lnTo>
                  <a:pt x="8176968" y="90472"/>
                </a:lnTo>
                <a:lnTo>
                  <a:pt x="8176968" y="108066"/>
                </a:lnTo>
                <a:lnTo>
                  <a:pt x="8484626" y="90947"/>
                </a:lnTo>
                <a:cubicBezTo>
                  <a:pt x="8590667" y="66220"/>
                  <a:pt x="8740931" y="93325"/>
                  <a:pt x="8830804" y="68598"/>
                </a:cubicBezTo>
                <a:lnTo>
                  <a:pt x="8836985" y="85717"/>
                </a:lnTo>
                <a:cubicBezTo>
                  <a:pt x="8878831" y="90947"/>
                  <a:pt x="8833657" y="60990"/>
                  <a:pt x="8875502" y="68598"/>
                </a:cubicBezTo>
                <a:lnTo>
                  <a:pt x="8875502" y="77633"/>
                </a:lnTo>
                <a:cubicBezTo>
                  <a:pt x="8980116" y="84766"/>
                  <a:pt x="9049541" y="91423"/>
                  <a:pt x="9147974" y="74780"/>
                </a:cubicBezTo>
                <a:cubicBezTo>
                  <a:pt x="9140365" y="73829"/>
                  <a:pt x="9133233" y="69073"/>
                  <a:pt x="9125148" y="65269"/>
                </a:cubicBezTo>
                <a:cubicBezTo>
                  <a:pt x="9135135" y="63367"/>
                  <a:pt x="9145596" y="54332"/>
                  <a:pt x="9151302" y="48151"/>
                </a:cubicBezTo>
                <a:cubicBezTo>
                  <a:pt x="9006745" y="28654"/>
                  <a:pt x="8859334" y="63367"/>
                  <a:pt x="8715253" y="43395"/>
                </a:cubicBezTo>
                <a:lnTo>
                  <a:pt x="8660568" y="55759"/>
                </a:lnTo>
                <a:lnTo>
                  <a:pt x="8667226" y="48151"/>
                </a:lnTo>
                <a:lnTo>
                  <a:pt x="8638219" y="38165"/>
                </a:lnTo>
                <a:cubicBezTo>
                  <a:pt x="8771126" y="28179"/>
                  <a:pt x="8896900" y="23186"/>
                  <a:pt x="9019465" y="23186"/>
                </a:cubicBezTo>
                <a:close/>
                <a:moveTo>
                  <a:pt x="10491072" y="18788"/>
                </a:moveTo>
                <a:cubicBezTo>
                  <a:pt x="10510330" y="18788"/>
                  <a:pt x="10529589" y="21285"/>
                  <a:pt x="10545519" y="26277"/>
                </a:cubicBezTo>
                <a:lnTo>
                  <a:pt x="10436625" y="26277"/>
                </a:lnTo>
                <a:cubicBezTo>
                  <a:pt x="10452555" y="21285"/>
                  <a:pt x="10471814" y="18788"/>
                  <a:pt x="10491072" y="18788"/>
                </a:cubicBezTo>
                <a:close/>
                <a:moveTo>
                  <a:pt x="7113710" y="1550"/>
                </a:moveTo>
                <a:lnTo>
                  <a:pt x="7113710" y="13914"/>
                </a:lnTo>
                <a:lnTo>
                  <a:pt x="7091361" y="13914"/>
                </a:lnTo>
                <a:cubicBezTo>
                  <a:pt x="7100871" y="9159"/>
                  <a:pt x="7104199" y="-827"/>
                  <a:pt x="7113710" y="1550"/>
                </a:cubicBezTo>
                <a:close/>
                <a:moveTo>
                  <a:pt x="10420175" y="800"/>
                </a:moveTo>
                <a:cubicBezTo>
                  <a:pt x="10424142" y="-382"/>
                  <a:pt x="10429373" y="-352"/>
                  <a:pt x="10436625" y="1550"/>
                </a:cubicBezTo>
                <a:cubicBezTo>
                  <a:pt x="10407618" y="-827"/>
                  <a:pt x="10423786" y="31508"/>
                  <a:pt x="10398108" y="26277"/>
                </a:cubicBezTo>
                <a:cubicBezTo>
                  <a:pt x="10407737" y="18788"/>
                  <a:pt x="10408272" y="4344"/>
                  <a:pt x="10420175" y="800"/>
                </a:cubicBezTo>
                <a:close/>
              </a:path>
            </a:pathLst>
          </a:custGeom>
          <a:blipFill>
            <a:blip r:embed="rId4"/>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solidFill>
                <a:schemeClr val="lt1"/>
              </a:solidFill>
            </a:endParaRPr>
          </a:p>
        </p:txBody>
      </p:sp>
      <p:grpSp>
        <p:nvGrpSpPr>
          <p:cNvPr id="20" name="Group 2">
            <a:extLst>
              <a:ext uri="{FF2B5EF4-FFF2-40B4-BE49-F238E27FC236}">
                <a16:creationId xmlns:a16="http://schemas.microsoft.com/office/drawing/2014/main" id="{6981BBDD-8311-A2C0-4300-744114CFB1F9}"/>
              </a:ext>
            </a:extLst>
          </p:cNvPr>
          <p:cNvGrpSpPr/>
          <p:nvPr/>
        </p:nvGrpSpPr>
        <p:grpSpPr>
          <a:xfrm>
            <a:off x="1500791" y="683309"/>
            <a:ext cx="3983492" cy="3992335"/>
            <a:chOff x="2899909" y="1995715"/>
            <a:chExt cx="3983492" cy="3992335"/>
          </a:xfrm>
        </p:grpSpPr>
        <p:sp>
          <p:nvSpPr>
            <p:cNvPr id="21" name="Freeform: Shape 13">
              <a:extLst>
                <a:ext uri="{FF2B5EF4-FFF2-40B4-BE49-F238E27FC236}">
                  <a16:creationId xmlns:a16="http://schemas.microsoft.com/office/drawing/2014/main" id="{A0A4E5A2-BBF4-3334-A987-8BFB08C4A0BB}"/>
                </a:ext>
              </a:extLst>
            </p:cNvPr>
            <p:cNvSpPr/>
            <p:nvPr/>
          </p:nvSpPr>
          <p:spPr>
            <a:xfrm>
              <a:off x="2921001" y="2000250"/>
              <a:ext cx="3962400" cy="3987800"/>
            </a:xfrm>
            <a:custGeom>
              <a:avLst/>
              <a:gdLst>
                <a:gd name="connsiteX0" fmla="*/ 1676400 w 3937000"/>
                <a:gd name="connsiteY0" fmla="*/ 0 h 3962400"/>
                <a:gd name="connsiteX1" fmla="*/ 3937000 w 3937000"/>
                <a:gd name="connsiteY1" fmla="*/ 2260600 h 3962400"/>
                <a:gd name="connsiteX2" fmla="*/ 2235200 w 3937000"/>
                <a:gd name="connsiteY2" fmla="*/ 3962400 h 3962400"/>
                <a:gd name="connsiteX3" fmla="*/ 0 w 3937000"/>
                <a:gd name="connsiteY3" fmla="*/ 1727200 h 3962400"/>
                <a:gd name="connsiteX4" fmla="*/ 1676400 w 3937000"/>
                <a:gd name="connsiteY4" fmla="*/ 0 h 3962400"/>
                <a:gd name="connsiteX0-1" fmla="*/ 1701800 w 3962400"/>
                <a:gd name="connsiteY0-2" fmla="*/ 0 h 3962400"/>
                <a:gd name="connsiteX1-3" fmla="*/ 3962400 w 3962400"/>
                <a:gd name="connsiteY1-4" fmla="*/ 2260600 h 3962400"/>
                <a:gd name="connsiteX2-5" fmla="*/ 2260600 w 3962400"/>
                <a:gd name="connsiteY2-6" fmla="*/ 3962400 h 3962400"/>
                <a:gd name="connsiteX3-7" fmla="*/ 0 w 3962400"/>
                <a:gd name="connsiteY3-8" fmla="*/ 1739900 h 3962400"/>
                <a:gd name="connsiteX4-9" fmla="*/ 1701800 w 3962400"/>
                <a:gd name="connsiteY4-10" fmla="*/ 0 h 3962400"/>
                <a:gd name="connsiteX0-11" fmla="*/ 1701800 w 3962400"/>
                <a:gd name="connsiteY0-12" fmla="*/ 0 h 3987800"/>
                <a:gd name="connsiteX1-13" fmla="*/ 3962400 w 3962400"/>
                <a:gd name="connsiteY1-14" fmla="*/ 2260600 h 3987800"/>
                <a:gd name="connsiteX2-15" fmla="*/ 2235200 w 3962400"/>
                <a:gd name="connsiteY2-16" fmla="*/ 3987800 h 3987800"/>
                <a:gd name="connsiteX3-17" fmla="*/ 0 w 3962400"/>
                <a:gd name="connsiteY3-18" fmla="*/ 1739900 h 3987800"/>
                <a:gd name="connsiteX4-19" fmla="*/ 1701800 w 3962400"/>
                <a:gd name="connsiteY4-20" fmla="*/ 0 h 3987800"/>
                <a:gd name="connsiteX0-21" fmla="*/ 1739900 w 4000500"/>
                <a:gd name="connsiteY0-22" fmla="*/ 0 h 3987800"/>
                <a:gd name="connsiteX1-23" fmla="*/ 4000500 w 4000500"/>
                <a:gd name="connsiteY1-24" fmla="*/ 2260600 h 3987800"/>
                <a:gd name="connsiteX2-25" fmla="*/ 2273300 w 4000500"/>
                <a:gd name="connsiteY2-26" fmla="*/ 3987800 h 3987800"/>
                <a:gd name="connsiteX3-27" fmla="*/ 0 w 4000500"/>
                <a:gd name="connsiteY3-28" fmla="*/ 1720850 h 3987800"/>
                <a:gd name="connsiteX4-29" fmla="*/ 1739900 w 4000500"/>
                <a:gd name="connsiteY4-30" fmla="*/ 0 h 3987800"/>
                <a:gd name="connsiteX0-31" fmla="*/ 1711325 w 3971925"/>
                <a:gd name="connsiteY0-32" fmla="*/ 0 h 3987800"/>
                <a:gd name="connsiteX1-33" fmla="*/ 3971925 w 3971925"/>
                <a:gd name="connsiteY1-34" fmla="*/ 2260600 h 3987800"/>
                <a:gd name="connsiteX2-35" fmla="*/ 2244725 w 3971925"/>
                <a:gd name="connsiteY2-36" fmla="*/ 3987800 h 3987800"/>
                <a:gd name="connsiteX3-37" fmla="*/ 0 w 3971925"/>
                <a:gd name="connsiteY3-38" fmla="*/ 1725612 h 3987800"/>
                <a:gd name="connsiteX4-39" fmla="*/ 1711325 w 3971925"/>
                <a:gd name="connsiteY4-40" fmla="*/ 0 h 3987800"/>
                <a:gd name="connsiteX0-41" fmla="*/ 1701800 w 3962400"/>
                <a:gd name="connsiteY0-42" fmla="*/ 0 h 3987800"/>
                <a:gd name="connsiteX1-43" fmla="*/ 3962400 w 3962400"/>
                <a:gd name="connsiteY1-44" fmla="*/ 2260600 h 3987800"/>
                <a:gd name="connsiteX2-45" fmla="*/ 2235200 w 3962400"/>
                <a:gd name="connsiteY2-46" fmla="*/ 3987800 h 3987800"/>
                <a:gd name="connsiteX3-47" fmla="*/ 0 w 3962400"/>
                <a:gd name="connsiteY3-48" fmla="*/ 1720850 h 3987800"/>
                <a:gd name="connsiteX4-49" fmla="*/ 1701800 w 3962400"/>
                <a:gd name="connsiteY4-50" fmla="*/ 0 h 3987800"/>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962400" h="3987800">
                  <a:moveTo>
                    <a:pt x="1701800" y="0"/>
                  </a:moveTo>
                  <a:lnTo>
                    <a:pt x="3962400" y="2260600"/>
                  </a:lnTo>
                  <a:lnTo>
                    <a:pt x="2235200" y="3987800"/>
                  </a:lnTo>
                  <a:lnTo>
                    <a:pt x="0" y="1720850"/>
                  </a:lnTo>
                  <a:lnTo>
                    <a:pt x="1701800" y="0"/>
                  </a:lnTo>
                  <a:close/>
                </a:path>
              </a:pathLst>
            </a:custGeom>
            <a:gradFill>
              <a:gsLst>
                <a:gs pos="0">
                  <a:schemeClr val="accent1">
                    <a:lumMod val="75000"/>
                    <a:alpha val="46000"/>
                  </a:schemeClr>
                </a:gs>
                <a:gs pos="58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2" name="Rectangle: Rounded Corners 14">
              <a:extLst>
                <a:ext uri="{FF2B5EF4-FFF2-40B4-BE49-F238E27FC236}">
                  <a16:creationId xmlns:a16="http://schemas.microsoft.com/office/drawing/2014/main" id="{D32FF61F-EC50-6229-1714-76654C692CB5}"/>
                </a:ext>
              </a:extLst>
            </p:cNvPr>
            <p:cNvSpPr/>
            <p:nvPr/>
          </p:nvSpPr>
          <p:spPr>
            <a:xfrm>
              <a:off x="2899909" y="1995715"/>
              <a:ext cx="1756229" cy="1756229"/>
            </a:xfrm>
            <a:prstGeom prst="roundRect">
              <a:avLst>
                <a:gd name="adj" fmla="val 2892"/>
              </a:avLst>
            </a:prstGeom>
            <a:solidFill>
              <a:srgbClr val="2842A2"/>
            </a:solidFill>
            <a:ln w="25400">
              <a:noFill/>
            </a:ln>
            <a:effectLst>
              <a:outerShdw blurRad="647700" dist="165100" dir="2700000" algn="t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3" name="Freeform: Shape 15">
              <a:extLst>
                <a:ext uri="{FF2B5EF4-FFF2-40B4-BE49-F238E27FC236}">
                  <a16:creationId xmlns:a16="http://schemas.microsoft.com/office/drawing/2014/main" id="{FE82DAA2-C5B4-2879-3689-D6D8A83F5C3B}"/>
                </a:ext>
              </a:extLst>
            </p:cNvPr>
            <p:cNvSpPr/>
            <p:nvPr/>
          </p:nvSpPr>
          <p:spPr>
            <a:xfrm>
              <a:off x="3612356" y="2509838"/>
              <a:ext cx="1019175" cy="1223962"/>
            </a:xfrm>
            <a:custGeom>
              <a:avLst/>
              <a:gdLst>
                <a:gd name="connsiteX0" fmla="*/ 23813 w 1019175"/>
                <a:gd name="connsiteY0" fmla="*/ 771525 h 1223962"/>
                <a:gd name="connsiteX1" fmla="*/ 476250 w 1019175"/>
                <a:gd name="connsiteY1" fmla="*/ 1223962 h 1223962"/>
                <a:gd name="connsiteX2" fmla="*/ 1009650 w 1019175"/>
                <a:gd name="connsiteY2" fmla="*/ 1219200 h 1223962"/>
                <a:gd name="connsiteX3" fmla="*/ 1019175 w 1019175"/>
                <a:gd name="connsiteY3" fmla="*/ 785812 h 1223962"/>
                <a:gd name="connsiteX4" fmla="*/ 233363 w 1019175"/>
                <a:gd name="connsiteY4" fmla="*/ 0 h 1223962"/>
                <a:gd name="connsiteX5" fmla="*/ 0 w 1019175"/>
                <a:gd name="connsiteY5" fmla="*/ 76200 h 1223962"/>
                <a:gd name="connsiteX6" fmla="*/ 133350 w 1019175"/>
                <a:gd name="connsiteY6" fmla="*/ 100012 h 1223962"/>
                <a:gd name="connsiteX7" fmla="*/ 142875 w 1019175"/>
                <a:gd name="connsiteY7" fmla="*/ 728662 h 1223962"/>
                <a:gd name="connsiteX8" fmla="*/ 95250 w 1019175"/>
                <a:gd name="connsiteY8" fmla="*/ 757237 h 1223962"/>
                <a:gd name="connsiteX9" fmla="*/ 23813 w 1019175"/>
                <a:gd name="connsiteY9" fmla="*/ 771525 h 12239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19175" h="1223962">
                  <a:moveTo>
                    <a:pt x="23813" y="771525"/>
                  </a:moveTo>
                  <a:lnTo>
                    <a:pt x="476250" y="1223962"/>
                  </a:lnTo>
                  <a:lnTo>
                    <a:pt x="1009650" y="1219200"/>
                  </a:lnTo>
                  <a:lnTo>
                    <a:pt x="1019175" y="785812"/>
                  </a:lnTo>
                  <a:lnTo>
                    <a:pt x="233363" y="0"/>
                  </a:lnTo>
                  <a:lnTo>
                    <a:pt x="0" y="76200"/>
                  </a:lnTo>
                  <a:lnTo>
                    <a:pt x="133350" y="100012"/>
                  </a:lnTo>
                  <a:lnTo>
                    <a:pt x="142875" y="728662"/>
                  </a:lnTo>
                  <a:lnTo>
                    <a:pt x="95250" y="757237"/>
                  </a:lnTo>
                  <a:lnTo>
                    <a:pt x="23813" y="771525"/>
                  </a:lnTo>
                  <a:close/>
                </a:path>
              </a:pathLst>
            </a:custGeom>
            <a:gradFill>
              <a:gsLst>
                <a:gs pos="0">
                  <a:schemeClr val="accent1">
                    <a:lumMod val="75000"/>
                    <a:alpha val="49000"/>
                  </a:schemeClr>
                </a:gs>
                <a:gs pos="100000">
                  <a:schemeClr val="accent1">
                    <a:alpha val="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4" name="TextBox 16">
              <a:extLst>
                <a:ext uri="{FF2B5EF4-FFF2-40B4-BE49-F238E27FC236}">
                  <a16:creationId xmlns:a16="http://schemas.microsoft.com/office/drawing/2014/main" id="{0106B974-FA18-4BB7-3723-75B0C6343897}"/>
                </a:ext>
              </a:extLst>
            </p:cNvPr>
            <p:cNvSpPr txBox="1"/>
            <p:nvPr/>
          </p:nvSpPr>
          <p:spPr>
            <a:xfrm>
              <a:off x="3325014" y="2182284"/>
              <a:ext cx="906018" cy="1569660"/>
            </a:xfrm>
            <a:prstGeom prst="rect">
              <a:avLst/>
            </a:prstGeom>
            <a:noFill/>
          </p:spPr>
          <p:txBody>
            <a:bodyPr wrap="none" rtlCol="0">
              <a:spAutoFit/>
            </a:bodyPr>
            <a:lstStyle/>
            <a:p>
              <a:pPr algn="ctr"/>
              <a:r>
                <a:rPr lang="en-US" altLang="zh-CN" sz="9600">
                  <a:solidFill>
                    <a:schemeClr val="bg1"/>
                  </a:solidFill>
                  <a:cs typeface="+mn-ea"/>
                  <a:sym typeface="+mn-lt"/>
                </a:rPr>
                <a:t>2</a:t>
              </a:r>
              <a:endParaRPr lang="zh-CN" altLang="en-US" sz="9600">
                <a:solidFill>
                  <a:schemeClr val="bg1"/>
                </a:solidFill>
                <a:cs typeface="+mn-ea"/>
                <a:sym typeface="+mn-lt"/>
              </a:endParaRPr>
            </a:p>
          </p:txBody>
        </p:sp>
        <p:sp>
          <p:nvSpPr>
            <p:cNvPr id="25" name="TextBox 17">
              <a:extLst>
                <a:ext uri="{FF2B5EF4-FFF2-40B4-BE49-F238E27FC236}">
                  <a16:creationId xmlns:a16="http://schemas.microsoft.com/office/drawing/2014/main" id="{2BD316D9-13D2-1D28-8998-4AD22505A269}"/>
                </a:ext>
              </a:extLst>
            </p:cNvPr>
            <p:cNvSpPr txBox="1"/>
            <p:nvPr/>
          </p:nvSpPr>
          <p:spPr>
            <a:xfrm>
              <a:off x="3364286" y="2157211"/>
              <a:ext cx="827471" cy="261610"/>
            </a:xfrm>
            <a:prstGeom prst="rect">
              <a:avLst/>
            </a:prstGeom>
            <a:noFill/>
          </p:spPr>
          <p:txBody>
            <a:bodyPr wrap="none" rtlCol="0">
              <a:spAutoFit/>
            </a:bodyPr>
            <a:lstStyle/>
            <a:p>
              <a:pPr algn="ctr"/>
              <a:r>
                <a:rPr lang="en-US" altLang="zh-CN" sz="1100">
                  <a:solidFill>
                    <a:srgbClr val="FFC107"/>
                  </a:solidFill>
                  <a:cs typeface="+mn-ea"/>
                  <a:sym typeface="+mn-lt"/>
                </a:rPr>
                <a:t>CHAPTER</a:t>
              </a:r>
              <a:endParaRPr lang="zh-CN" altLang="en-US" sz="1100">
                <a:solidFill>
                  <a:srgbClr val="FFC107"/>
                </a:solidFill>
                <a:cs typeface="+mn-ea"/>
                <a:sym typeface="+mn-lt"/>
              </a:endParaRPr>
            </a:p>
          </p:txBody>
        </p:sp>
      </p:grpSp>
    </p:spTree>
    <p:extLst>
      <p:ext uri="{BB962C8B-B14F-4D97-AF65-F5344CB8AC3E}">
        <p14:creationId xmlns:p14="http://schemas.microsoft.com/office/powerpoint/2010/main" val="1575430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99"/>
                                        </p:tgtEl>
                                        <p:attrNameLst>
                                          <p:attrName>style.visibility</p:attrName>
                                        </p:attrNameLst>
                                      </p:cBhvr>
                                      <p:to>
                                        <p:strVal val="visible"/>
                                      </p:to>
                                    </p:set>
                                    <p:animEffect transition="in" filter="barn(inVertical)">
                                      <p:cBhvr>
                                        <p:cTn id="7" dur="500"/>
                                        <p:tgtEl>
                                          <p:spTgt spid="399"/>
                                        </p:tgtEl>
                                      </p:cBhvr>
                                    </p:animEffect>
                                  </p:childTnLst>
                                </p:cTn>
                              </p:par>
                            </p:childTnLst>
                          </p:cTn>
                        </p:par>
                        <p:par>
                          <p:cTn id="8" fill="hold">
                            <p:stCondLst>
                              <p:cond delay="500"/>
                            </p:stCondLst>
                            <p:childTnLst>
                              <p:par>
                                <p:cTn id="9" presetID="18" presetClass="entr" presetSubtype="6"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strips(downRight)">
                                      <p:cBhvr>
                                        <p:cTn id="11" dur="500"/>
                                        <p:tgtEl>
                                          <p:spTgt spid="20"/>
                                        </p:tgtEl>
                                      </p:cBhvr>
                                    </p:animEffect>
                                  </p:childTnLst>
                                </p:cTn>
                              </p:par>
                              <p:par>
                                <p:cTn id="12" presetID="18" presetClass="entr" presetSubtype="6" fill="hold" grpId="0" nodeType="withEffect">
                                  <p:stCondLst>
                                    <p:cond delay="0"/>
                                  </p:stCondLst>
                                  <p:childTnLst>
                                    <p:set>
                                      <p:cBhvr>
                                        <p:cTn id="13" dur="1" fill="hold">
                                          <p:stCondLst>
                                            <p:cond delay="0"/>
                                          </p:stCondLst>
                                        </p:cTn>
                                        <p:tgtEl>
                                          <p:spTgt spid="200"/>
                                        </p:tgtEl>
                                        <p:attrNameLst>
                                          <p:attrName>style.visibility</p:attrName>
                                        </p:attrNameLst>
                                      </p:cBhvr>
                                      <p:to>
                                        <p:strVal val="visible"/>
                                      </p:to>
                                    </p:set>
                                    <p:animEffect transition="in" filter="strips(downRight)">
                                      <p:cBhvr>
                                        <p:cTn id="14" dur="500"/>
                                        <p:tgtEl>
                                          <p:spTgt spid="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0" grpId="0"/>
      <p:bldP spid="39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 name="图片 89">
            <a:extLst>
              <a:ext uri="{FF2B5EF4-FFF2-40B4-BE49-F238E27FC236}">
                <a16:creationId xmlns:a16="http://schemas.microsoft.com/office/drawing/2014/main" id="{85422BEE-4351-807F-8FC4-A1483F72685C}"/>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4" name="灯片编号占位符 3">
            <a:extLst>
              <a:ext uri="{FF2B5EF4-FFF2-40B4-BE49-F238E27FC236}">
                <a16:creationId xmlns:a16="http://schemas.microsoft.com/office/drawing/2014/main" id="{E827CB0F-4E2C-437D-B268-60EF88116A23}"/>
              </a:ext>
            </a:extLst>
          </p:cNvPr>
          <p:cNvSpPr>
            <a:spLocks noGrp="1"/>
          </p:cNvSpPr>
          <p:nvPr>
            <p:ph type="sldNum" sz="quarter" idx="12"/>
          </p:nvPr>
        </p:nvSpPr>
        <p:spPr/>
        <p:txBody>
          <a:bodyPr/>
          <a:lstStyle/>
          <a:p>
            <a:fld id="{7F65B630-C7FF-41C0-9923-C5E5E29EED81}" type="slidenum">
              <a:rPr lang="zh-CN" altLang="en-US" smtClean="0">
                <a:latin typeface="微软雅黑" panose="020B0503020204020204" pitchFamily="34" charset="-122"/>
                <a:ea typeface="微软雅黑" panose="020B0503020204020204" pitchFamily="34" charset="-122"/>
              </a:rPr>
              <a:t>7</a:t>
            </a:fld>
            <a:endParaRPr lang="zh-CN" altLang="en-US">
              <a:latin typeface="微软雅黑" panose="020B0503020204020204" pitchFamily="34" charset="-122"/>
              <a:ea typeface="微软雅黑" panose="020B0503020204020204" pitchFamily="34" charset="-122"/>
            </a:endParaRPr>
          </a:p>
        </p:txBody>
      </p:sp>
      <p:sp>
        <p:nvSpPr>
          <p:cNvPr id="5" name="矩形: 圆角 4">
            <a:extLst>
              <a:ext uri="{FF2B5EF4-FFF2-40B4-BE49-F238E27FC236}">
                <a16:creationId xmlns:a16="http://schemas.microsoft.com/office/drawing/2014/main" id="{99D1DA47-9497-E904-4B4E-123835B3C931}"/>
              </a:ext>
            </a:extLst>
          </p:cNvPr>
          <p:cNvSpPr/>
          <p:nvPr/>
        </p:nvSpPr>
        <p:spPr>
          <a:xfrm>
            <a:off x="380231" y="736908"/>
            <a:ext cx="5523694" cy="5788966"/>
          </a:xfrm>
          <a:prstGeom prst="roundRect">
            <a:avLst>
              <a:gd name="adj" fmla="val 7047"/>
            </a:avLst>
          </a:prstGeom>
          <a:solidFill>
            <a:schemeClr val="bg1">
              <a:alpha val="59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椭圆 49">
            <a:extLst>
              <a:ext uri="{FF2B5EF4-FFF2-40B4-BE49-F238E27FC236}">
                <a16:creationId xmlns:a16="http://schemas.microsoft.com/office/drawing/2014/main" id="{34164631-8DF3-239A-5F7C-A2C39EFADA8C}"/>
              </a:ext>
            </a:extLst>
          </p:cNvPr>
          <p:cNvSpPr/>
          <p:nvPr/>
        </p:nvSpPr>
        <p:spPr>
          <a:xfrm flipH="1">
            <a:off x="2688897" y="5541239"/>
            <a:ext cx="3853620" cy="854434"/>
          </a:xfrm>
          <a:prstGeom prst="ellipse">
            <a:avLst/>
          </a:prstGeom>
          <a:solidFill>
            <a:schemeClr val="accent2">
              <a:lumMod val="75000"/>
              <a:alpha val="24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a:extLst>
              <a:ext uri="{FF2B5EF4-FFF2-40B4-BE49-F238E27FC236}">
                <a16:creationId xmlns:a16="http://schemas.microsoft.com/office/drawing/2014/main" id="{CB3B117D-3FE3-1F50-F179-6449F18F7188}"/>
              </a:ext>
            </a:extLst>
          </p:cNvPr>
          <p:cNvGrpSpPr/>
          <p:nvPr/>
        </p:nvGrpSpPr>
        <p:grpSpPr>
          <a:xfrm>
            <a:off x="964967" y="1179258"/>
            <a:ext cx="5131032" cy="2053678"/>
            <a:chOff x="964967" y="1179256"/>
            <a:chExt cx="5131032" cy="2053678"/>
          </a:xfrm>
        </p:grpSpPr>
        <p:sp>
          <p:nvSpPr>
            <p:cNvPr id="6" name="矩形 5">
              <a:extLst>
                <a:ext uri="{FF2B5EF4-FFF2-40B4-BE49-F238E27FC236}">
                  <a16:creationId xmlns:a16="http://schemas.microsoft.com/office/drawing/2014/main" id="{77D9184B-9A27-FBD4-C9F6-EB0119BAE22D}"/>
                </a:ext>
              </a:extLst>
            </p:cNvPr>
            <p:cNvSpPr/>
            <p:nvPr/>
          </p:nvSpPr>
          <p:spPr>
            <a:xfrm flipH="1">
              <a:off x="964967" y="2814743"/>
              <a:ext cx="5131032" cy="418191"/>
            </a:xfrm>
            <a:prstGeom prst="rect">
              <a:avLst/>
            </a:prstGeom>
            <a:ln>
              <a:noFill/>
            </a:ln>
          </p:spPr>
          <p:txBody>
            <a:bodyPr wrap="square" lIns="91440" tIns="45720" rIns="91440" bIns="45720" anchor="t">
              <a:spAutoFit/>
            </a:bodyPr>
            <a:lstStyle/>
            <a:p>
              <a:pPr defTabSz="913765">
                <a:lnSpc>
                  <a:spcPct val="150000"/>
                </a:lnSpc>
                <a:buSzPct val="25000"/>
                <a:defRPr/>
              </a:pPr>
              <a:r>
                <a:rPr kumimoji="0" lang="zh-CN" altLang="en-US" sz="1600" u="none" strike="noStrike" kern="1200" cap="none" spc="0" normalizeH="0" baseline="0" noProof="0">
                  <a:ln>
                    <a:noFill/>
                  </a:ln>
                  <a:uLnTx/>
                  <a:uFillTx/>
                  <a:latin typeface="微软雅黑" panose="020B0503020204020204" pitchFamily="34" charset="-122"/>
                  <a:ea typeface="微软雅黑" panose="020B0503020204020204" pitchFamily="34" charset="-122"/>
                </a:rPr>
                <a:t>改</a:t>
              </a:r>
              <a:endParaRPr kumimoji="0" lang="en-US" altLang="zh-CN" sz="16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91D7DD06-0032-AB4D-DD6B-E5C5F26552BE}"/>
                </a:ext>
              </a:extLst>
            </p:cNvPr>
            <p:cNvSpPr/>
            <p:nvPr/>
          </p:nvSpPr>
          <p:spPr>
            <a:xfrm flipH="1">
              <a:off x="964969" y="1179256"/>
              <a:ext cx="4876736" cy="987193"/>
            </a:xfrm>
            <a:prstGeom prst="rect">
              <a:avLst/>
            </a:prstGeom>
            <a:ln>
              <a:noFill/>
            </a:ln>
          </p:spPr>
          <p:txBody>
            <a:bodyPr wrap="square" lIns="91440" tIns="45720" rIns="91440" bIns="45720" anchor="t">
              <a:spAutoFit/>
            </a:bodyPr>
            <a:lstStyle/>
            <a:p>
              <a:pPr defTabSz="913765">
                <a:lnSpc>
                  <a:spcPct val="150000"/>
                </a:lnSpc>
                <a:buSzPct val="25000"/>
                <a:defRPr/>
              </a:pPr>
              <a:r>
                <a:rPr lang="zh-CN" altLang="en-US" sz="4400" b="1">
                  <a:latin typeface="微软雅黑" panose="020B0503020204020204" pitchFamily="34" charset="-122"/>
                  <a:ea typeface="微软雅黑" panose="020B0503020204020204" pitchFamily="34" charset="-122"/>
                </a:rPr>
                <a:t>改</a:t>
              </a:r>
              <a:endParaRPr kumimoji="0" lang="en-US" altLang="zh-CN" sz="4400" b="1" i="0" u="none" strike="noStrike" kern="1200" cap="none" spc="0" normalizeH="0" baseline="0" noProof="0">
                <a:ln>
                  <a:noFill/>
                </a:ln>
                <a:effectLst/>
                <a:uLnTx/>
                <a:uFillTx/>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2401F115-67E5-4A8F-0D95-BD2649C9CF91}"/>
                </a:ext>
              </a:extLst>
            </p:cNvPr>
            <p:cNvCxnSpPr>
              <a:cxnSpLocks/>
            </p:cNvCxnSpPr>
            <p:nvPr/>
          </p:nvCxnSpPr>
          <p:spPr>
            <a:xfrm>
              <a:off x="1105940" y="2505728"/>
              <a:ext cx="774700" cy="0"/>
            </a:xfrm>
            <a:prstGeom prst="line">
              <a:avLst/>
            </a:prstGeom>
            <a:ln w="98425" cap="rnd">
              <a:solidFill>
                <a:schemeClr val="accent1"/>
              </a:solidFill>
              <a:round/>
            </a:ln>
          </p:spPr>
          <p:style>
            <a:lnRef idx="1">
              <a:schemeClr val="accent1"/>
            </a:lnRef>
            <a:fillRef idx="0">
              <a:schemeClr val="accent1"/>
            </a:fillRef>
            <a:effectRef idx="0">
              <a:schemeClr val="accent1"/>
            </a:effectRef>
            <a:fontRef idx="minor">
              <a:schemeClr val="tx1"/>
            </a:fontRef>
          </p:style>
        </p:cxnSp>
      </p:grpSp>
      <p:grpSp>
        <p:nvGrpSpPr>
          <p:cNvPr id="25" name="组合 24">
            <a:extLst>
              <a:ext uri="{FF2B5EF4-FFF2-40B4-BE49-F238E27FC236}">
                <a16:creationId xmlns:a16="http://schemas.microsoft.com/office/drawing/2014/main" id="{80385213-3766-3073-AD1C-179466D55319}"/>
              </a:ext>
            </a:extLst>
          </p:cNvPr>
          <p:cNvGrpSpPr/>
          <p:nvPr/>
        </p:nvGrpSpPr>
        <p:grpSpPr>
          <a:xfrm>
            <a:off x="6871508" y="1283917"/>
            <a:ext cx="3995975" cy="4257322"/>
            <a:chOff x="6588883" y="1186095"/>
            <a:chExt cx="3995975" cy="4257322"/>
          </a:xfrm>
        </p:grpSpPr>
        <p:grpSp>
          <p:nvGrpSpPr>
            <p:cNvPr id="24" name="组合 23">
              <a:extLst>
                <a:ext uri="{FF2B5EF4-FFF2-40B4-BE49-F238E27FC236}">
                  <a16:creationId xmlns:a16="http://schemas.microsoft.com/office/drawing/2014/main" id="{72DAE6B6-D905-2474-4F3C-E10C40BF9B8D}"/>
                </a:ext>
              </a:extLst>
            </p:cNvPr>
            <p:cNvGrpSpPr/>
            <p:nvPr/>
          </p:nvGrpSpPr>
          <p:grpSpPr>
            <a:xfrm>
              <a:off x="6588883" y="1186095"/>
              <a:ext cx="3927382" cy="1531647"/>
              <a:chOff x="2118991" y="3100801"/>
              <a:chExt cx="3927382" cy="1531647"/>
            </a:xfrm>
          </p:grpSpPr>
          <p:sp>
            <p:nvSpPr>
              <p:cNvPr id="19" name="矩形: 圆角 18">
                <a:extLst>
                  <a:ext uri="{FF2B5EF4-FFF2-40B4-BE49-F238E27FC236}">
                    <a16:creationId xmlns:a16="http://schemas.microsoft.com/office/drawing/2014/main" id="{9E6654F0-9721-1D6C-A197-F8B2B2FDDC93}"/>
                  </a:ext>
                </a:extLst>
              </p:cNvPr>
              <p:cNvSpPr/>
              <p:nvPr/>
            </p:nvSpPr>
            <p:spPr>
              <a:xfrm>
                <a:off x="2118991" y="3100801"/>
                <a:ext cx="2897593" cy="523031"/>
              </a:xfrm>
              <a:prstGeom prst="roundRect">
                <a:avLst>
                  <a:gd name="adj" fmla="val 50000"/>
                </a:avLst>
              </a:prstGeom>
              <a:solidFill>
                <a:schemeClr val="accent1"/>
              </a:solidFill>
              <a:ln>
                <a:noFill/>
              </a:ln>
              <a:effectLst>
                <a:outerShdw blurRad="254000" dist="127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a:latin typeface="微软雅黑" panose="020B0503020204020204" pitchFamily="34" charset="-122"/>
                    <a:ea typeface="微软雅黑" panose="020B0503020204020204" pitchFamily="34" charset="-122"/>
                  </a:rPr>
                  <a:t>DGA</a:t>
                </a:r>
                <a:r>
                  <a:rPr lang="zh-CN" altLang="en-US" b="1">
                    <a:latin typeface="微软雅黑" panose="020B0503020204020204" pitchFamily="34" charset="-122"/>
                    <a:ea typeface="微软雅黑" panose="020B0503020204020204" pitchFamily="34" charset="-122"/>
                  </a:rPr>
                  <a:t>域名检测模型架构</a:t>
                </a:r>
              </a:p>
            </p:txBody>
          </p:sp>
          <p:sp>
            <p:nvSpPr>
              <p:cNvPr id="20" name="矩形 19">
                <a:extLst>
                  <a:ext uri="{FF2B5EF4-FFF2-40B4-BE49-F238E27FC236}">
                    <a16:creationId xmlns:a16="http://schemas.microsoft.com/office/drawing/2014/main" id="{0B3744E7-9BEB-D193-FCE0-E5E0C2A8672C}"/>
                  </a:ext>
                </a:extLst>
              </p:cNvPr>
              <p:cNvSpPr/>
              <p:nvPr/>
            </p:nvSpPr>
            <p:spPr>
              <a:xfrm>
                <a:off x="2261346" y="3729039"/>
                <a:ext cx="3785027" cy="9034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0000" rIns="0" bIns="0" rtlCol="0" anchor="t" anchorCtr="0">
                <a:spAutoFit/>
              </a:bodyPr>
              <a:lstStyle/>
              <a:p>
                <a:pPr marL="171450" indent="-171450">
                  <a:lnSpc>
                    <a:spcPct val="130000"/>
                  </a:lnSpc>
                  <a:buFont typeface="Arial" panose="020B0604020202020204" pitchFamily="34" charset="0"/>
                  <a:buChar char="•"/>
                </a:pPr>
                <a:r>
                  <a:rPr kumimoji="1" lang="zh-CN" altLang="en-US" sz="1400">
                    <a:solidFill>
                      <a:schemeClr val="tx1"/>
                    </a:solidFill>
                    <a:latin typeface="Arial" panose="020B0604020202020204" pitchFamily="34" charset="0"/>
                    <a:ea typeface="微软雅黑" panose="020B0503020204020204" pitchFamily="34" charset="-122"/>
                  </a:rPr>
                  <a:t>输入层</a:t>
                </a:r>
              </a:p>
              <a:p>
                <a:pPr marL="171450" indent="-171450">
                  <a:lnSpc>
                    <a:spcPct val="130000"/>
                  </a:lnSpc>
                  <a:buFont typeface="Arial" panose="020B0604020202020204" pitchFamily="34" charset="0"/>
                  <a:buChar char="•"/>
                </a:pPr>
                <a:r>
                  <a:rPr kumimoji="1" lang="zh-CN" altLang="en-US" sz="1400">
                    <a:solidFill>
                      <a:schemeClr val="tx1"/>
                    </a:solidFill>
                    <a:latin typeface="Arial" panose="020B0604020202020204" pitchFamily="34" charset="0"/>
                    <a:ea typeface="微软雅黑" panose="020B0503020204020204" pitchFamily="34" charset="-122"/>
                  </a:rPr>
                  <a:t>特征提取层（</a:t>
                </a:r>
                <a:r>
                  <a:rPr kumimoji="1" lang="en-US" altLang="zh-CN" sz="1400" err="1">
                    <a:solidFill>
                      <a:schemeClr val="tx1"/>
                    </a:solidFill>
                    <a:latin typeface="Arial" panose="020B0604020202020204" pitchFamily="34" charset="0"/>
                    <a:ea typeface="微软雅黑" panose="020B0503020204020204" pitchFamily="34" charset="-122"/>
                  </a:rPr>
                  <a:t>TransFlexNet</a:t>
                </a:r>
                <a:r>
                  <a:rPr kumimoji="1" lang="en-US" altLang="zh-CN" sz="1400">
                    <a:solidFill>
                      <a:schemeClr val="tx1"/>
                    </a:solidFill>
                    <a:latin typeface="Arial" panose="020B0604020202020204" pitchFamily="34" charset="0"/>
                    <a:ea typeface="微软雅黑" panose="020B0503020204020204" pitchFamily="34" charset="-122"/>
                  </a:rPr>
                  <a:t> </a:t>
                </a:r>
                <a:r>
                  <a:rPr kumimoji="1" lang="zh-CN" altLang="en-US" sz="1400">
                    <a:solidFill>
                      <a:schemeClr val="tx1"/>
                    </a:solidFill>
                    <a:latin typeface="Arial" panose="020B0604020202020204" pitchFamily="34" charset="0"/>
                    <a:ea typeface="微软雅黑" panose="020B0503020204020204" pitchFamily="34" charset="-122"/>
                  </a:rPr>
                  <a:t>网络架构 ）                  </a:t>
                </a:r>
                <a:endParaRPr kumimoji="1" lang="en-US" altLang="zh-CN" sz="1400">
                  <a:solidFill>
                    <a:schemeClr val="tx1"/>
                  </a:solidFill>
                  <a:latin typeface="Arial" panose="020B0604020202020204" pitchFamily="34" charset="0"/>
                  <a:ea typeface="微软雅黑" panose="020B0503020204020204" pitchFamily="34" charset="-122"/>
                </a:endParaRPr>
              </a:p>
              <a:p>
                <a:pPr marL="171450" indent="-171450">
                  <a:lnSpc>
                    <a:spcPct val="130000"/>
                  </a:lnSpc>
                  <a:buFont typeface="Arial" panose="020B0604020202020204" pitchFamily="34" charset="0"/>
                  <a:buChar char="•"/>
                </a:pPr>
                <a:r>
                  <a:rPr kumimoji="1" lang="zh-CN" altLang="en-US" sz="1400">
                    <a:solidFill>
                      <a:schemeClr val="tx1"/>
                    </a:solidFill>
                    <a:latin typeface="Arial" panose="020B0604020202020204" pitchFamily="34" charset="0"/>
                    <a:ea typeface="微软雅黑" panose="020B0503020204020204" pitchFamily="34" charset="-122"/>
                  </a:rPr>
                  <a:t>输出层</a:t>
                </a:r>
              </a:p>
            </p:txBody>
          </p:sp>
        </p:grpSp>
        <p:sp>
          <p:nvSpPr>
            <p:cNvPr id="22" name="矩形 21">
              <a:extLst>
                <a:ext uri="{FF2B5EF4-FFF2-40B4-BE49-F238E27FC236}">
                  <a16:creationId xmlns:a16="http://schemas.microsoft.com/office/drawing/2014/main" id="{ABB9B2CD-3E24-A19A-C1A8-227DF5032CCF}"/>
                </a:ext>
              </a:extLst>
            </p:cNvPr>
            <p:cNvSpPr/>
            <p:nvPr/>
          </p:nvSpPr>
          <p:spPr>
            <a:xfrm>
              <a:off x="6731238" y="3979855"/>
              <a:ext cx="3853620" cy="146356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90000" rIns="0" bIns="0" rtlCol="0" anchor="t" anchorCtr="0">
              <a:spAutoFit/>
            </a:bodyPr>
            <a:lstStyle/>
            <a:p>
              <a:pPr marL="171450" indent="-171450">
                <a:lnSpc>
                  <a:spcPct val="130000"/>
                </a:lnSpc>
                <a:buFont typeface="Arial" panose="020B0604020202020204" pitchFamily="34" charset="0"/>
                <a:buChar char="•"/>
              </a:pPr>
              <a:r>
                <a:rPr kumimoji="1" lang="en-US" altLang="zh-CN" sz="1400">
                  <a:solidFill>
                    <a:schemeClr val="tx1"/>
                  </a:solidFill>
                  <a:latin typeface="Arial" panose="020B0604020202020204" pitchFamily="34" charset="0"/>
                  <a:ea typeface="微软雅黑" panose="020B0503020204020204" pitchFamily="34" charset="-122"/>
                </a:rPr>
                <a:t>DNS</a:t>
              </a:r>
              <a:r>
                <a:rPr kumimoji="1" lang="zh-CN" altLang="en-US" sz="1400">
                  <a:solidFill>
                    <a:schemeClr val="tx1"/>
                  </a:solidFill>
                  <a:latin typeface="Arial" panose="020B0604020202020204" pitchFamily="34" charset="0"/>
                  <a:ea typeface="微软雅黑" panose="020B0503020204020204" pitchFamily="34" charset="-122"/>
                </a:rPr>
                <a:t>过滤与防御引擎</a:t>
              </a:r>
            </a:p>
            <a:p>
              <a:pPr marL="171450" indent="-171450">
                <a:lnSpc>
                  <a:spcPct val="130000"/>
                </a:lnSpc>
                <a:buFont typeface="Arial" panose="020B0604020202020204" pitchFamily="34" charset="0"/>
                <a:buChar char="•"/>
              </a:pPr>
              <a:r>
                <a:rPr kumimoji="1" lang="zh-CN" altLang="en-US" sz="1400">
                  <a:solidFill>
                    <a:schemeClr val="tx1"/>
                  </a:solidFill>
                  <a:latin typeface="Arial" panose="020B0604020202020204" pitchFamily="34" charset="0"/>
                  <a:ea typeface="微软雅黑" panose="020B0503020204020204" pitchFamily="34" charset="-122"/>
                </a:rPr>
                <a:t>高并发异步决策引擎</a:t>
              </a:r>
            </a:p>
            <a:p>
              <a:pPr marL="171450" indent="-171450">
                <a:lnSpc>
                  <a:spcPct val="130000"/>
                </a:lnSpc>
                <a:buFont typeface="Arial" panose="020B0604020202020204" pitchFamily="34" charset="0"/>
                <a:buChar char="•"/>
              </a:pPr>
              <a:r>
                <a:rPr kumimoji="1" lang="zh-CN" altLang="en-US" sz="1400">
                  <a:solidFill>
                    <a:schemeClr val="tx1"/>
                  </a:solidFill>
                  <a:latin typeface="Arial" panose="020B0604020202020204" pitchFamily="34" charset="0"/>
                  <a:ea typeface="微软雅黑" panose="020B0503020204020204" pitchFamily="34" charset="-122"/>
                </a:rPr>
                <a:t>集群化流量信息存储引擎</a:t>
              </a:r>
            </a:p>
            <a:p>
              <a:pPr marL="171450" indent="-171450">
                <a:lnSpc>
                  <a:spcPct val="130000"/>
                </a:lnSpc>
                <a:buFont typeface="Arial" panose="020B0604020202020204" pitchFamily="34" charset="0"/>
                <a:buChar char="•"/>
              </a:pPr>
              <a:r>
                <a:rPr kumimoji="1" lang="zh-CN" altLang="en-US" sz="1400">
                  <a:solidFill>
                    <a:schemeClr val="tx1"/>
                  </a:solidFill>
                  <a:latin typeface="Arial" panose="020B0604020202020204" pitchFamily="34" charset="0"/>
                  <a:ea typeface="微软雅黑" panose="020B0503020204020204" pitchFamily="34" charset="-122"/>
                </a:rPr>
                <a:t>异步任务调度引擎</a:t>
              </a:r>
            </a:p>
            <a:p>
              <a:pPr marL="171450" indent="-171450">
                <a:lnSpc>
                  <a:spcPct val="130000"/>
                </a:lnSpc>
                <a:buFont typeface="Arial" panose="020B0604020202020204" pitchFamily="34" charset="0"/>
                <a:buChar char="•"/>
              </a:pPr>
              <a:r>
                <a:rPr kumimoji="1" lang="zh-CN" altLang="en-US" sz="1400">
                  <a:solidFill>
                    <a:schemeClr val="tx1"/>
                  </a:solidFill>
                  <a:latin typeface="Arial" panose="020B0604020202020204" pitchFamily="34" charset="0"/>
                  <a:ea typeface="微软雅黑" panose="020B0503020204020204" pitchFamily="34" charset="-122"/>
                </a:rPr>
                <a:t>集群监控管理界面</a:t>
              </a:r>
            </a:p>
          </p:txBody>
        </p:sp>
      </p:grpSp>
      <p:grpSp>
        <p:nvGrpSpPr>
          <p:cNvPr id="13" name="组合 12">
            <a:extLst>
              <a:ext uri="{FF2B5EF4-FFF2-40B4-BE49-F238E27FC236}">
                <a16:creationId xmlns:a16="http://schemas.microsoft.com/office/drawing/2014/main" id="{0AA8CB2C-2764-1B94-566B-3B9B7AE70249}"/>
              </a:ext>
            </a:extLst>
          </p:cNvPr>
          <p:cNvGrpSpPr/>
          <p:nvPr/>
        </p:nvGrpSpPr>
        <p:grpSpPr>
          <a:xfrm>
            <a:off x="260208" y="264665"/>
            <a:ext cx="7678656" cy="314197"/>
            <a:chOff x="5315329" y="170572"/>
            <a:chExt cx="7678656" cy="314197"/>
          </a:xfrm>
        </p:grpSpPr>
        <p:sp>
          <p:nvSpPr>
            <p:cNvPr id="14" name="PA_矩形 1122">
              <a:extLst>
                <a:ext uri="{FF2B5EF4-FFF2-40B4-BE49-F238E27FC236}">
                  <a16:creationId xmlns:a16="http://schemas.microsoft.com/office/drawing/2014/main" id="{061786A1-5438-8E96-3CD6-9BFE66DFBE69}"/>
                </a:ext>
              </a:extLst>
            </p:cNvPr>
            <p:cNvSpPr/>
            <p:nvPr>
              <p:custDataLst>
                <p:tags r:id="rId2"/>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15" name="PA_矩形 1123">
              <a:extLst>
                <a:ext uri="{FF2B5EF4-FFF2-40B4-BE49-F238E27FC236}">
                  <a16:creationId xmlns:a16="http://schemas.microsoft.com/office/drawing/2014/main" id="{D873B983-C470-E6F7-274D-FD8270B7EDCD}"/>
                </a:ext>
              </a:extLst>
            </p:cNvPr>
            <p:cNvSpPr/>
            <p:nvPr>
              <p:custDataLst>
                <p:tags r:id="rId3"/>
              </p:custDataLst>
            </p:nvPr>
          </p:nvSpPr>
          <p:spPr>
            <a:xfrm>
              <a:off x="6720681" y="170619"/>
              <a:ext cx="1082348" cy="307777"/>
            </a:xfrm>
            <a:prstGeom prst="rect">
              <a:avLst/>
            </a:prstGeom>
          </p:spPr>
          <p:txBody>
            <a:bodyPr wrap="none">
              <a:spAutoFit/>
            </a:bodyPr>
            <a:lstStyle/>
            <a:p>
              <a:r>
                <a:rPr lang="zh-CN" altLang="en-US" sz="1400">
                  <a:solidFill>
                    <a:srgbClr val="FFC107"/>
                  </a:solidFill>
                  <a:cs typeface="+mn-ea"/>
                  <a:sym typeface="+mn-lt"/>
                </a:rPr>
                <a:t>设计与实现</a:t>
              </a:r>
            </a:p>
          </p:txBody>
        </p:sp>
        <p:sp>
          <p:nvSpPr>
            <p:cNvPr id="18" name="PA_矩形 1125">
              <a:extLst>
                <a:ext uri="{FF2B5EF4-FFF2-40B4-BE49-F238E27FC236}">
                  <a16:creationId xmlns:a16="http://schemas.microsoft.com/office/drawing/2014/main" id="{C331ADA3-D9D5-25A1-3B5C-ADAC43F9D01A}"/>
                </a:ext>
              </a:extLst>
            </p:cNvPr>
            <p:cNvSpPr/>
            <p:nvPr>
              <p:custDataLst>
                <p:tags r:id="rId4"/>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27" name="PA_矩形 1126">
              <a:extLst>
                <a:ext uri="{FF2B5EF4-FFF2-40B4-BE49-F238E27FC236}">
                  <a16:creationId xmlns:a16="http://schemas.microsoft.com/office/drawing/2014/main" id="{3AFA2CB9-CE02-FD74-37F7-AD1BE2763DCE}"/>
                </a:ext>
              </a:extLst>
            </p:cNvPr>
            <p:cNvSpPr/>
            <p:nvPr>
              <p:custDataLst>
                <p:tags r:id="rId5"/>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28" name="PA_矩形 1127">
              <a:extLst>
                <a:ext uri="{FF2B5EF4-FFF2-40B4-BE49-F238E27FC236}">
                  <a16:creationId xmlns:a16="http://schemas.microsoft.com/office/drawing/2014/main" id="{A5DF1158-05BB-6C04-0B91-D114854DF57C}"/>
                </a:ext>
              </a:extLst>
            </p:cNvPr>
            <p:cNvSpPr/>
            <p:nvPr>
              <p:custDataLst>
                <p:tags r:id="rId6"/>
              </p:custDataLst>
            </p:nvPr>
          </p:nvSpPr>
          <p:spPr>
            <a:xfrm>
              <a:off x="10805565" y="176992"/>
              <a:ext cx="2188420" cy="307777"/>
            </a:xfrm>
            <a:prstGeom prst="rect">
              <a:avLst/>
            </a:prstGeom>
          </p:spPr>
          <p:txBody>
            <a:bodyPr wrap="none">
              <a:spAutoFit/>
            </a:bodyPr>
            <a:lstStyle/>
            <a:p>
              <a:r>
                <a:rPr lang="zh-CN" altLang="en-US" sz="1400" u="sng">
                  <a:solidFill>
                    <a:srgbClr val="FFC107"/>
                  </a:solidFill>
                  <a:cs typeface="+mn-ea"/>
                  <a:sym typeface="+mn-lt"/>
                </a:rPr>
                <a:t>设计与实现</a:t>
              </a:r>
              <a:r>
                <a:rPr lang="en-US" altLang="zh-CN" sz="1400" u="sng">
                  <a:solidFill>
                    <a:srgbClr val="FFC107"/>
                  </a:solidFill>
                  <a:cs typeface="+mn-ea"/>
                  <a:sym typeface="+mn-lt"/>
                </a:rPr>
                <a:t>——</a:t>
              </a:r>
              <a:r>
                <a:rPr lang="zh-CN" altLang="en-US" sz="1400" u="sng">
                  <a:solidFill>
                    <a:srgbClr val="FFC107"/>
                  </a:solidFill>
                  <a:cs typeface="+mn-ea"/>
                  <a:sym typeface="+mn-lt"/>
                </a:rPr>
                <a:t>技术方案</a:t>
              </a:r>
            </a:p>
          </p:txBody>
        </p:sp>
      </p:grpSp>
      <p:sp>
        <p:nvSpPr>
          <p:cNvPr id="29" name="矩形: 圆角 28">
            <a:extLst>
              <a:ext uri="{FF2B5EF4-FFF2-40B4-BE49-F238E27FC236}">
                <a16:creationId xmlns:a16="http://schemas.microsoft.com/office/drawing/2014/main" id="{A363F1A6-3B82-8038-6E91-8FEB92CA1A3D}"/>
              </a:ext>
            </a:extLst>
          </p:cNvPr>
          <p:cNvSpPr/>
          <p:nvPr/>
        </p:nvSpPr>
        <p:spPr>
          <a:xfrm>
            <a:off x="6832012" y="3429000"/>
            <a:ext cx="2897593" cy="523031"/>
          </a:xfrm>
          <a:prstGeom prst="roundRect">
            <a:avLst>
              <a:gd name="adj" fmla="val 50000"/>
            </a:avLst>
          </a:prstGeom>
          <a:solidFill>
            <a:schemeClr val="accent1"/>
          </a:solidFill>
          <a:ln>
            <a:noFill/>
          </a:ln>
          <a:effectLst>
            <a:outerShdw blurRad="254000" dist="127000" algn="tl" rotWithShape="0">
              <a:schemeClr val="accent1">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latin typeface="微软雅黑" panose="020B0503020204020204" pitchFamily="34" charset="-122"/>
                <a:ea typeface="微软雅黑" panose="020B0503020204020204" pitchFamily="34" charset="-122"/>
              </a:rPr>
              <a:t>集群风控管理系统</a:t>
            </a:r>
          </a:p>
        </p:txBody>
      </p:sp>
      <p:grpSp>
        <p:nvGrpSpPr>
          <p:cNvPr id="30" name="组合 29">
            <a:extLst>
              <a:ext uri="{FF2B5EF4-FFF2-40B4-BE49-F238E27FC236}">
                <a16:creationId xmlns:a16="http://schemas.microsoft.com/office/drawing/2014/main" id="{5535B5B4-D4D4-FA07-C5DB-226A4092D080}"/>
              </a:ext>
            </a:extLst>
          </p:cNvPr>
          <p:cNvGrpSpPr/>
          <p:nvPr/>
        </p:nvGrpSpPr>
        <p:grpSpPr>
          <a:xfrm>
            <a:off x="3662731" y="4431494"/>
            <a:ext cx="1816657" cy="1463562"/>
            <a:chOff x="3613150" y="1076326"/>
            <a:chExt cx="4984751" cy="4675187"/>
          </a:xfrm>
        </p:grpSpPr>
        <p:sp>
          <p:nvSpPr>
            <p:cNvPr id="31" name="椭圆 30">
              <a:extLst>
                <a:ext uri="{FF2B5EF4-FFF2-40B4-BE49-F238E27FC236}">
                  <a16:creationId xmlns:a16="http://schemas.microsoft.com/office/drawing/2014/main" id="{2898BAAB-8C99-2B31-6B91-D26E33A1794D}"/>
                </a:ext>
              </a:extLst>
            </p:cNvPr>
            <p:cNvSpPr>
              <a:spLocks noChangeArrowheads="1"/>
            </p:cNvSpPr>
            <p:nvPr/>
          </p:nvSpPr>
          <p:spPr bwMode="auto">
            <a:xfrm>
              <a:off x="3613150" y="1484313"/>
              <a:ext cx="4268788" cy="4267200"/>
            </a:xfrm>
            <a:prstGeom prst="ellipse">
              <a:avLst/>
            </a:prstGeom>
            <a:solidFill>
              <a:srgbClr val="FFF2B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任意多边形: 形状 31">
              <a:extLst>
                <a:ext uri="{FF2B5EF4-FFF2-40B4-BE49-F238E27FC236}">
                  <a16:creationId xmlns:a16="http://schemas.microsoft.com/office/drawing/2014/main" id="{738E6829-169A-8940-E05E-AB6D5265FD92}"/>
                </a:ext>
              </a:extLst>
            </p:cNvPr>
            <p:cNvSpPr>
              <a:spLocks/>
            </p:cNvSpPr>
            <p:nvPr/>
          </p:nvSpPr>
          <p:spPr bwMode="auto">
            <a:xfrm>
              <a:off x="4232275" y="3359151"/>
              <a:ext cx="282575" cy="214313"/>
            </a:xfrm>
            <a:custGeom>
              <a:avLst/>
              <a:gdLst>
                <a:gd name="T0" fmla="*/ 8 w 75"/>
                <a:gd name="T1" fmla="*/ 41 h 57"/>
                <a:gd name="T2" fmla="*/ 46 w 75"/>
                <a:gd name="T3" fmla="*/ 53 h 57"/>
                <a:gd name="T4" fmla="*/ 75 w 75"/>
                <a:gd name="T5" fmla="*/ 25 h 57"/>
                <a:gd name="T6" fmla="*/ 5 w 75"/>
                <a:gd name="T7" fmla="*/ 0 h 57"/>
                <a:gd name="T8" fmla="*/ 8 w 75"/>
                <a:gd name="T9" fmla="*/ 41 h 57"/>
              </a:gdLst>
              <a:ahLst/>
              <a:cxnLst>
                <a:cxn ang="0">
                  <a:pos x="T0" y="T1"/>
                </a:cxn>
                <a:cxn ang="0">
                  <a:pos x="T2" y="T3"/>
                </a:cxn>
                <a:cxn ang="0">
                  <a:pos x="T4" y="T5"/>
                </a:cxn>
                <a:cxn ang="0">
                  <a:pos x="T6" y="T7"/>
                </a:cxn>
                <a:cxn ang="0">
                  <a:pos x="T8" y="T9"/>
                </a:cxn>
              </a:cxnLst>
              <a:rect l="0" t="0" r="r" b="b"/>
              <a:pathLst>
                <a:path w="75" h="57">
                  <a:moveTo>
                    <a:pt x="8" y="41"/>
                  </a:moveTo>
                  <a:cubicBezTo>
                    <a:pt x="16" y="53"/>
                    <a:pt x="32" y="57"/>
                    <a:pt x="46" y="53"/>
                  </a:cubicBezTo>
                  <a:cubicBezTo>
                    <a:pt x="59" y="49"/>
                    <a:pt x="70" y="38"/>
                    <a:pt x="75" y="25"/>
                  </a:cubicBezTo>
                  <a:cubicBezTo>
                    <a:pt x="51" y="19"/>
                    <a:pt x="27" y="11"/>
                    <a:pt x="5" y="0"/>
                  </a:cubicBezTo>
                  <a:cubicBezTo>
                    <a:pt x="1" y="14"/>
                    <a:pt x="0" y="30"/>
                    <a:pt x="8" y="41"/>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任意多边形: 形状 33">
              <a:extLst>
                <a:ext uri="{FF2B5EF4-FFF2-40B4-BE49-F238E27FC236}">
                  <a16:creationId xmlns:a16="http://schemas.microsoft.com/office/drawing/2014/main" id="{D6D73B32-6FF8-9C34-B2BE-0E51A4B453B6}"/>
                </a:ext>
              </a:extLst>
            </p:cNvPr>
            <p:cNvSpPr>
              <a:spLocks noEditPoints="1"/>
            </p:cNvSpPr>
            <p:nvPr/>
          </p:nvSpPr>
          <p:spPr bwMode="auto">
            <a:xfrm>
              <a:off x="4213225" y="3336926"/>
              <a:ext cx="323850" cy="255588"/>
            </a:xfrm>
            <a:custGeom>
              <a:avLst/>
              <a:gdLst>
                <a:gd name="T0" fmla="*/ 51 w 86"/>
                <a:gd name="T1" fmla="*/ 63 h 68"/>
                <a:gd name="T2" fmla="*/ 10 w 86"/>
                <a:gd name="T3" fmla="*/ 50 h 68"/>
                <a:gd name="T4" fmla="*/ 6 w 86"/>
                <a:gd name="T5" fmla="*/ 5 h 68"/>
                <a:gd name="T6" fmla="*/ 7 w 86"/>
                <a:gd name="T7" fmla="*/ 0 h 68"/>
                <a:gd name="T8" fmla="*/ 11 w 86"/>
                <a:gd name="T9" fmla="*/ 2 h 68"/>
                <a:gd name="T10" fmla="*/ 81 w 86"/>
                <a:gd name="T11" fmla="*/ 27 h 68"/>
                <a:gd name="T12" fmla="*/ 86 w 86"/>
                <a:gd name="T13" fmla="*/ 28 h 68"/>
                <a:gd name="T14" fmla="*/ 84 w 86"/>
                <a:gd name="T15" fmla="*/ 33 h 68"/>
                <a:gd name="T16" fmla="*/ 52 w 86"/>
                <a:gd name="T17" fmla="*/ 63 h 68"/>
                <a:gd name="T18" fmla="*/ 51 w 86"/>
                <a:gd name="T19" fmla="*/ 63 h 68"/>
                <a:gd name="T20" fmla="*/ 13 w 86"/>
                <a:gd name="T21" fmla="*/ 12 h 68"/>
                <a:gd name="T22" fmla="*/ 16 w 86"/>
                <a:gd name="T23" fmla="*/ 45 h 68"/>
                <a:gd name="T24" fmla="*/ 49 w 86"/>
                <a:gd name="T25" fmla="*/ 55 h 68"/>
                <a:gd name="T26" fmla="*/ 50 w 86"/>
                <a:gd name="T27" fmla="*/ 59 h 68"/>
                <a:gd name="T28" fmla="*/ 49 w 86"/>
                <a:gd name="T29" fmla="*/ 55 h 68"/>
                <a:gd name="T30" fmla="*/ 74 w 86"/>
                <a:gd name="T31" fmla="*/ 34 h 68"/>
                <a:gd name="T32" fmla="*/ 13 w 86"/>
                <a:gd name="T33"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86" h="68">
                  <a:moveTo>
                    <a:pt x="51" y="63"/>
                  </a:moveTo>
                  <a:cubicBezTo>
                    <a:pt x="35" y="68"/>
                    <a:pt x="18" y="62"/>
                    <a:pt x="10" y="50"/>
                  </a:cubicBezTo>
                  <a:cubicBezTo>
                    <a:pt x="2" y="39"/>
                    <a:pt x="0" y="24"/>
                    <a:pt x="6" y="5"/>
                  </a:cubicBezTo>
                  <a:cubicBezTo>
                    <a:pt x="7" y="0"/>
                    <a:pt x="7" y="0"/>
                    <a:pt x="7" y="0"/>
                  </a:cubicBezTo>
                  <a:cubicBezTo>
                    <a:pt x="11" y="2"/>
                    <a:pt x="11" y="2"/>
                    <a:pt x="11" y="2"/>
                  </a:cubicBezTo>
                  <a:cubicBezTo>
                    <a:pt x="34" y="13"/>
                    <a:pt x="57" y="21"/>
                    <a:pt x="81" y="27"/>
                  </a:cubicBezTo>
                  <a:cubicBezTo>
                    <a:pt x="86" y="28"/>
                    <a:pt x="86" y="28"/>
                    <a:pt x="86" y="28"/>
                  </a:cubicBezTo>
                  <a:cubicBezTo>
                    <a:pt x="84" y="33"/>
                    <a:pt x="84" y="33"/>
                    <a:pt x="84" y="33"/>
                  </a:cubicBezTo>
                  <a:cubicBezTo>
                    <a:pt x="78" y="48"/>
                    <a:pt x="65" y="59"/>
                    <a:pt x="52" y="63"/>
                  </a:cubicBezTo>
                  <a:lnTo>
                    <a:pt x="51" y="63"/>
                  </a:lnTo>
                  <a:close/>
                  <a:moveTo>
                    <a:pt x="13" y="12"/>
                  </a:moveTo>
                  <a:cubicBezTo>
                    <a:pt x="10" y="26"/>
                    <a:pt x="11" y="37"/>
                    <a:pt x="16" y="45"/>
                  </a:cubicBezTo>
                  <a:cubicBezTo>
                    <a:pt x="23" y="54"/>
                    <a:pt x="37" y="58"/>
                    <a:pt x="49" y="55"/>
                  </a:cubicBezTo>
                  <a:cubicBezTo>
                    <a:pt x="50" y="59"/>
                    <a:pt x="50" y="59"/>
                    <a:pt x="50" y="59"/>
                  </a:cubicBezTo>
                  <a:cubicBezTo>
                    <a:pt x="49" y="55"/>
                    <a:pt x="49" y="55"/>
                    <a:pt x="49" y="55"/>
                  </a:cubicBezTo>
                  <a:cubicBezTo>
                    <a:pt x="59" y="52"/>
                    <a:pt x="68" y="44"/>
                    <a:pt x="74" y="34"/>
                  </a:cubicBezTo>
                  <a:cubicBezTo>
                    <a:pt x="53" y="28"/>
                    <a:pt x="32" y="21"/>
                    <a:pt x="13" y="12"/>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任意多边形: 形状 34">
              <a:extLst>
                <a:ext uri="{FF2B5EF4-FFF2-40B4-BE49-F238E27FC236}">
                  <a16:creationId xmlns:a16="http://schemas.microsoft.com/office/drawing/2014/main" id="{F806B8AC-597D-AE69-06C3-A1C2CD1BF88E}"/>
                </a:ext>
              </a:extLst>
            </p:cNvPr>
            <p:cNvSpPr>
              <a:spLocks/>
            </p:cNvSpPr>
            <p:nvPr/>
          </p:nvSpPr>
          <p:spPr bwMode="auto">
            <a:xfrm>
              <a:off x="4129088" y="3170238"/>
              <a:ext cx="585788" cy="342900"/>
            </a:xfrm>
            <a:custGeom>
              <a:avLst/>
              <a:gdLst>
                <a:gd name="T0" fmla="*/ 150 w 155"/>
                <a:gd name="T1" fmla="*/ 61 h 91"/>
                <a:gd name="T2" fmla="*/ 88 w 155"/>
                <a:gd name="T3" fmla="*/ 12 h 91"/>
                <a:gd name="T4" fmla="*/ 9 w 155"/>
                <a:gd name="T5" fmla="*/ 17 h 91"/>
                <a:gd name="T6" fmla="*/ 5 w 155"/>
                <a:gd name="T7" fmla="*/ 30 h 91"/>
                <a:gd name="T8" fmla="*/ 67 w 155"/>
                <a:gd name="T9" fmla="*/ 79 h 91"/>
                <a:gd name="T10" fmla="*/ 146 w 155"/>
                <a:gd name="T11" fmla="*/ 74 h 91"/>
                <a:gd name="T12" fmla="*/ 150 w 155"/>
                <a:gd name="T13" fmla="*/ 61 h 91"/>
              </a:gdLst>
              <a:ahLst/>
              <a:cxnLst>
                <a:cxn ang="0">
                  <a:pos x="T0" y="T1"/>
                </a:cxn>
                <a:cxn ang="0">
                  <a:pos x="T2" y="T3"/>
                </a:cxn>
                <a:cxn ang="0">
                  <a:pos x="T4" y="T5"/>
                </a:cxn>
                <a:cxn ang="0">
                  <a:pos x="T6" y="T7"/>
                </a:cxn>
                <a:cxn ang="0">
                  <a:pos x="T8" y="T9"/>
                </a:cxn>
                <a:cxn ang="0">
                  <a:pos x="T10" y="T11"/>
                </a:cxn>
                <a:cxn ang="0">
                  <a:pos x="T12" y="T13"/>
                </a:cxn>
              </a:cxnLst>
              <a:rect l="0" t="0" r="r" b="b"/>
              <a:pathLst>
                <a:path w="155" h="91">
                  <a:moveTo>
                    <a:pt x="150" y="61"/>
                  </a:moveTo>
                  <a:cubicBezTo>
                    <a:pt x="155" y="46"/>
                    <a:pt x="127" y="24"/>
                    <a:pt x="88" y="12"/>
                  </a:cubicBezTo>
                  <a:cubicBezTo>
                    <a:pt x="49" y="0"/>
                    <a:pt x="14" y="2"/>
                    <a:pt x="9" y="17"/>
                  </a:cubicBezTo>
                  <a:cubicBezTo>
                    <a:pt x="8" y="20"/>
                    <a:pt x="6" y="28"/>
                    <a:pt x="5" y="30"/>
                  </a:cubicBezTo>
                  <a:cubicBezTo>
                    <a:pt x="0" y="45"/>
                    <a:pt x="28" y="67"/>
                    <a:pt x="67" y="79"/>
                  </a:cubicBezTo>
                  <a:cubicBezTo>
                    <a:pt x="106" y="91"/>
                    <a:pt x="142" y="89"/>
                    <a:pt x="146" y="74"/>
                  </a:cubicBezTo>
                  <a:cubicBezTo>
                    <a:pt x="147" y="72"/>
                    <a:pt x="150" y="63"/>
                    <a:pt x="150" y="61"/>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任意多边形: 形状 35">
              <a:extLst>
                <a:ext uri="{FF2B5EF4-FFF2-40B4-BE49-F238E27FC236}">
                  <a16:creationId xmlns:a16="http://schemas.microsoft.com/office/drawing/2014/main" id="{B7E6873E-9B89-F448-5813-B5567CC971B7}"/>
                </a:ext>
              </a:extLst>
            </p:cNvPr>
            <p:cNvSpPr>
              <a:spLocks noEditPoints="1"/>
            </p:cNvSpPr>
            <p:nvPr/>
          </p:nvSpPr>
          <p:spPr bwMode="auto">
            <a:xfrm>
              <a:off x="4122738" y="3162301"/>
              <a:ext cx="598488" cy="358775"/>
            </a:xfrm>
            <a:custGeom>
              <a:avLst/>
              <a:gdLst>
                <a:gd name="T0" fmla="*/ 135 w 159"/>
                <a:gd name="T1" fmla="*/ 91 h 95"/>
                <a:gd name="T2" fmla="*/ 135 w 159"/>
                <a:gd name="T3" fmla="*/ 91 h 95"/>
                <a:gd name="T4" fmla="*/ 68 w 159"/>
                <a:gd name="T5" fmla="*/ 85 h 95"/>
                <a:gd name="T6" fmla="*/ 19 w 159"/>
                <a:gd name="T7" fmla="*/ 61 h 95"/>
                <a:gd name="T8" fmla="*/ 3 w 159"/>
                <a:gd name="T9" fmla="*/ 31 h 95"/>
                <a:gd name="T10" fmla="*/ 7 w 159"/>
                <a:gd name="T11" fmla="*/ 18 h 95"/>
                <a:gd name="T12" fmla="*/ 24 w 159"/>
                <a:gd name="T13" fmla="*/ 4 h 95"/>
                <a:gd name="T14" fmla="*/ 91 w 159"/>
                <a:gd name="T15" fmla="*/ 10 h 95"/>
                <a:gd name="T16" fmla="*/ 140 w 159"/>
                <a:gd name="T17" fmla="*/ 34 h 95"/>
                <a:gd name="T18" fmla="*/ 156 w 159"/>
                <a:gd name="T19" fmla="*/ 64 h 95"/>
                <a:gd name="T20" fmla="*/ 153 w 159"/>
                <a:gd name="T21" fmla="*/ 77 h 95"/>
                <a:gd name="T22" fmla="*/ 135 w 159"/>
                <a:gd name="T23" fmla="*/ 91 h 95"/>
                <a:gd name="T24" fmla="*/ 26 w 159"/>
                <a:gd name="T25" fmla="*/ 13 h 95"/>
                <a:gd name="T26" fmla="*/ 15 w 159"/>
                <a:gd name="T27" fmla="*/ 21 h 95"/>
                <a:gd name="T28" fmla="*/ 11 w 159"/>
                <a:gd name="T29" fmla="*/ 33 h 95"/>
                <a:gd name="T30" fmla="*/ 24 w 159"/>
                <a:gd name="T31" fmla="*/ 54 h 95"/>
                <a:gd name="T32" fmla="*/ 71 w 159"/>
                <a:gd name="T33" fmla="*/ 77 h 95"/>
                <a:gd name="T34" fmla="*/ 133 w 159"/>
                <a:gd name="T35" fmla="*/ 83 h 95"/>
                <a:gd name="T36" fmla="*/ 133 w 159"/>
                <a:gd name="T37" fmla="*/ 83 h 95"/>
                <a:gd name="T38" fmla="*/ 144 w 159"/>
                <a:gd name="T39" fmla="*/ 75 h 95"/>
                <a:gd name="T40" fmla="*/ 148 w 159"/>
                <a:gd name="T41" fmla="*/ 62 h 95"/>
                <a:gd name="T42" fmla="*/ 135 w 159"/>
                <a:gd name="T43" fmla="*/ 41 h 95"/>
                <a:gd name="T44" fmla="*/ 89 w 159"/>
                <a:gd name="T45" fmla="*/ 18 h 95"/>
                <a:gd name="T46" fmla="*/ 26 w 159"/>
                <a:gd name="T47" fmla="*/ 13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59" h="95">
                  <a:moveTo>
                    <a:pt x="135" y="91"/>
                  </a:moveTo>
                  <a:cubicBezTo>
                    <a:pt x="135" y="91"/>
                    <a:pt x="135" y="91"/>
                    <a:pt x="135" y="91"/>
                  </a:cubicBezTo>
                  <a:cubicBezTo>
                    <a:pt x="119" y="95"/>
                    <a:pt x="94" y="93"/>
                    <a:pt x="68" y="85"/>
                  </a:cubicBezTo>
                  <a:cubicBezTo>
                    <a:pt x="49" y="79"/>
                    <a:pt x="31" y="71"/>
                    <a:pt x="19" y="61"/>
                  </a:cubicBezTo>
                  <a:cubicBezTo>
                    <a:pt x="6" y="51"/>
                    <a:pt x="0" y="40"/>
                    <a:pt x="3" y="31"/>
                  </a:cubicBezTo>
                  <a:cubicBezTo>
                    <a:pt x="7" y="18"/>
                    <a:pt x="7" y="18"/>
                    <a:pt x="7" y="18"/>
                  </a:cubicBezTo>
                  <a:cubicBezTo>
                    <a:pt x="8" y="14"/>
                    <a:pt x="12" y="8"/>
                    <a:pt x="24" y="4"/>
                  </a:cubicBezTo>
                  <a:cubicBezTo>
                    <a:pt x="40" y="0"/>
                    <a:pt x="65" y="2"/>
                    <a:pt x="91" y="10"/>
                  </a:cubicBezTo>
                  <a:cubicBezTo>
                    <a:pt x="111" y="16"/>
                    <a:pt x="128" y="24"/>
                    <a:pt x="140" y="34"/>
                  </a:cubicBezTo>
                  <a:cubicBezTo>
                    <a:pt x="154" y="44"/>
                    <a:pt x="159" y="55"/>
                    <a:pt x="156" y="64"/>
                  </a:cubicBezTo>
                  <a:cubicBezTo>
                    <a:pt x="153" y="77"/>
                    <a:pt x="153" y="77"/>
                    <a:pt x="153" y="77"/>
                  </a:cubicBezTo>
                  <a:cubicBezTo>
                    <a:pt x="151" y="82"/>
                    <a:pt x="147" y="87"/>
                    <a:pt x="135" y="91"/>
                  </a:cubicBezTo>
                  <a:close/>
                  <a:moveTo>
                    <a:pt x="26" y="13"/>
                  </a:moveTo>
                  <a:cubicBezTo>
                    <a:pt x="22" y="14"/>
                    <a:pt x="16" y="16"/>
                    <a:pt x="15" y="21"/>
                  </a:cubicBezTo>
                  <a:cubicBezTo>
                    <a:pt x="11" y="33"/>
                    <a:pt x="11" y="33"/>
                    <a:pt x="11" y="33"/>
                  </a:cubicBezTo>
                  <a:cubicBezTo>
                    <a:pt x="9" y="39"/>
                    <a:pt x="14" y="47"/>
                    <a:pt x="24" y="54"/>
                  </a:cubicBezTo>
                  <a:cubicBezTo>
                    <a:pt x="36" y="63"/>
                    <a:pt x="52" y="71"/>
                    <a:pt x="71" y="77"/>
                  </a:cubicBezTo>
                  <a:cubicBezTo>
                    <a:pt x="95" y="85"/>
                    <a:pt x="119" y="87"/>
                    <a:pt x="133" y="83"/>
                  </a:cubicBezTo>
                  <a:cubicBezTo>
                    <a:pt x="133" y="83"/>
                    <a:pt x="133" y="83"/>
                    <a:pt x="133" y="83"/>
                  </a:cubicBezTo>
                  <a:cubicBezTo>
                    <a:pt x="138" y="81"/>
                    <a:pt x="143" y="79"/>
                    <a:pt x="144" y="75"/>
                  </a:cubicBezTo>
                  <a:cubicBezTo>
                    <a:pt x="148" y="62"/>
                    <a:pt x="148" y="62"/>
                    <a:pt x="148" y="62"/>
                  </a:cubicBezTo>
                  <a:cubicBezTo>
                    <a:pt x="150" y="56"/>
                    <a:pt x="145" y="49"/>
                    <a:pt x="135" y="41"/>
                  </a:cubicBezTo>
                  <a:cubicBezTo>
                    <a:pt x="124" y="32"/>
                    <a:pt x="107" y="24"/>
                    <a:pt x="89" y="18"/>
                  </a:cubicBezTo>
                  <a:cubicBezTo>
                    <a:pt x="65" y="11"/>
                    <a:pt x="41" y="8"/>
                    <a:pt x="26" y="13"/>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任意多边形: 形状 36">
              <a:extLst>
                <a:ext uri="{FF2B5EF4-FFF2-40B4-BE49-F238E27FC236}">
                  <a16:creationId xmlns:a16="http://schemas.microsoft.com/office/drawing/2014/main" id="{67BDCD14-1570-BFED-C337-9ED01EE72FD8}"/>
                </a:ext>
              </a:extLst>
            </p:cNvPr>
            <p:cNvSpPr>
              <a:spLocks/>
            </p:cNvSpPr>
            <p:nvPr/>
          </p:nvSpPr>
          <p:spPr bwMode="auto">
            <a:xfrm>
              <a:off x="4159250" y="3071813"/>
              <a:ext cx="585788" cy="347663"/>
            </a:xfrm>
            <a:custGeom>
              <a:avLst/>
              <a:gdLst>
                <a:gd name="T0" fmla="*/ 150 w 155"/>
                <a:gd name="T1" fmla="*/ 61 h 92"/>
                <a:gd name="T2" fmla="*/ 88 w 155"/>
                <a:gd name="T3" fmla="*/ 12 h 92"/>
                <a:gd name="T4" fmla="*/ 9 w 155"/>
                <a:gd name="T5" fmla="*/ 18 h 92"/>
                <a:gd name="T6" fmla="*/ 5 w 155"/>
                <a:gd name="T7" fmla="*/ 31 h 92"/>
                <a:gd name="T8" fmla="*/ 67 w 155"/>
                <a:gd name="T9" fmla="*/ 80 h 92"/>
                <a:gd name="T10" fmla="*/ 146 w 155"/>
                <a:gd name="T11" fmla="*/ 74 h 92"/>
                <a:gd name="T12" fmla="*/ 150 w 155"/>
                <a:gd name="T13" fmla="*/ 61 h 92"/>
              </a:gdLst>
              <a:ahLst/>
              <a:cxnLst>
                <a:cxn ang="0">
                  <a:pos x="T0" y="T1"/>
                </a:cxn>
                <a:cxn ang="0">
                  <a:pos x="T2" y="T3"/>
                </a:cxn>
                <a:cxn ang="0">
                  <a:pos x="T4" y="T5"/>
                </a:cxn>
                <a:cxn ang="0">
                  <a:pos x="T6" y="T7"/>
                </a:cxn>
                <a:cxn ang="0">
                  <a:pos x="T8" y="T9"/>
                </a:cxn>
                <a:cxn ang="0">
                  <a:pos x="T10" y="T11"/>
                </a:cxn>
                <a:cxn ang="0">
                  <a:pos x="T12" y="T13"/>
                </a:cxn>
              </a:cxnLst>
              <a:rect l="0" t="0" r="r" b="b"/>
              <a:pathLst>
                <a:path w="155" h="92">
                  <a:moveTo>
                    <a:pt x="150" y="61"/>
                  </a:moveTo>
                  <a:cubicBezTo>
                    <a:pt x="155" y="46"/>
                    <a:pt x="127" y="24"/>
                    <a:pt x="88" y="12"/>
                  </a:cubicBezTo>
                  <a:cubicBezTo>
                    <a:pt x="49" y="0"/>
                    <a:pt x="13" y="3"/>
                    <a:pt x="9" y="18"/>
                  </a:cubicBezTo>
                  <a:cubicBezTo>
                    <a:pt x="8" y="20"/>
                    <a:pt x="6" y="28"/>
                    <a:pt x="5" y="31"/>
                  </a:cubicBezTo>
                  <a:cubicBezTo>
                    <a:pt x="0" y="46"/>
                    <a:pt x="28" y="68"/>
                    <a:pt x="67" y="80"/>
                  </a:cubicBezTo>
                  <a:cubicBezTo>
                    <a:pt x="106" y="92"/>
                    <a:pt x="142" y="89"/>
                    <a:pt x="146" y="74"/>
                  </a:cubicBezTo>
                  <a:cubicBezTo>
                    <a:pt x="147" y="72"/>
                    <a:pt x="150" y="64"/>
                    <a:pt x="150" y="61"/>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任意多边形: 形状 37">
              <a:extLst>
                <a:ext uri="{FF2B5EF4-FFF2-40B4-BE49-F238E27FC236}">
                  <a16:creationId xmlns:a16="http://schemas.microsoft.com/office/drawing/2014/main" id="{B25BAA68-A13F-7B64-8E33-A60607083D85}"/>
                </a:ext>
              </a:extLst>
            </p:cNvPr>
            <p:cNvSpPr>
              <a:spLocks noEditPoints="1"/>
            </p:cNvSpPr>
            <p:nvPr/>
          </p:nvSpPr>
          <p:spPr bwMode="auto">
            <a:xfrm>
              <a:off x="4152900" y="3065463"/>
              <a:ext cx="609600" cy="361950"/>
            </a:xfrm>
            <a:custGeom>
              <a:avLst/>
              <a:gdLst>
                <a:gd name="T0" fmla="*/ 135 w 162"/>
                <a:gd name="T1" fmla="*/ 91 h 96"/>
                <a:gd name="T2" fmla="*/ 135 w 162"/>
                <a:gd name="T3" fmla="*/ 91 h 96"/>
                <a:gd name="T4" fmla="*/ 68 w 162"/>
                <a:gd name="T5" fmla="*/ 86 h 96"/>
                <a:gd name="T6" fmla="*/ 19 w 162"/>
                <a:gd name="T7" fmla="*/ 62 h 96"/>
                <a:gd name="T8" fmla="*/ 3 w 162"/>
                <a:gd name="T9" fmla="*/ 31 h 96"/>
                <a:gd name="T10" fmla="*/ 7 w 162"/>
                <a:gd name="T11" fmla="*/ 18 h 96"/>
                <a:gd name="T12" fmla="*/ 24 w 162"/>
                <a:gd name="T13" fmla="*/ 5 h 96"/>
                <a:gd name="T14" fmla="*/ 91 w 162"/>
                <a:gd name="T15" fmla="*/ 10 h 96"/>
                <a:gd name="T16" fmla="*/ 156 w 162"/>
                <a:gd name="T17" fmla="*/ 65 h 96"/>
                <a:gd name="T18" fmla="*/ 153 w 162"/>
                <a:gd name="T19" fmla="*/ 77 h 96"/>
                <a:gd name="T20" fmla="*/ 135 w 162"/>
                <a:gd name="T21" fmla="*/ 91 h 96"/>
                <a:gd name="T22" fmla="*/ 26 w 162"/>
                <a:gd name="T23" fmla="*/ 13 h 96"/>
                <a:gd name="T24" fmla="*/ 15 w 162"/>
                <a:gd name="T25" fmla="*/ 21 h 96"/>
                <a:gd name="T26" fmla="*/ 11 w 162"/>
                <a:gd name="T27" fmla="*/ 34 h 96"/>
                <a:gd name="T28" fmla="*/ 24 w 162"/>
                <a:gd name="T29" fmla="*/ 55 h 96"/>
                <a:gd name="T30" fmla="*/ 70 w 162"/>
                <a:gd name="T31" fmla="*/ 78 h 96"/>
                <a:gd name="T32" fmla="*/ 133 w 162"/>
                <a:gd name="T33" fmla="*/ 83 h 96"/>
                <a:gd name="T34" fmla="*/ 133 w 162"/>
                <a:gd name="T35" fmla="*/ 83 h 96"/>
                <a:gd name="T36" fmla="*/ 144 w 162"/>
                <a:gd name="T37" fmla="*/ 75 h 96"/>
                <a:gd name="T38" fmla="*/ 148 w 162"/>
                <a:gd name="T39" fmla="*/ 62 h 96"/>
                <a:gd name="T40" fmla="*/ 89 w 162"/>
                <a:gd name="T41" fmla="*/ 18 h 96"/>
                <a:gd name="T42" fmla="*/ 26 w 162"/>
                <a:gd name="T43"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 h="96">
                  <a:moveTo>
                    <a:pt x="135" y="91"/>
                  </a:moveTo>
                  <a:cubicBezTo>
                    <a:pt x="135" y="91"/>
                    <a:pt x="135" y="91"/>
                    <a:pt x="135" y="91"/>
                  </a:cubicBezTo>
                  <a:cubicBezTo>
                    <a:pt x="119" y="96"/>
                    <a:pt x="94" y="94"/>
                    <a:pt x="68" y="86"/>
                  </a:cubicBezTo>
                  <a:cubicBezTo>
                    <a:pt x="49" y="80"/>
                    <a:pt x="31" y="71"/>
                    <a:pt x="19" y="62"/>
                  </a:cubicBezTo>
                  <a:cubicBezTo>
                    <a:pt x="6" y="51"/>
                    <a:pt x="0" y="40"/>
                    <a:pt x="3" y="31"/>
                  </a:cubicBezTo>
                  <a:cubicBezTo>
                    <a:pt x="7" y="18"/>
                    <a:pt x="7" y="18"/>
                    <a:pt x="7" y="18"/>
                  </a:cubicBezTo>
                  <a:cubicBezTo>
                    <a:pt x="8" y="14"/>
                    <a:pt x="12" y="8"/>
                    <a:pt x="24" y="5"/>
                  </a:cubicBezTo>
                  <a:cubicBezTo>
                    <a:pt x="40" y="0"/>
                    <a:pt x="65" y="2"/>
                    <a:pt x="91" y="10"/>
                  </a:cubicBezTo>
                  <a:cubicBezTo>
                    <a:pt x="134" y="23"/>
                    <a:pt x="162" y="47"/>
                    <a:pt x="156" y="65"/>
                  </a:cubicBezTo>
                  <a:cubicBezTo>
                    <a:pt x="153" y="77"/>
                    <a:pt x="153" y="77"/>
                    <a:pt x="153" y="77"/>
                  </a:cubicBezTo>
                  <a:cubicBezTo>
                    <a:pt x="151" y="82"/>
                    <a:pt x="147" y="88"/>
                    <a:pt x="135" y="91"/>
                  </a:cubicBezTo>
                  <a:close/>
                  <a:moveTo>
                    <a:pt x="26" y="13"/>
                  </a:moveTo>
                  <a:cubicBezTo>
                    <a:pt x="22" y="14"/>
                    <a:pt x="16" y="17"/>
                    <a:pt x="15" y="21"/>
                  </a:cubicBezTo>
                  <a:cubicBezTo>
                    <a:pt x="11" y="34"/>
                    <a:pt x="11" y="34"/>
                    <a:pt x="11" y="34"/>
                  </a:cubicBezTo>
                  <a:cubicBezTo>
                    <a:pt x="9" y="39"/>
                    <a:pt x="14" y="47"/>
                    <a:pt x="24" y="55"/>
                  </a:cubicBezTo>
                  <a:cubicBezTo>
                    <a:pt x="36" y="64"/>
                    <a:pt x="52" y="72"/>
                    <a:pt x="70" y="78"/>
                  </a:cubicBezTo>
                  <a:cubicBezTo>
                    <a:pt x="95" y="85"/>
                    <a:pt x="119" y="87"/>
                    <a:pt x="133" y="83"/>
                  </a:cubicBezTo>
                  <a:cubicBezTo>
                    <a:pt x="133" y="83"/>
                    <a:pt x="133" y="83"/>
                    <a:pt x="133" y="83"/>
                  </a:cubicBezTo>
                  <a:cubicBezTo>
                    <a:pt x="137" y="82"/>
                    <a:pt x="143" y="79"/>
                    <a:pt x="144" y="75"/>
                  </a:cubicBezTo>
                  <a:cubicBezTo>
                    <a:pt x="148" y="62"/>
                    <a:pt x="148" y="62"/>
                    <a:pt x="148" y="62"/>
                  </a:cubicBezTo>
                  <a:cubicBezTo>
                    <a:pt x="152" y="51"/>
                    <a:pt x="128" y="31"/>
                    <a:pt x="89" y="18"/>
                  </a:cubicBezTo>
                  <a:cubicBezTo>
                    <a:pt x="65" y="11"/>
                    <a:pt x="41" y="9"/>
                    <a:pt x="26" y="13"/>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任意多边形: 形状 38">
              <a:extLst>
                <a:ext uri="{FF2B5EF4-FFF2-40B4-BE49-F238E27FC236}">
                  <a16:creationId xmlns:a16="http://schemas.microsoft.com/office/drawing/2014/main" id="{70B24E6C-DEE7-ABDC-715D-06F2398764D1}"/>
                </a:ext>
              </a:extLst>
            </p:cNvPr>
            <p:cNvSpPr>
              <a:spLocks/>
            </p:cNvSpPr>
            <p:nvPr/>
          </p:nvSpPr>
          <p:spPr bwMode="auto">
            <a:xfrm>
              <a:off x="4189413" y="2978151"/>
              <a:ext cx="585788" cy="342900"/>
            </a:xfrm>
            <a:custGeom>
              <a:avLst/>
              <a:gdLst>
                <a:gd name="T0" fmla="*/ 150 w 155"/>
                <a:gd name="T1" fmla="*/ 61 h 91"/>
                <a:gd name="T2" fmla="*/ 88 w 155"/>
                <a:gd name="T3" fmla="*/ 12 h 91"/>
                <a:gd name="T4" fmla="*/ 9 w 155"/>
                <a:gd name="T5" fmla="*/ 17 h 91"/>
                <a:gd name="T6" fmla="*/ 5 w 155"/>
                <a:gd name="T7" fmla="*/ 30 h 91"/>
                <a:gd name="T8" fmla="*/ 67 w 155"/>
                <a:gd name="T9" fmla="*/ 79 h 91"/>
                <a:gd name="T10" fmla="*/ 146 w 155"/>
                <a:gd name="T11" fmla="*/ 74 h 91"/>
                <a:gd name="T12" fmla="*/ 150 w 155"/>
                <a:gd name="T13" fmla="*/ 61 h 91"/>
              </a:gdLst>
              <a:ahLst/>
              <a:cxnLst>
                <a:cxn ang="0">
                  <a:pos x="T0" y="T1"/>
                </a:cxn>
                <a:cxn ang="0">
                  <a:pos x="T2" y="T3"/>
                </a:cxn>
                <a:cxn ang="0">
                  <a:pos x="T4" y="T5"/>
                </a:cxn>
                <a:cxn ang="0">
                  <a:pos x="T6" y="T7"/>
                </a:cxn>
                <a:cxn ang="0">
                  <a:pos x="T8" y="T9"/>
                </a:cxn>
                <a:cxn ang="0">
                  <a:pos x="T10" y="T11"/>
                </a:cxn>
                <a:cxn ang="0">
                  <a:pos x="T12" y="T13"/>
                </a:cxn>
              </a:cxnLst>
              <a:rect l="0" t="0" r="r" b="b"/>
              <a:pathLst>
                <a:path w="155" h="91">
                  <a:moveTo>
                    <a:pt x="150" y="61"/>
                  </a:moveTo>
                  <a:cubicBezTo>
                    <a:pt x="155" y="46"/>
                    <a:pt x="127" y="24"/>
                    <a:pt x="88" y="12"/>
                  </a:cubicBezTo>
                  <a:cubicBezTo>
                    <a:pt x="49" y="0"/>
                    <a:pt x="13" y="2"/>
                    <a:pt x="9" y="17"/>
                  </a:cubicBezTo>
                  <a:cubicBezTo>
                    <a:pt x="8" y="19"/>
                    <a:pt x="5" y="28"/>
                    <a:pt x="5" y="30"/>
                  </a:cubicBezTo>
                  <a:cubicBezTo>
                    <a:pt x="0" y="45"/>
                    <a:pt x="28" y="67"/>
                    <a:pt x="67" y="79"/>
                  </a:cubicBezTo>
                  <a:cubicBezTo>
                    <a:pt x="106" y="91"/>
                    <a:pt x="142" y="89"/>
                    <a:pt x="146" y="74"/>
                  </a:cubicBezTo>
                  <a:cubicBezTo>
                    <a:pt x="147" y="71"/>
                    <a:pt x="150" y="63"/>
                    <a:pt x="150" y="61"/>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任意多边形: 形状 39">
              <a:extLst>
                <a:ext uri="{FF2B5EF4-FFF2-40B4-BE49-F238E27FC236}">
                  <a16:creationId xmlns:a16="http://schemas.microsoft.com/office/drawing/2014/main" id="{C76B6E0D-4E41-DB34-8C03-C11890998BAA}"/>
                </a:ext>
              </a:extLst>
            </p:cNvPr>
            <p:cNvSpPr>
              <a:spLocks noEditPoints="1"/>
            </p:cNvSpPr>
            <p:nvPr/>
          </p:nvSpPr>
          <p:spPr bwMode="auto">
            <a:xfrm>
              <a:off x="4183063" y="2970213"/>
              <a:ext cx="598488" cy="358775"/>
            </a:xfrm>
            <a:custGeom>
              <a:avLst/>
              <a:gdLst>
                <a:gd name="T0" fmla="*/ 135 w 159"/>
                <a:gd name="T1" fmla="*/ 91 h 95"/>
                <a:gd name="T2" fmla="*/ 135 w 159"/>
                <a:gd name="T3" fmla="*/ 91 h 95"/>
                <a:gd name="T4" fmla="*/ 68 w 159"/>
                <a:gd name="T5" fmla="*/ 85 h 95"/>
                <a:gd name="T6" fmla="*/ 19 w 159"/>
                <a:gd name="T7" fmla="*/ 61 h 95"/>
                <a:gd name="T8" fmla="*/ 3 w 159"/>
                <a:gd name="T9" fmla="*/ 31 h 95"/>
                <a:gd name="T10" fmla="*/ 7 w 159"/>
                <a:gd name="T11" fmla="*/ 18 h 95"/>
                <a:gd name="T12" fmla="*/ 24 w 159"/>
                <a:gd name="T13" fmla="*/ 4 h 95"/>
                <a:gd name="T14" fmla="*/ 91 w 159"/>
                <a:gd name="T15" fmla="*/ 10 h 95"/>
                <a:gd name="T16" fmla="*/ 140 w 159"/>
                <a:gd name="T17" fmla="*/ 34 h 95"/>
                <a:gd name="T18" fmla="*/ 156 w 159"/>
                <a:gd name="T19" fmla="*/ 64 h 95"/>
                <a:gd name="T20" fmla="*/ 152 w 159"/>
                <a:gd name="T21" fmla="*/ 77 h 95"/>
                <a:gd name="T22" fmla="*/ 135 w 159"/>
                <a:gd name="T23" fmla="*/ 91 h 95"/>
                <a:gd name="T24" fmla="*/ 26 w 159"/>
                <a:gd name="T25" fmla="*/ 12 h 95"/>
                <a:gd name="T26" fmla="*/ 15 w 159"/>
                <a:gd name="T27" fmla="*/ 20 h 95"/>
                <a:gd name="T28" fmla="*/ 11 w 159"/>
                <a:gd name="T29" fmla="*/ 33 h 95"/>
                <a:gd name="T30" fmla="*/ 24 w 159"/>
                <a:gd name="T31" fmla="*/ 54 h 95"/>
                <a:gd name="T32" fmla="*/ 70 w 159"/>
                <a:gd name="T33" fmla="*/ 77 h 95"/>
                <a:gd name="T34" fmla="*/ 133 w 159"/>
                <a:gd name="T35" fmla="*/ 82 h 95"/>
                <a:gd name="T36" fmla="*/ 144 w 159"/>
                <a:gd name="T37" fmla="*/ 74 h 95"/>
                <a:gd name="T38" fmla="*/ 148 w 159"/>
                <a:gd name="T39" fmla="*/ 62 h 95"/>
                <a:gd name="T40" fmla="*/ 135 w 159"/>
                <a:gd name="T41" fmla="*/ 41 h 95"/>
                <a:gd name="T42" fmla="*/ 89 w 159"/>
                <a:gd name="T43" fmla="*/ 18 h 95"/>
                <a:gd name="T44" fmla="*/ 26 w 159"/>
                <a:gd name="T45"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9" h="95">
                  <a:moveTo>
                    <a:pt x="135" y="91"/>
                  </a:moveTo>
                  <a:cubicBezTo>
                    <a:pt x="135" y="91"/>
                    <a:pt x="135" y="91"/>
                    <a:pt x="135" y="91"/>
                  </a:cubicBezTo>
                  <a:cubicBezTo>
                    <a:pt x="119" y="95"/>
                    <a:pt x="94" y="93"/>
                    <a:pt x="68" y="85"/>
                  </a:cubicBezTo>
                  <a:cubicBezTo>
                    <a:pt x="48" y="79"/>
                    <a:pt x="31" y="71"/>
                    <a:pt x="19" y="61"/>
                  </a:cubicBezTo>
                  <a:cubicBezTo>
                    <a:pt x="6" y="51"/>
                    <a:pt x="0" y="40"/>
                    <a:pt x="3" y="31"/>
                  </a:cubicBezTo>
                  <a:cubicBezTo>
                    <a:pt x="7" y="18"/>
                    <a:pt x="7" y="18"/>
                    <a:pt x="7" y="18"/>
                  </a:cubicBezTo>
                  <a:cubicBezTo>
                    <a:pt x="8" y="13"/>
                    <a:pt x="12" y="8"/>
                    <a:pt x="24" y="4"/>
                  </a:cubicBezTo>
                  <a:cubicBezTo>
                    <a:pt x="40" y="0"/>
                    <a:pt x="65" y="2"/>
                    <a:pt x="91" y="10"/>
                  </a:cubicBezTo>
                  <a:cubicBezTo>
                    <a:pt x="111" y="16"/>
                    <a:pt x="128" y="24"/>
                    <a:pt x="140" y="34"/>
                  </a:cubicBezTo>
                  <a:cubicBezTo>
                    <a:pt x="153" y="44"/>
                    <a:pt x="159" y="55"/>
                    <a:pt x="156" y="64"/>
                  </a:cubicBezTo>
                  <a:cubicBezTo>
                    <a:pt x="152" y="77"/>
                    <a:pt x="152" y="77"/>
                    <a:pt x="152" y="77"/>
                  </a:cubicBezTo>
                  <a:cubicBezTo>
                    <a:pt x="151" y="81"/>
                    <a:pt x="147" y="87"/>
                    <a:pt x="135" y="91"/>
                  </a:cubicBezTo>
                  <a:close/>
                  <a:moveTo>
                    <a:pt x="26" y="12"/>
                  </a:moveTo>
                  <a:cubicBezTo>
                    <a:pt x="22" y="14"/>
                    <a:pt x="16" y="16"/>
                    <a:pt x="15" y="20"/>
                  </a:cubicBezTo>
                  <a:cubicBezTo>
                    <a:pt x="11" y="33"/>
                    <a:pt x="11" y="33"/>
                    <a:pt x="11" y="33"/>
                  </a:cubicBezTo>
                  <a:cubicBezTo>
                    <a:pt x="9" y="39"/>
                    <a:pt x="14" y="46"/>
                    <a:pt x="24" y="54"/>
                  </a:cubicBezTo>
                  <a:cubicBezTo>
                    <a:pt x="36" y="63"/>
                    <a:pt x="52" y="71"/>
                    <a:pt x="70" y="77"/>
                  </a:cubicBezTo>
                  <a:cubicBezTo>
                    <a:pt x="94" y="84"/>
                    <a:pt x="118" y="87"/>
                    <a:pt x="133" y="82"/>
                  </a:cubicBezTo>
                  <a:cubicBezTo>
                    <a:pt x="137" y="81"/>
                    <a:pt x="143" y="79"/>
                    <a:pt x="144" y="74"/>
                  </a:cubicBezTo>
                  <a:cubicBezTo>
                    <a:pt x="148" y="62"/>
                    <a:pt x="148" y="62"/>
                    <a:pt x="148" y="62"/>
                  </a:cubicBezTo>
                  <a:cubicBezTo>
                    <a:pt x="150" y="56"/>
                    <a:pt x="145" y="48"/>
                    <a:pt x="135" y="41"/>
                  </a:cubicBezTo>
                  <a:cubicBezTo>
                    <a:pt x="123" y="32"/>
                    <a:pt x="107" y="24"/>
                    <a:pt x="89" y="18"/>
                  </a:cubicBezTo>
                  <a:cubicBezTo>
                    <a:pt x="65" y="10"/>
                    <a:pt x="41" y="8"/>
                    <a:pt x="26" y="12"/>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任意多边形: 形状 40">
              <a:extLst>
                <a:ext uri="{FF2B5EF4-FFF2-40B4-BE49-F238E27FC236}">
                  <a16:creationId xmlns:a16="http://schemas.microsoft.com/office/drawing/2014/main" id="{5DF0A61D-F3FA-459B-F407-B5FDC8F0B5A0}"/>
                </a:ext>
              </a:extLst>
            </p:cNvPr>
            <p:cNvSpPr>
              <a:spLocks/>
            </p:cNvSpPr>
            <p:nvPr/>
          </p:nvSpPr>
          <p:spPr bwMode="auto">
            <a:xfrm>
              <a:off x="4219575" y="2879726"/>
              <a:ext cx="585788" cy="347663"/>
            </a:xfrm>
            <a:custGeom>
              <a:avLst/>
              <a:gdLst>
                <a:gd name="T0" fmla="*/ 150 w 155"/>
                <a:gd name="T1" fmla="*/ 61 h 92"/>
                <a:gd name="T2" fmla="*/ 88 w 155"/>
                <a:gd name="T3" fmla="*/ 12 h 92"/>
                <a:gd name="T4" fmla="*/ 9 w 155"/>
                <a:gd name="T5" fmla="*/ 18 h 92"/>
                <a:gd name="T6" fmla="*/ 5 w 155"/>
                <a:gd name="T7" fmla="*/ 30 h 92"/>
                <a:gd name="T8" fmla="*/ 67 w 155"/>
                <a:gd name="T9" fmla="*/ 79 h 92"/>
                <a:gd name="T10" fmla="*/ 146 w 155"/>
                <a:gd name="T11" fmla="*/ 74 h 92"/>
                <a:gd name="T12" fmla="*/ 150 w 155"/>
                <a:gd name="T13" fmla="*/ 61 h 92"/>
              </a:gdLst>
              <a:ahLst/>
              <a:cxnLst>
                <a:cxn ang="0">
                  <a:pos x="T0" y="T1"/>
                </a:cxn>
                <a:cxn ang="0">
                  <a:pos x="T2" y="T3"/>
                </a:cxn>
                <a:cxn ang="0">
                  <a:pos x="T4" y="T5"/>
                </a:cxn>
                <a:cxn ang="0">
                  <a:pos x="T6" y="T7"/>
                </a:cxn>
                <a:cxn ang="0">
                  <a:pos x="T8" y="T9"/>
                </a:cxn>
                <a:cxn ang="0">
                  <a:pos x="T10" y="T11"/>
                </a:cxn>
                <a:cxn ang="0">
                  <a:pos x="T12" y="T13"/>
                </a:cxn>
              </a:cxnLst>
              <a:rect l="0" t="0" r="r" b="b"/>
              <a:pathLst>
                <a:path w="155" h="92">
                  <a:moveTo>
                    <a:pt x="150" y="61"/>
                  </a:moveTo>
                  <a:cubicBezTo>
                    <a:pt x="155" y="46"/>
                    <a:pt x="127" y="24"/>
                    <a:pt x="88" y="12"/>
                  </a:cubicBezTo>
                  <a:cubicBezTo>
                    <a:pt x="49" y="0"/>
                    <a:pt x="13" y="3"/>
                    <a:pt x="9" y="18"/>
                  </a:cubicBezTo>
                  <a:cubicBezTo>
                    <a:pt x="8" y="20"/>
                    <a:pt x="5" y="28"/>
                    <a:pt x="5" y="30"/>
                  </a:cubicBezTo>
                  <a:cubicBezTo>
                    <a:pt x="0" y="45"/>
                    <a:pt x="28" y="67"/>
                    <a:pt x="67" y="79"/>
                  </a:cubicBezTo>
                  <a:cubicBezTo>
                    <a:pt x="106" y="92"/>
                    <a:pt x="142" y="89"/>
                    <a:pt x="146" y="74"/>
                  </a:cubicBezTo>
                  <a:cubicBezTo>
                    <a:pt x="147" y="72"/>
                    <a:pt x="149" y="63"/>
                    <a:pt x="150" y="61"/>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任意多边形: 形状 41">
              <a:extLst>
                <a:ext uri="{FF2B5EF4-FFF2-40B4-BE49-F238E27FC236}">
                  <a16:creationId xmlns:a16="http://schemas.microsoft.com/office/drawing/2014/main" id="{2499DE28-4BEA-B2C7-EE7F-3D806E15472E}"/>
                </a:ext>
              </a:extLst>
            </p:cNvPr>
            <p:cNvSpPr>
              <a:spLocks noEditPoints="1"/>
            </p:cNvSpPr>
            <p:nvPr/>
          </p:nvSpPr>
          <p:spPr bwMode="auto">
            <a:xfrm>
              <a:off x="4213225" y="2871788"/>
              <a:ext cx="609600" cy="363538"/>
            </a:xfrm>
            <a:custGeom>
              <a:avLst/>
              <a:gdLst>
                <a:gd name="T0" fmla="*/ 135 w 162"/>
                <a:gd name="T1" fmla="*/ 91 h 96"/>
                <a:gd name="T2" fmla="*/ 135 w 162"/>
                <a:gd name="T3" fmla="*/ 91 h 96"/>
                <a:gd name="T4" fmla="*/ 68 w 162"/>
                <a:gd name="T5" fmla="*/ 86 h 96"/>
                <a:gd name="T6" fmla="*/ 19 w 162"/>
                <a:gd name="T7" fmla="*/ 61 h 96"/>
                <a:gd name="T8" fmla="*/ 3 w 162"/>
                <a:gd name="T9" fmla="*/ 31 h 96"/>
                <a:gd name="T10" fmla="*/ 7 w 162"/>
                <a:gd name="T11" fmla="*/ 18 h 96"/>
                <a:gd name="T12" fmla="*/ 24 w 162"/>
                <a:gd name="T13" fmla="*/ 5 h 96"/>
                <a:gd name="T14" fmla="*/ 91 w 162"/>
                <a:gd name="T15" fmla="*/ 10 h 96"/>
                <a:gd name="T16" fmla="*/ 156 w 162"/>
                <a:gd name="T17" fmla="*/ 65 h 96"/>
                <a:gd name="T18" fmla="*/ 152 w 162"/>
                <a:gd name="T19" fmla="*/ 77 h 96"/>
                <a:gd name="T20" fmla="*/ 135 w 162"/>
                <a:gd name="T21" fmla="*/ 91 h 96"/>
                <a:gd name="T22" fmla="*/ 26 w 162"/>
                <a:gd name="T23" fmla="*/ 13 h 96"/>
                <a:gd name="T24" fmla="*/ 15 w 162"/>
                <a:gd name="T25" fmla="*/ 21 h 96"/>
                <a:gd name="T26" fmla="*/ 11 w 162"/>
                <a:gd name="T27" fmla="*/ 34 h 96"/>
                <a:gd name="T28" fmla="*/ 24 w 162"/>
                <a:gd name="T29" fmla="*/ 55 h 96"/>
                <a:gd name="T30" fmla="*/ 70 w 162"/>
                <a:gd name="T31" fmla="*/ 77 h 96"/>
                <a:gd name="T32" fmla="*/ 133 w 162"/>
                <a:gd name="T33" fmla="*/ 83 h 96"/>
                <a:gd name="T34" fmla="*/ 133 w 162"/>
                <a:gd name="T35" fmla="*/ 83 h 96"/>
                <a:gd name="T36" fmla="*/ 144 w 162"/>
                <a:gd name="T37" fmla="*/ 75 h 96"/>
                <a:gd name="T38" fmla="*/ 148 w 162"/>
                <a:gd name="T39" fmla="*/ 62 h 96"/>
                <a:gd name="T40" fmla="*/ 89 w 162"/>
                <a:gd name="T41" fmla="*/ 18 h 96"/>
                <a:gd name="T42" fmla="*/ 26 w 162"/>
                <a:gd name="T43" fmla="*/ 1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62" h="96">
                  <a:moveTo>
                    <a:pt x="135" y="91"/>
                  </a:moveTo>
                  <a:cubicBezTo>
                    <a:pt x="135" y="91"/>
                    <a:pt x="135" y="91"/>
                    <a:pt x="135" y="91"/>
                  </a:cubicBezTo>
                  <a:cubicBezTo>
                    <a:pt x="119" y="96"/>
                    <a:pt x="94" y="94"/>
                    <a:pt x="68" y="86"/>
                  </a:cubicBezTo>
                  <a:cubicBezTo>
                    <a:pt x="48" y="80"/>
                    <a:pt x="31" y="71"/>
                    <a:pt x="19" y="61"/>
                  </a:cubicBezTo>
                  <a:cubicBezTo>
                    <a:pt x="6" y="51"/>
                    <a:pt x="0" y="40"/>
                    <a:pt x="3" y="31"/>
                  </a:cubicBezTo>
                  <a:cubicBezTo>
                    <a:pt x="7" y="18"/>
                    <a:pt x="7" y="18"/>
                    <a:pt x="7" y="18"/>
                  </a:cubicBezTo>
                  <a:cubicBezTo>
                    <a:pt x="8" y="14"/>
                    <a:pt x="12" y="8"/>
                    <a:pt x="24" y="5"/>
                  </a:cubicBezTo>
                  <a:cubicBezTo>
                    <a:pt x="40" y="0"/>
                    <a:pt x="65" y="2"/>
                    <a:pt x="91" y="10"/>
                  </a:cubicBezTo>
                  <a:cubicBezTo>
                    <a:pt x="134" y="23"/>
                    <a:pt x="162" y="47"/>
                    <a:pt x="156" y="65"/>
                  </a:cubicBezTo>
                  <a:cubicBezTo>
                    <a:pt x="152" y="77"/>
                    <a:pt x="152" y="77"/>
                    <a:pt x="152" y="77"/>
                  </a:cubicBezTo>
                  <a:cubicBezTo>
                    <a:pt x="151" y="82"/>
                    <a:pt x="147" y="88"/>
                    <a:pt x="135" y="91"/>
                  </a:cubicBezTo>
                  <a:close/>
                  <a:moveTo>
                    <a:pt x="26" y="13"/>
                  </a:moveTo>
                  <a:cubicBezTo>
                    <a:pt x="22" y="14"/>
                    <a:pt x="16" y="16"/>
                    <a:pt x="15" y="21"/>
                  </a:cubicBezTo>
                  <a:cubicBezTo>
                    <a:pt x="11" y="34"/>
                    <a:pt x="11" y="34"/>
                    <a:pt x="11" y="34"/>
                  </a:cubicBezTo>
                  <a:cubicBezTo>
                    <a:pt x="9" y="39"/>
                    <a:pt x="14" y="47"/>
                    <a:pt x="24" y="55"/>
                  </a:cubicBezTo>
                  <a:cubicBezTo>
                    <a:pt x="35" y="64"/>
                    <a:pt x="52" y="72"/>
                    <a:pt x="70" y="77"/>
                  </a:cubicBezTo>
                  <a:cubicBezTo>
                    <a:pt x="94" y="85"/>
                    <a:pt x="118" y="87"/>
                    <a:pt x="133" y="83"/>
                  </a:cubicBezTo>
                  <a:cubicBezTo>
                    <a:pt x="133" y="83"/>
                    <a:pt x="133" y="83"/>
                    <a:pt x="133" y="83"/>
                  </a:cubicBezTo>
                  <a:cubicBezTo>
                    <a:pt x="137" y="82"/>
                    <a:pt x="143" y="79"/>
                    <a:pt x="144" y="75"/>
                  </a:cubicBezTo>
                  <a:cubicBezTo>
                    <a:pt x="148" y="62"/>
                    <a:pt x="148" y="62"/>
                    <a:pt x="148" y="62"/>
                  </a:cubicBezTo>
                  <a:cubicBezTo>
                    <a:pt x="152" y="51"/>
                    <a:pt x="128" y="30"/>
                    <a:pt x="89" y="18"/>
                  </a:cubicBezTo>
                  <a:cubicBezTo>
                    <a:pt x="64" y="11"/>
                    <a:pt x="40" y="9"/>
                    <a:pt x="26" y="13"/>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任意多边形: 形状 42">
              <a:extLst>
                <a:ext uri="{FF2B5EF4-FFF2-40B4-BE49-F238E27FC236}">
                  <a16:creationId xmlns:a16="http://schemas.microsoft.com/office/drawing/2014/main" id="{424E7D39-21E6-BC0E-D2D5-3C51838C0A53}"/>
                </a:ext>
              </a:extLst>
            </p:cNvPr>
            <p:cNvSpPr>
              <a:spLocks/>
            </p:cNvSpPr>
            <p:nvPr/>
          </p:nvSpPr>
          <p:spPr bwMode="auto">
            <a:xfrm>
              <a:off x="4178300" y="2709863"/>
              <a:ext cx="747713" cy="430213"/>
            </a:xfrm>
            <a:custGeom>
              <a:avLst/>
              <a:gdLst>
                <a:gd name="T0" fmla="*/ 192 w 198"/>
                <a:gd name="T1" fmla="*/ 77 h 114"/>
                <a:gd name="T2" fmla="*/ 112 w 198"/>
                <a:gd name="T3" fmla="*/ 15 h 114"/>
                <a:gd name="T4" fmla="*/ 11 w 198"/>
                <a:gd name="T5" fmla="*/ 21 h 114"/>
                <a:gd name="T6" fmla="*/ 6 w 198"/>
                <a:gd name="T7" fmla="*/ 37 h 114"/>
                <a:gd name="T8" fmla="*/ 86 w 198"/>
                <a:gd name="T9" fmla="*/ 99 h 114"/>
                <a:gd name="T10" fmla="*/ 187 w 198"/>
                <a:gd name="T11" fmla="*/ 93 h 114"/>
                <a:gd name="T12" fmla="*/ 192 w 198"/>
                <a:gd name="T13" fmla="*/ 77 h 114"/>
              </a:gdLst>
              <a:ahLst/>
              <a:cxnLst>
                <a:cxn ang="0">
                  <a:pos x="T0" y="T1"/>
                </a:cxn>
                <a:cxn ang="0">
                  <a:pos x="T2" y="T3"/>
                </a:cxn>
                <a:cxn ang="0">
                  <a:pos x="T4" y="T5"/>
                </a:cxn>
                <a:cxn ang="0">
                  <a:pos x="T6" y="T7"/>
                </a:cxn>
                <a:cxn ang="0">
                  <a:pos x="T8" y="T9"/>
                </a:cxn>
                <a:cxn ang="0">
                  <a:pos x="T10" y="T11"/>
                </a:cxn>
                <a:cxn ang="0">
                  <a:pos x="T12" y="T13"/>
                </a:cxn>
              </a:cxnLst>
              <a:rect l="0" t="0" r="r" b="b"/>
              <a:pathLst>
                <a:path w="198" h="114">
                  <a:moveTo>
                    <a:pt x="192" y="77"/>
                  </a:moveTo>
                  <a:cubicBezTo>
                    <a:pt x="198" y="58"/>
                    <a:pt x="162" y="31"/>
                    <a:pt x="112" y="15"/>
                  </a:cubicBezTo>
                  <a:cubicBezTo>
                    <a:pt x="62" y="0"/>
                    <a:pt x="17" y="2"/>
                    <a:pt x="11" y="21"/>
                  </a:cubicBezTo>
                  <a:cubicBezTo>
                    <a:pt x="10" y="24"/>
                    <a:pt x="7" y="34"/>
                    <a:pt x="6" y="37"/>
                  </a:cubicBezTo>
                  <a:cubicBezTo>
                    <a:pt x="0" y="56"/>
                    <a:pt x="36" y="84"/>
                    <a:pt x="86" y="99"/>
                  </a:cubicBezTo>
                  <a:cubicBezTo>
                    <a:pt x="136" y="114"/>
                    <a:pt x="181" y="112"/>
                    <a:pt x="187" y="93"/>
                  </a:cubicBezTo>
                  <a:cubicBezTo>
                    <a:pt x="188" y="90"/>
                    <a:pt x="191" y="80"/>
                    <a:pt x="192" y="77"/>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任意多边形: 形状 43">
              <a:extLst>
                <a:ext uri="{FF2B5EF4-FFF2-40B4-BE49-F238E27FC236}">
                  <a16:creationId xmlns:a16="http://schemas.microsoft.com/office/drawing/2014/main" id="{8CA3FAEE-5425-6FEF-C4A2-A57C40047CBB}"/>
                </a:ext>
              </a:extLst>
            </p:cNvPr>
            <p:cNvSpPr>
              <a:spLocks noEditPoints="1"/>
            </p:cNvSpPr>
            <p:nvPr/>
          </p:nvSpPr>
          <p:spPr bwMode="auto">
            <a:xfrm>
              <a:off x="4159250" y="2703513"/>
              <a:ext cx="784225" cy="444500"/>
            </a:xfrm>
            <a:custGeom>
              <a:avLst/>
              <a:gdLst>
                <a:gd name="T0" fmla="*/ 176 w 208"/>
                <a:gd name="T1" fmla="*/ 112 h 118"/>
                <a:gd name="T2" fmla="*/ 176 w 208"/>
                <a:gd name="T3" fmla="*/ 112 h 118"/>
                <a:gd name="T4" fmla="*/ 90 w 208"/>
                <a:gd name="T5" fmla="*/ 105 h 118"/>
                <a:gd name="T6" fmla="*/ 7 w 208"/>
                <a:gd name="T7" fmla="*/ 38 h 118"/>
                <a:gd name="T8" fmla="*/ 12 w 208"/>
                <a:gd name="T9" fmla="*/ 22 h 118"/>
                <a:gd name="T10" fmla="*/ 32 w 208"/>
                <a:gd name="T11" fmla="*/ 6 h 118"/>
                <a:gd name="T12" fmla="*/ 118 w 208"/>
                <a:gd name="T13" fmla="*/ 13 h 118"/>
                <a:gd name="T14" fmla="*/ 201 w 208"/>
                <a:gd name="T15" fmla="*/ 80 h 118"/>
                <a:gd name="T16" fmla="*/ 196 w 208"/>
                <a:gd name="T17" fmla="*/ 96 h 118"/>
                <a:gd name="T18" fmla="*/ 176 w 208"/>
                <a:gd name="T19" fmla="*/ 112 h 118"/>
                <a:gd name="T20" fmla="*/ 34 w 208"/>
                <a:gd name="T21" fmla="*/ 14 h 118"/>
                <a:gd name="T22" fmla="*/ 20 w 208"/>
                <a:gd name="T23" fmla="*/ 24 h 118"/>
                <a:gd name="T24" fmla="*/ 15 w 208"/>
                <a:gd name="T25" fmla="*/ 40 h 118"/>
                <a:gd name="T26" fmla="*/ 92 w 208"/>
                <a:gd name="T27" fmla="*/ 97 h 118"/>
                <a:gd name="T28" fmla="*/ 173 w 208"/>
                <a:gd name="T29" fmla="*/ 104 h 118"/>
                <a:gd name="T30" fmla="*/ 173 w 208"/>
                <a:gd name="T31" fmla="*/ 104 h 118"/>
                <a:gd name="T32" fmla="*/ 188 w 208"/>
                <a:gd name="T33" fmla="*/ 94 h 118"/>
                <a:gd name="T34" fmla="*/ 193 w 208"/>
                <a:gd name="T35" fmla="*/ 78 h 118"/>
                <a:gd name="T36" fmla="*/ 116 w 208"/>
                <a:gd name="T37" fmla="*/ 21 h 118"/>
                <a:gd name="T38" fmla="*/ 34 w 208"/>
                <a:gd name="T39" fmla="*/ 14 h 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08" h="118">
                  <a:moveTo>
                    <a:pt x="176" y="112"/>
                  </a:moveTo>
                  <a:cubicBezTo>
                    <a:pt x="176" y="112"/>
                    <a:pt x="176" y="112"/>
                    <a:pt x="176" y="112"/>
                  </a:cubicBezTo>
                  <a:cubicBezTo>
                    <a:pt x="155" y="118"/>
                    <a:pt x="123" y="115"/>
                    <a:pt x="90" y="105"/>
                  </a:cubicBezTo>
                  <a:cubicBezTo>
                    <a:pt x="36" y="88"/>
                    <a:pt x="0" y="60"/>
                    <a:pt x="7" y="38"/>
                  </a:cubicBezTo>
                  <a:cubicBezTo>
                    <a:pt x="12" y="22"/>
                    <a:pt x="12" y="22"/>
                    <a:pt x="12" y="22"/>
                  </a:cubicBezTo>
                  <a:cubicBezTo>
                    <a:pt x="13" y="17"/>
                    <a:pt x="18" y="10"/>
                    <a:pt x="32" y="6"/>
                  </a:cubicBezTo>
                  <a:cubicBezTo>
                    <a:pt x="52" y="0"/>
                    <a:pt x="85" y="3"/>
                    <a:pt x="118" y="13"/>
                  </a:cubicBezTo>
                  <a:cubicBezTo>
                    <a:pt x="172" y="30"/>
                    <a:pt x="208" y="59"/>
                    <a:pt x="201" y="80"/>
                  </a:cubicBezTo>
                  <a:cubicBezTo>
                    <a:pt x="196" y="96"/>
                    <a:pt x="196" y="96"/>
                    <a:pt x="196" y="96"/>
                  </a:cubicBezTo>
                  <a:cubicBezTo>
                    <a:pt x="194" y="101"/>
                    <a:pt x="190" y="108"/>
                    <a:pt x="176" y="112"/>
                  </a:cubicBezTo>
                  <a:close/>
                  <a:moveTo>
                    <a:pt x="34" y="14"/>
                  </a:moveTo>
                  <a:cubicBezTo>
                    <a:pt x="29" y="16"/>
                    <a:pt x="22" y="19"/>
                    <a:pt x="20" y="24"/>
                  </a:cubicBezTo>
                  <a:cubicBezTo>
                    <a:pt x="15" y="40"/>
                    <a:pt x="15" y="40"/>
                    <a:pt x="15" y="40"/>
                  </a:cubicBezTo>
                  <a:cubicBezTo>
                    <a:pt x="10" y="54"/>
                    <a:pt x="41" y="81"/>
                    <a:pt x="92" y="97"/>
                  </a:cubicBezTo>
                  <a:cubicBezTo>
                    <a:pt x="124" y="107"/>
                    <a:pt x="155" y="109"/>
                    <a:pt x="173" y="104"/>
                  </a:cubicBezTo>
                  <a:cubicBezTo>
                    <a:pt x="173" y="104"/>
                    <a:pt x="173" y="104"/>
                    <a:pt x="173" y="104"/>
                  </a:cubicBezTo>
                  <a:cubicBezTo>
                    <a:pt x="179" y="103"/>
                    <a:pt x="186" y="100"/>
                    <a:pt x="188" y="94"/>
                  </a:cubicBezTo>
                  <a:cubicBezTo>
                    <a:pt x="193" y="78"/>
                    <a:pt x="193" y="78"/>
                    <a:pt x="193" y="78"/>
                  </a:cubicBezTo>
                  <a:cubicBezTo>
                    <a:pt x="197" y="64"/>
                    <a:pt x="167" y="37"/>
                    <a:pt x="116" y="21"/>
                  </a:cubicBezTo>
                  <a:cubicBezTo>
                    <a:pt x="84" y="12"/>
                    <a:pt x="53" y="9"/>
                    <a:pt x="34" y="14"/>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任意多边形: 形状 44">
              <a:extLst>
                <a:ext uri="{FF2B5EF4-FFF2-40B4-BE49-F238E27FC236}">
                  <a16:creationId xmlns:a16="http://schemas.microsoft.com/office/drawing/2014/main" id="{1829BFD0-0A5B-4E98-1C95-D4AF74D81BB4}"/>
                </a:ext>
              </a:extLst>
            </p:cNvPr>
            <p:cNvSpPr>
              <a:spLocks/>
            </p:cNvSpPr>
            <p:nvPr/>
          </p:nvSpPr>
          <p:spPr bwMode="auto">
            <a:xfrm>
              <a:off x="4276725" y="2755901"/>
              <a:ext cx="569913" cy="244475"/>
            </a:xfrm>
            <a:custGeom>
              <a:avLst/>
              <a:gdLst>
                <a:gd name="T0" fmla="*/ 148 w 151"/>
                <a:gd name="T1" fmla="*/ 54 h 65"/>
                <a:gd name="T2" fmla="*/ 70 w 151"/>
                <a:gd name="T3" fmla="*/ 51 h 65"/>
                <a:gd name="T4" fmla="*/ 4 w 151"/>
                <a:gd name="T5" fmla="*/ 10 h 65"/>
                <a:gd name="T6" fmla="*/ 81 w 151"/>
                <a:gd name="T7" fmla="*/ 14 h 65"/>
                <a:gd name="T8" fmla="*/ 148 w 151"/>
                <a:gd name="T9" fmla="*/ 54 h 65"/>
              </a:gdLst>
              <a:ahLst/>
              <a:cxnLst>
                <a:cxn ang="0">
                  <a:pos x="T0" y="T1"/>
                </a:cxn>
                <a:cxn ang="0">
                  <a:pos x="T2" y="T3"/>
                </a:cxn>
                <a:cxn ang="0">
                  <a:pos x="T4" y="T5"/>
                </a:cxn>
                <a:cxn ang="0">
                  <a:pos x="T6" y="T7"/>
                </a:cxn>
                <a:cxn ang="0">
                  <a:pos x="T8" y="T9"/>
                </a:cxn>
              </a:cxnLst>
              <a:rect l="0" t="0" r="r" b="b"/>
              <a:pathLst>
                <a:path w="151" h="65">
                  <a:moveTo>
                    <a:pt x="148" y="54"/>
                  </a:moveTo>
                  <a:cubicBezTo>
                    <a:pt x="144" y="65"/>
                    <a:pt x="110" y="63"/>
                    <a:pt x="70" y="51"/>
                  </a:cubicBezTo>
                  <a:cubicBezTo>
                    <a:pt x="30" y="39"/>
                    <a:pt x="0" y="20"/>
                    <a:pt x="4" y="10"/>
                  </a:cubicBezTo>
                  <a:cubicBezTo>
                    <a:pt x="7" y="0"/>
                    <a:pt x="42" y="1"/>
                    <a:pt x="81" y="14"/>
                  </a:cubicBezTo>
                  <a:cubicBezTo>
                    <a:pt x="121" y="26"/>
                    <a:pt x="151" y="44"/>
                    <a:pt x="148" y="54"/>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任意多边形: 形状 45">
              <a:extLst>
                <a:ext uri="{FF2B5EF4-FFF2-40B4-BE49-F238E27FC236}">
                  <a16:creationId xmlns:a16="http://schemas.microsoft.com/office/drawing/2014/main" id="{6043EAEE-2770-EE26-71B8-BCD727ED53CC}"/>
                </a:ext>
              </a:extLst>
            </p:cNvPr>
            <p:cNvSpPr>
              <a:spLocks noEditPoints="1"/>
            </p:cNvSpPr>
            <p:nvPr/>
          </p:nvSpPr>
          <p:spPr bwMode="auto">
            <a:xfrm>
              <a:off x="4257675" y="2744788"/>
              <a:ext cx="600075" cy="266700"/>
            </a:xfrm>
            <a:custGeom>
              <a:avLst/>
              <a:gdLst>
                <a:gd name="T0" fmla="*/ 146 w 159"/>
                <a:gd name="T1" fmla="*/ 67 h 71"/>
                <a:gd name="T2" fmla="*/ 74 w 159"/>
                <a:gd name="T3" fmla="*/ 58 h 71"/>
                <a:gd name="T4" fmla="*/ 5 w 159"/>
                <a:gd name="T5" fmla="*/ 12 h 71"/>
                <a:gd name="T6" fmla="*/ 15 w 159"/>
                <a:gd name="T7" fmla="*/ 4 h 71"/>
                <a:gd name="T8" fmla="*/ 88 w 159"/>
                <a:gd name="T9" fmla="*/ 13 h 71"/>
                <a:gd name="T10" fmla="*/ 138 w 159"/>
                <a:gd name="T11" fmla="*/ 34 h 71"/>
                <a:gd name="T12" fmla="*/ 157 w 159"/>
                <a:gd name="T13" fmla="*/ 59 h 71"/>
                <a:gd name="T14" fmla="*/ 146 w 159"/>
                <a:gd name="T15" fmla="*/ 67 h 71"/>
                <a:gd name="T16" fmla="*/ 17 w 159"/>
                <a:gd name="T17" fmla="*/ 12 h 71"/>
                <a:gd name="T18" fmla="*/ 13 w 159"/>
                <a:gd name="T19" fmla="*/ 14 h 71"/>
                <a:gd name="T20" fmla="*/ 76 w 159"/>
                <a:gd name="T21" fmla="*/ 50 h 71"/>
                <a:gd name="T22" fmla="*/ 144 w 159"/>
                <a:gd name="T23" fmla="*/ 59 h 71"/>
                <a:gd name="T24" fmla="*/ 148 w 159"/>
                <a:gd name="T25" fmla="*/ 56 h 71"/>
                <a:gd name="T26" fmla="*/ 133 w 159"/>
                <a:gd name="T27" fmla="*/ 41 h 71"/>
                <a:gd name="T28" fmla="*/ 85 w 159"/>
                <a:gd name="T29" fmla="*/ 21 h 71"/>
                <a:gd name="T30" fmla="*/ 17 w 159"/>
                <a:gd name="T31" fmla="*/ 12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59" h="71">
                  <a:moveTo>
                    <a:pt x="146" y="67"/>
                  </a:moveTo>
                  <a:cubicBezTo>
                    <a:pt x="132" y="71"/>
                    <a:pt x="104" y="67"/>
                    <a:pt x="74" y="58"/>
                  </a:cubicBezTo>
                  <a:cubicBezTo>
                    <a:pt x="37" y="47"/>
                    <a:pt x="0" y="27"/>
                    <a:pt x="5" y="12"/>
                  </a:cubicBezTo>
                  <a:cubicBezTo>
                    <a:pt x="6" y="8"/>
                    <a:pt x="9" y="5"/>
                    <a:pt x="15" y="4"/>
                  </a:cubicBezTo>
                  <a:cubicBezTo>
                    <a:pt x="29" y="0"/>
                    <a:pt x="57" y="3"/>
                    <a:pt x="88" y="13"/>
                  </a:cubicBezTo>
                  <a:cubicBezTo>
                    <a:pt x="107" y="19"/>
                    <a:pt x="125" y="26"/>
                    <a:pt x="138" y="34"/>
                  </a:cubicBezTo>
                  <a:cubicBezTo>
                    <a:pt x="152" y="43"/>
                    <a:pt x="159" y="51"/>
                    <a:pt x="157" y="59"/>
                  </a:cubicBezTo>
                  <a:cubicBezTo>
                    <a:pt x="155" y="63"/>
                    <a:pt x="152" y="65"/>
                    <a:pt x="146" y="67"/>
                  </a:cubicBezTo>
                  <a:close/>
                  <a:moveTo>
                    <a:pt x="17" y="12"/>
                  </a:moveTo>
                  <a:cubicBezTo>
                    <a:pt x="14" y="13"/>
                    <a:pt x="13" y="14"/>
                    <a:pt x="13" y="14"/>
                  </a:cubicBezTo>
                  <a:cubicBezTo>
                    <a:pt x="11" y="19"/>
                    <a:pt x="32" y="36"/>
                    <a:pt x="76" y="50"/>
                  </a:cubicBezTo>
                  <a:cubicBezTo>
                    <a:pt x="104" y="59"/>
                    <a:pt x="132" y="62"/>
                    <a:pt x="144" y="59"/>
                  </a:cubicBezTo>
                  <a:cubicBezTo>
                    <a:pt x="147" y="58"/>
                    <a:pt x="148" y="57"/>
                    <a:pt x="148" y="56"/>
                  </a:cubicBezTo>
                  <a:cubicBezTo>
                    <a:pt x="149" y="55"/>
                    <a:pt x="147" y="50"/>
                    <a:pt x="133" y="41"/>
                  </a:cubicBezTo>
                  <a:cubicBezTo>
                    <a:pt x="121" y="34"/>
                    <a:pt x="104" y="26"/>
                    <a:pt x="85" y="21"/>
                  </a:cubicBezTo>
                  <a:cubicBezTo>
                    <a:pt x="57" y="12"/>
                    <a:pt x="29" y="8"/>
                    <a:pt x="17" y="12"/>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任意多边形: 形状 46">
              <a:extLst>
                <a:ext uri="{FF2B5EF4-FFF2-40B4-BE49-F238E27FC236}">
                  <a16:creationId xmlns:a16="http://schemas.microsoft.com/office/drawing/2014/main" id="{F1EEA191-AD9F-A406-FE17-58FB5E5E4B9E}"/>
                </a:ext>
              </a:extLst>
            </p:cNvPr>
            <p:cNvSpPr>
              <a:spLocks/>
            </p:cNvSpPr>
            <p:nvPr/>
          </p:nvSpPr>
          <p:spPr bwMode="auto">
            <a:xfrm>
              <a:off x="4197350" y="1084263"/>
              <a:ext cx="1560513" cy="1874838"/>
            </a:xfrm>
            <a:custGeom>
              <a:avLst/>
              <a:gdLst>
                <a:gd name="T0" fmla="*/ 29 w 414"/>
                <a:gd name="T1" fmla="*/ 445 h 497"/>
                <a:gd name="T2" fmla="*/ 177 w 414"/>
                <a:gd name="T3" fmla="*/ 490 h 497"/>
                <a:gd name="T4" fmla="*/ 181 w 414"/>
                <a:gd name="T5" fmla="*/ 470 h 497"/>
                <a:gd name="T6" fmla="*/ 268 w 414"/>
                <a:gd name="T7" fmla="*/ 355 h 497"/>
                <a:gd name="T8" fmla="*/ 352 w 414"/>
                <a:gd name="T9" fmla="*/ 294 h 497"/>
                <a:gd name="T10" fmla="*/ 391 w 414"/>
                <a:gd name="T11" fmla="*/ 127 h 497"/>
                <a:gd name="T12" fmla="*/ 308 w 414"/>
                <a:gd name="T13" fmla="*/ 44 h 497"/>
                <a:gd name="T14" fmla="*/ 125 w 414"/>
                <a:gd name="T15" fmla="*/ 19 h 497"/>
                <a:gd name="T16" fmla="*/ 5 w 414"/>
                <a:gd name="T17" fmla="*/ 153 h 497"/>
                <a:gd name="T18" fmla="*/ 38 w 414"/>
                <a:gd name="T19" fmla="*/ 303 h 497"/>
                <a:gd name="T20" fmla="*/ 29 w 414"/>
                <a:gd name="T21" fmla="*/ 445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414" h="497">
                  <a:moveTo>
                    <a:pt x="29" y="445"/>
                  </a:moveTo>
                  <a:cubicBezTo>
                    <a:pt x="73" y="479"/>
                    <a:pt x="122" y="497"/>
                    <a:pt x="177" y="490"/>
                  </a:cubicBezTo>
                  <a:cubicBezTo>
                    <a:pt x="181" y="470"/>
                    <a:pt x="181" y="470"/>
                    <a:pt x="181" y="470"/>
                  </a:cubicBezTo>
                  <a:cubicBezTo>
                    <a:pt x="191" y="421"/>
                    <a:pt x="223" y="379"/>
                    <a:pt x="268" y="355"/>
                  </a:cubicBezTo>
                  <a:cubicBezTo>
                    <a:pt x="299" y="339"/>
                    <a:pt x="328" y="319"/>
                    <a:pt x="352" y="294"/>
                  </a:cubicBezTo>
                  <a:cubicBezTo>
                    <a:pt x="393" y="249"/>
                    <a:pt x="414" y="183"/>
                    <a:pt x="391" y="127"/>
                  </a:cubicBezTo>
                  <a:cubicBezTo>
                    <a:pt x="376" y="90"/>
                    <a:pt x="344" y="63"/>
                    <a:pt x="308" y="44"/>
                  </a:cubicBezTo>
                  <a:cubicBezTo>
                    <a:pt x="253" y="13"/>
                    <a:pt x="186" y="0"/>
                    <a:pt x="125" y="19"/>
                  </a:cubicBezTo>
                  <a:cubicBezTo>
                    <a:pt x="64" y="37"/>
                    <a:pt x="12" y="90"/>
                    <a:pt x="5" y="153"/>
                  </a:cubicBezTo>
                  <a:cubicBezTo>
                    <a:pt x="0" y="204"/>
                    <a:pt x="23" y="254"/>
                    <a:pt x="38" y="303"/>
                  </a:cubicBezTo>
                  <a:cubicBezTo>
                    <a:pt x="52" y="350"/>
                    <a:pt x="49" y="405"/>
                    <a:pt x="29" y="4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任意多边形: 形状 47">
              <a:extLst>
                <a:ext uri="{FF2B5EF4-FFF2-40B4-BE49-F238E27FC236}">
                  <a16:creationId xmlns:a16="http://schemas.microsoft.com/office/drawing/2014/main" id="{DC7C1A8F-4520-839B-EC43-35A91886A8BD}"/>
                </a:ext>
              </a:extLst>
            </p:cNvPr>
            <p:cNvSpPr>
              <a:spLocks noEditPoints="1"/>
            </p:cNvSpPr>
            <p:nvPr/>
          </p:nvSpPr>
          <p:spPr bwMode="auto">
            <a:xfrm>
              <a:off x="4186238" y="1076326"/>
              <a:ext cx="1595438" cy="1898650"/>
            </a:xfrm>
            <a:custGeom>
              <a:avLst/>
              <a:gdLst>
                <a:gd name="T0" fmla="*/ 184 w 423"/>
                <a:gd name="T1" fmla="*/ 496 h 503"/>
                <a:gd name="T2" fmla="*/ 181 w 423"/>
                <a:gd name="T3" fmla="*/ 497 h 503"/>
                <a:gd name="T4" fmla="*/ 29 w 423"/>
                <a:gd name="T5" fmla="*/ 450 h 503"/>
                <a:gd name="T6" fmla="*/ 26 w 423"/>
                <a:gd name="T7" fmla="*/ 448 h 503"/>
                <a:gd name="T8" fmla="*/ 28 w 423"/>
                <a:gd name="T9" fmla="*/ 445 h 503"/>
                <a:gd name="T10" fmla="*/ 37 w 423"/>
                <a:gd name="T11" fmla="*/ 306 h 503"/>
                <a:gd name="T12" fmla="*/ 27 w 423"/>
                <a:gd name="T13" fmla="*/ 276 h 503"/>
                <a:gd name="T14" fmla="*/ 4 w 423"/>
                <a:gd name="T15" fmla="*/ 154 h 503"/>
                <a:gd name="T16" fmla="*/ 127 w 423"/>
                <a:gd name="T17" fmla="*/ 16 h 503"/>
                <a:gd name="T18" fmla="*/ 130 w 423"/>
                <a:gd name="T19" fmla="*/ 15 h 503"/>
                <a:gd name="T20" fmla="*/ 314 w 423"/>
                <a:gd name="T21" fmla="*/ 42 h 503"/>
                <a:gd name="T22" fmla="*/ 398 w 423"/>
                <a:gd name="T23" fmla="*/ 127 h 503"/>
                <a:gd name="T24" fmla="*/ 358 w 423"/>
                <a:gd name="T25" fmla="*/ 299 h 503"/>
                <a:gd name="T26" fmla="*/ 273 w 423"/>
                <a:gd name="T27" fmla="*/ 361 h 503"/>
                <a:gd name="T28" fmla="*/ 188 w 423"/>
                <a:gd name="T29" fmla="*/ 473 h 503"/>
                <a:gd name="T30" fmla="*/ 184 w 423"/>
                <a:gd name="T31" fmla="*/ 496 h 503"/>
                <a:gd name="T32" fmla="*/ 37 w 423"/>
                <a:gd name="T33" fmla="*/ 445 h 503"/>
                <a:gd name="T34" fmla="*/ 177 w 423"/>
                <a:gd name="T35" fmla="*/ 489 h 503"/>
                <a:gd name="T36" fmla="*/ 180 w 423"/>
                <a:gd name="T37" fmla="*/ 471 h 503"/>
                <a:gd name="T38" fmla="*/ 269 w 423"/>
                <a:gd name="T39" fmla="*/ 354 h 503"/>
                <a:gd name="T40" fmla="*/ 352 w 423"/>
                <a:gd name="T41" fmla="*/ 293 h 503"/>
                <a:gd name="T42" fmla="*/ 390 w 423"/>
                <a:gd name="T43" fmla="*/ 130 h 503"/>
                <a:gd name="T44" fmla="*/ 309 w 423"/>
                <a:gd name="T45" fmla="*/ 49 h 503"/>
                <a:gd name="T46" fmla="*/ 132 w 423"/>
                <a:gd name="T47" fmla="*/ 24 h 503"/>
                <a:gd name="T48" fmla="*/ 129 w 423"/>
                <a:gd name="T49" fmla="*/ 25 h 503"/>
                <a:gd name="T50" fmla="*/ 13 w 423"/>
                <a:gd name="T51" fmla="*/ 155 h 503"/>
                <a:gd name="T52" fmla="*/ 35 w 423"/>
                <a:gd name="T53" fmla="*/ 273 h 503"/>
                <a:gd name="T54" fmla="*/ 45 w 423"/>
                <a:gd name="T55" fmla="*/ 304 h 503"/>
                <a:gd name="T56" fmla="*/ 37 w 423"/>
                <a:gd name="T57" fmla="*/ 445 h 5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3" h="503">
                  <a:moveTo>
                    <a:pt x="184" y="496"/>
                  </a:moveTo>
                  <a:cubicBezTo>
                    <a:pt x="181" y="497"/>
                    <a:pt x="181" y="497"/>
                    <a:pt x="181" y="497"/>
                  </a:cubicBezTo>
                  <a:cubicBezTo>
                    <a:pt x="129" y="503"/>
                    <a:pt x="79" y="488"/>
                    <a:pt x="29" y="450"/>
                  </a:cubicBezTo>
                  <a:cubicBezTo>
                    <a:pt x="26" y="448"/>
                    <a:pt x="26" y="448"/>
                    <a:pt x="26" y="448"/>
                  </a:cubicBezTo>
                  <a:cubicBezTo>
                    <a:pt x="28" y="445"/>
                    <a:pt x="28" y="445"/>
                    <a:pt x="28" y="445"/>
                  </a:cubicBezTo>
                  <a:cubicBezTo>
                    <a:pt x="47" y="407"/>
                    <a:pt x="51" y="352"/>
                    <a:pt x="37" y="306"/>
                  </a:cubicBezTo>
                  <a:cubicBezTo>
                    <a:pt x="34" y="296"/>
                    <a:pt x="30" y="286"/>
                    <a:pt x="27" y="276"/>
                  </a:cubicBezTo>
                  <a:cubicBezTo>
                    <a:pt x="13" y="236"/>
                    <a:pt x="0" y="196"/>
                    <a:pt x="4" y="154"/>
                  </a:cubicBezTo>
                  <a:cubicBezTo>
                    <a:pt x="11" y="93"/>
                    <a:pt x="61" y="36"/>
                    <a:pt x="127" y="16"/>
                  </a:cubicBezTo>
                  <a:cubicBezTo>
                    <a:pt x="130" y="15"/>
                    <a:pt x="130" y="15"/>
                    <a:pt x="130" y="15"/>
                  </a:cubicBezTo>
                  <a:cubicBezTo>
                    <a:pt x="187" y="0"/>
                    <a:pt x="254" y="9"/>
                    <a:pt x="314" y="42"/>
                  </a:cubicBezTo>
                  <a:cubicBezTo>
                    <a:pt x="355" y="65"/>
                    <a:pt x="384" y="94"/>
                    <a:pt x="398" y="127"/>
                  </a:cubicBezTo>
                  <a:cubicBezTo>
                    <a:pt x="423" y="188"/>
                    <a:pt x="396" y="257"/>
                    <a:pt x="358" y="299"/>
                  </a:cubicBezTo>
                  <a:cubicBezTo>
                    <a:pt x="336" y="322"/>
                    <a:pt x="309" y="343"/>
                    <a:pt x="273" y="361"/>
                  </a:cubicBezTo>
                  <a:cubicBezTo>
                    <a:pt x="229" y="384"/>
                    <a:pt x="198" y="425"/>
                    <a:pt x="188" y="473"/>
                  </a:cubicBezTo>
                  <a:lnTo>
                    <a:pt x="184" y="496"/>
                  </a:lnTo>
                  <a:close/>
                  <a:moveTo>
                    <a:pt x="37" y="445"/>
                  </a:moveTo>
                  <a:cubicBezTo>
                    <a:pt x="83" y="479"/>
                    <a:pt x="129" y="494"/>
                    <a:pt x="177" y="489"/>
                  </a:cubicBezTo>
                  <a:cubicBezTo>
                    <a:pt x="180" y="471"/>
                    <a:pt x="180" y="471"/>
                    <a:pt x="180" y="471"/>
                  </a:cubicBezTo>
                  <a:cubicBezTo>
                    <a:pt x="190" y="421"/>
                    <a:pt x="223" y="378"/>
                    <a:pt x="269" y="354"/>
                  </a:cubicBezTo>
                  <a:cubicBezTo>
                    <a:pt x="304" y="336"/>
                    <a:pt x="331" y="316"/>
                    <a:pt x="352" y="293"/>
                  </a:cubicBezTo>
                  <a:cubicBezTo>
                    <a:pt x="388" y="253"/>
                    <a:pt x="414" y="188"/>
                    <a:pt x="390" y="130"/>
                  </a:cubicBezTo>
                  <a:cubicBezTo>
                    <a:pt x="377" y="99"/>
                    <a:pt x="349" y="71"/>
                    <a:pt x="309" y="49"/>
                  </a:cubicBezTo>
                  <a:cubicBezTo>
                    <a:pt x="251" y="18"/>
                    <a:pt x="187" y="8"/>
                    <a:pt x="132" y="24"/>
                  </a:cubicBezTo>
                  <a:cubicBezTo>
                    <a:pt x="129" y="25"/>
                    <a:pt x="129" y="25"/>
                    <a:pt x="129" y="25"/>
                  </a:cubicBezTo>
                  <a:cubicBezTo>
                    <a:pt x="67" y="43"/>
                    <a:pt x="19" y="97"/>
                    <a:pt x="13" y="155"/>
                  </a:cubicBezTo>
                  <a:cubicBezTo>
                    <a:pt x="8" y="195"/>
                    <a:pt x="22" y="235"/>
                    <a:pt x="35" y="273"/>
                  </a:cubicBezTo>
                  <a:cubicBezTo>
                    <a:pt x="38" y="283"/>
                    <a:pt x="42" y="293"/>
                    <a:pt x="45" y="304"/>
                  </a:cubicBezTo>
                  <a:cubicBezTo>
                    <a:pt x="59" y="351"/>
                    <a:pt x="56" y="406"/>
                    <a:pt x="37" y="445"/>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任意多边形: 形状 48">
              <a:extLst>
                <a:ext uri="{FF2B5EF4-FFF2-40B4-BE49-F238E27FC236}">
                  <a16:creationId xmlns:a16="http://schemas.microsoft.com/office/drawing/2014/main" id="{6F26D4A9-4310-952C-0245-472824FADEF8}"/>
                </a:ext>
              </a:extLst>
            </p:cNvPr>
            <p:cNvSpPr>
              <a:spLocks/>
            </p:cNvSpPr>
            <p:nvPr/>
          </p:nvSpPr>
          <p:spPr bwMode="auto">
            <a:xfrm>
              <a:off x="5426075" y="1541463"/>
              <a:ext cx="196850" cy="573088"/>
            </a:xfrm>
            <a:custGeom>
              <a:avLst/>
              <a:gdLst>
                <a:gd name="T0" fmla="*/ 5 w 52"/>
                <a:gd name="T1" fmla="*/ 152 h 152"/>
                <a:gd name="T2" fmla="*/ 1 w 52"/>
                <a:gd name="T3" fmla="*/ 150 h 152"/>
                <a:gd name="T4" fmla="*/ 2 w 52"/>
                <a:gd name="T5" fmla="*/ 146 h 152"/>
                <a:gd name="T6" fmla="*/ 40 w 52"/>
                <a:gd name="T7" fmla="*/ 80 h 152"/>
                <a:gd name="T8" fmla="*/ 29 w 52"/>
                <a:gd name="T9" fmla="*/ 5 h 152"/>
                <a:gd name="T10" fmla="*/ 30 w 52"/>
                <a:gd name="T11" fmla="*/ 0 h 152"/>
                <a:gd name="T12" fmla="*/ 35 w 52"/>
                <a:gd name="T13" fmla="*/ 2 h 152"/>
                <a:gd name="T14" fmla="*/ 47 w 52"/>
                <a:gd name="T15" fmla="*/ 81 h 152"/>
                <a:gd name="T16" fmla="*/ 6 w 52"/>
                <a:gd name="T17" fmla="*/ 151 h 152"/>
                <a:gd name="T18" fmla="*/ 5 w 52"/>
                <a:gd name="T19" fmla="*/ 152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2" h="152">
                  <a:moveTo>
                    <a:pt x="5" y="152"/>
                  </a:moveTo>
                  <a:cubicBezTo>
                    <a:pt x="3" y="152"/>
                    <a:pt x="2" y="152"/>
                    <a:pt x="1" y="150"/>
                  </a:cubicBezTo>
                  <a:cubicBezTo>
                    <a:pt x="0" y="149"/>
                    <a:pt x="0" y="147"/>
                    <a:pt x="2" y="146"/>
                  </a:cubicBezTo>
                  <a:cubicBezTo>
                    <a:pt x="21" y="129"/>
                    <a:pt x="35" y="106"/>
                    <a:pt x="40" y="80"/>
                  </a:cubicBezTo>
                  <a:cubicBezTo>
                    <a:pt x="45" y="55"/>
                    <a:pt x="41" y="28"/>
                    <a:pt x="29" y="5"/>
                  </a:cubicBezTo>
                  <a:cubicBezTo>
                    <a:pt x="28" y="3"/>
                    <a:pt x="29" y="1"/>
                    <a:pt x="30" y="0"/>
                  </a:cubicBezTo>
                  <a:cubicBezTo>
                    <a:pt x="32" y="0"/>
                    <a:pt x="34" y="0"/>
                    <a:pt x="35" y="2"/>
                  </a:cubicBezTo>
                  <a:cubicBezTo>
                    <a:pt x="48" y="26"/>
                    <a:pt x="52" y="54"/>
                    <a:pt x="47" y="81"/>
                  </a:cubicBezTo>
                  <a:cubicBezTo>
                    <a:pt x="41" y="108"/>
                    <a:pt x="27" y="133"/>
                    <a:pt x="6" y="151"/>
                  </a:cubicBezTo>
                  <a:cubicBezTo>
                    <a:pt x="5" y="151"/>
                    <a:pt x="5" y="151"/>
                    <a:pt x="5" y="152"/>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任意多边形: 形状 51">
              <a:extLst>
                <a:ext uri="{FF2B5EF4-FFF2-40B4-BE49-F238E27FC236}">
                  <a16:creationId xmlns:a16="http://schemas.microsoft.com/office/drawing/2014/main" id="{D95B3E39-30D9-67D0-04BF-6B5B009FE844}"/>
                </a:ext>
              </a:extLst>
            </p:cNvPr>
            <p:cNvSpPr>
              <a:spLocks/>
            </p:cNvSpPr>
            <p:nvPr/>
          </p:nvSpPr>
          <p:spPr bwMode="auto">
            <a:xfrm>
              <a:off x="5305425" y="2155826"/>
              <a:ext cx="87313" cy="79375"/>
            </a:xfrm>
            <a:custGeom>
              <a:avLst/>
              <a:gdLst>
                <a:gd name="T0" fmla="*/ 4 w 23"/>
                <a:gd name="T1" fmla="*/ 21 h 21"/>
                <a:gd name="T2" fmla="*/ 1 w 23"/>
                <a:gd name="T3" fmla="*/ 20 h 21"/>
                <a:gd name="T4" fmla="*/ 1 w 23"/>
                <a:gd name="T5" fmla="*/ 15 h 21"/>
                <a:gd name="T6" fmla="*/ 17 w 23"/>
                <a:gd name="T7" fmla="*/ 1 h 21"/>
                <a:gd name="T8" fmla="*/ 22 w 23"/>
                <a:gd name="T9" fmla="*/ 1 h 21"/>
                <a:gd name="T10" fmla="*/ 22 w 23"/>
                <a:gd name="T11" fmla="*/ 6 h 21"/>
                <a:gd name="T12" fmla="*/ 5 w 23"/>
                <a:gd name="T13" fmla="*/ 20 h 21"/>
                <a:gd name="T14" fmla="*/ 4 w 23"/>
                <a:gd name="T15" fmla="*/ 21 h 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3" h="21">
                  <a:moveTo>
                    <a:pt x="4" y="21"/>
                  </a:moveTo>
                  <a:cubicBezTo>
                    <a:pt x="3" y="21"/>
                    <a:pt x="2" y="21"/>
                    <a:pt x="1" y="20"/>
                  </a:cubicBezTo>
                  <a:cubicBezTo>
                    <a:pt x="0" y="19"/>
                    <a:pt x="0" y="17"/>
                    <a:pt x="1" y="15"/>
                  </a:cubicBezTo>
                  <a:cubicBezTo>
                    <a:pt x="17" y="1"/>
                    <a:pt x="17" y="1"/>
                    <a:pt x="17" y="1"/>
                  </a:cubicBezTo>
                  <a:cubicBezTo>
                    <a:pt x="19" y="0"/>
                    <a:pt x="21" y="0"/>
                    <a:pt x="22" y="1"/>
                  </a:cubicBezTo>
                  <a:cubicBezTo>
                    <a:pt x="23" y="2"/>
                    <a:pt x="23" y="4"/>
                    <a:pt x="22" y="6"/>
                  </a:cubicBezTo>
                  <a:cubicBezTo>
                    <a:pt x="5" y="20"/>
                    <a:pt x="5" y="20"/>
                    <a:pt x="5" y="20"/>
                  </a:cubicBezTo>
                  <a:cubicBezTo>
                    <a:pt x="5" y="21"/>
                    <a:pt x="5" y="21"/>
                    <a:pt x="4" y="21"/>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任意多边形: 形状 52">
              <a:extLst>
                <a:ext uri="{FF2B5EF4-FFF2-40B4-BE49-F238E27FC236}">
                  <a16:creationId xmlns:a16="http://schemas.microsoft.com/office/drawing/2014/main" id="{18BECEE0-470F-D87E-95AD-6C29F42BC974}"/>
                </a:ext>
              </a:extLst>
            </p:cNvPr>
            <p:cNvSpPr>
              <a:spLocks/>
            </p:cNvSpPr>
            <p:nvPr/>
          </p:nvSpPr>
          <p:spPr bwMode="auto">
            <a:xfrm>
              <a:off x="4465638" y="2268538"/>
              <a:ext cx="334963" cy="573088"/>
            </a:xfrm>
            <a:custGeom>
              <a:avLst/>
              <a:gdLst>
                <a:gd name="T0" fmla="*/ 54 w 89"/>
                <a:gd name="T1" fmla="*/ 149 h 152"/>
                <a:gd name="T2" fmla="*/ 75 w 89"/>
                <a:gd name="T3" fmla="*/ 112 h 152"/>
                <a:gd name="T4" fmla="*/ 86 w 89"/>
                <a:gd name="T5" fmla="*/ 52 h 152"/>
                <a:gd name="T6" fmla="*/ 87 w 89"/>
                <a:gd name="T7" fmla="*/ 22 h 152"/>
                <a:gd name="T8" fmla="*/ 68 w 89"/>
                <a:gd name="T9" fmla="*/ 2 h 152"/>
                <a:gd name="T10" fmla="*/ 45 w 89"/>
                <a:gd name="T11" fmla="*/ 11 h 152"/>
                <a:gd name="T12" fmla="*/ 33 w 89"/>
                <a:gd name="T13" fmla="*/ 34 h 152"/>
                <a:gd name="T14" fmla="*/ 8 w 89"/>
                <a:gd name="T15" fmla="*/ 96 h 152"/>
                <a:gd name="T16" fmla="*/ 5 w 89"/>
                <a:gd name="T17" fmla="*/ 129 h 152"/>
                <a:gd name="T18" fmla="*/ 26 w 89"/>
                <a:gd name="T19" fmla="*/ 146 h 152"/>
                <a:gd name="T20" fmla="*/ 54 w 89"/>
                <a:gd name="T21" fmla="*/ 1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9" h="152">
                  <a:moveTo>
                    <a:pt x="54" y="149"/>
                  </a:moveTo>
                  <a:cubicBezTo>
                    <a:pt x="68" y="144"/>
                    <a:pt x="73" y="127"/>
                    <a:pt x="75" y="112"/>
                  </a:cubicBezTo>
                  <a:cubicBezTo>
                    <a:pt x="79" y="92"/>
                    <a:pt x="82" y="72"/>
                    <a:pt x="86" y="52"/>
                  </a:cubicBezTo>
                  <a:cubicBezTo>
                    <a:pt x="88" y="42"/>
                    <a:pt x="89" y="32"/>
                    <a:pt x="87" y="22"/>
                  </a:cubicBezTo>
                  <a:cubicBezTo>
                    <a:pt x="85" y="13"/>
                    <a:pt x="78" y="3"/>
                    <a:pt x="68" y="2"/>
                  </a:cubicBezTo>
                  <a:cubicBezTo>
                    <a:pt x="60" y="0"/>
                    <a:pt x="51" y="5"/>
                    <a:pt x="45" y="11"/>
                  </a:cubicBezTo>
                  <a:cubicBezTo>
                    <a:pt x="40" y="18"/>
                    <a:pt x="36" y="26"/>
                    <a:pt x="33" y="34"/>
                  </a:cubicBezTo>
                  <a:cubicBezTo>
                    <a:pt x="25" y="55"/>
                    <a:pt x="16" y="75"/>
                    <a:pt x="8" y="96"/>
                  </a:cubicBezTo>
                  <a:cubicBezTo>
                    <a:pt x="4" y="107"/>
                    <a:pt x="0" y="119"/>
                    <a:pt x="5" y="129"/>
                  </a:cubicBezTo>
                  <a:cubicBezTo>
                    <a:pt x="9" y="137"/>
                    <a:pt x="18" y="142"/>
                    <a:pt x="26" y="146"/>
                  </a:cubicBezTo>
                  <a:cubicBezTo>
                    <a:pt x="35" y="149"/>
                    <a:pt x="45" y="152"/>
                    <a:pt x="54" y="149"/>
                  </a:cubicBezTo>
                  <a:close/>
                </a:path>
              </a:pathLst>
            </a:custGeom>
            <a:solidFill>
              <a:srgbClr val="FFD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任意多边形: 形状 53">
              <a:extLst>
                <a:ext uri="{FF2B5EF4-FFF2-40B4-BE49-F238E27FC236}">
                  <a16:creationId xmlns:a16="http://schemas.microsoft.com/office/drawing/2014/main" id="{2796C9E2-ED27-370D-B278-EBAFE36D773D}"/>
                </a:ext>
              </a:extLst>
            </p:cNvPr>
            <p:cNvSpPr>
              <a:spLocks noEditPoints="1"/>
            </p:cNvSpPr>
            <p:nvPr/>
          </p:nvSpPr>
          <p:spPr bwMode="auto">
            <a:xfrm>
              <a:off x="4446588" y="2254251"/>
              <a:ext cx="373063" cy="603250"/>
            </a:xfrm>
            <a:custGeom>
              <a:avLst/>
              <a:gdLst>
                <a:gd name="T0" fmla="*/ 59 w 99"/>
                <a:gd name="T1" fmla="*/ 158 h 160"/>
                <a:gd name="T2" fmla="*/ 30 w 99"/>
                <a:gd name="T3" fmla="*/ 154 h 160"/>
                <a:gd name="T4" fmla="*/ 6 w 99"/>
                <a:gd name="T5" fmla="*/ 135 h 160"/>
                <a:gd name="T6" fmla="*/ 9 w 99"/>
                <a:gd name="T7" fmla="*/ 99 h 160"/>
                <a:gd name="T8" fmla="*/ 34 w 99"/>
                <a:gd name="T9" fmla="*/ 36 h 160"/>
                <a:gd name="T10" fmla="*/ 47 w 99"/>
                <a:gd name="T11" fmla="*/ 12 h 160"/>
                <a:gd name="T12" fmla="*/ 74 w 99"/>
                <a:gd name="T13" fmla="*/ 2 h 160"/>
                <a:gd name="T14" fmla="*/ 96 w 99"/>
                <a:gd name="T15" fmla="*/ 26 h 160"/>
                <a:gd name="T16" fmla="*/ 95 w 99"/>
                <a:gd name="T17" fmla="*/ 57 h 160"/>
                <a:gd name="T18" fmla="*/ 84 w 99"/>
                <a:gd name="T19" fmla="*/ 117 h 160"/>
                <a:gd name="T20" fmla="*/ 60 w 99"/>
                <a:gd name="T21" fmla="*/ 157 h 160"/>
                <a:gd name="T22" fmla="*/ 59 w 99"/>
                <a:gd name="T23" fmla="*/ 158 h 160"/>
                <a:gd name="T24" fmla="*/ 65 w 99"/>
                <a:gd name="T25" fmla="*/ 10 h 160"/>
                <a:gd name="T26" fmla="*/ 54 w 99"/>
                <a:gd name="T27" fmla="*/ 18 h 160"/>
                <a:gd name="T28" fmla="*/ 42 w 99"/>
                <a:gd name="T29" fmla="*/ 40 h 160"/>
                <a:gd name="T30" fmla="*/ 17 w 99"/>
                <a:gd name="T31" fmla="*/ 102 h 160"/>
                <a:gd name="T32" fmla="*/ 13 w 99"/>
                <a:gd name="T33" fmla="*/ 131 h 160"/>
                <a:gd name="T34" fmla="*/ 33 w 99"/>
                <a:gd name="T35" fmla="*/ 146 h 160"/>
                <a:gd name="T36" fmla="*/ 57 w 99"/>
                <a:gd name="T37" fmla="*/ 149 h 160"/>
                <a:gd name="T38" fmla="*/ 76 w 99"/>
                <a:gd name="T39" fmla="*/ 115 h 160"/>
                <a:gd name="T40" fmla="*/ 87 w 99"/>
                <a:gd name="T41" fmla="*/ 55 h 160"/>
                <a:gd name="T42" fmla="*/ 88 w 99"/>
                <a:gd name="T43" fmla="*/ 27 h 160"/>
                <a:gd name="T44" fmla="*/ 73 w 99"/>
                <a:gd name="T45" fmla="*/ 10 h 160"/>
                <a:gd name="T46" fmla="*/ 65 w 99"/>
                <a:gd name="T47" fmla="*/ 1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9" h="160">
                  <a:moveTo>
                    <a:pt x="59" y="158"/>
                  </a:moveTo>
                  <a:cubicBezTo>
                    <a:pt x="49" y="160"/>
                    <a:pt x="39" y="157"/>
                    <a:pt x="30" y="154"/>
                  </a:cubicBezTo>
                  <a:cubicBezTo>
                    <a:pt x="21" y="150"/>
                    <a:pt x="10" y="145"/>
                    <a:pt x="6" y="135"/>
                  </a:cubicBezTo>
                  <a:cubicBezTo>
                    <a:pt x="0" y="123"/>
                    <a:pt x="5" y="110"/>
                    <a:pt x="9" y="99"/>
                  </a:cubicBezTo>
                  <a:cubicBezTo>
                    <a:pt x="34" y="36"/>
                    <a:pt x="34" y="36"/>
                    <a:pt x="34" y="36"/>
                  </a:cubicBezTo>
                  <a:cubicBezTo>
                    <a:pt x="37" y="28"/>
                    <a:pt x="41" y="20"/>
                    <a:pt x="47" y="12"/>
                  </a:cubicBezTo>
                  <a:cubicBezTo>
                    <a:pt x="54" y="4"/>
                    <a:pt x="65" y="0"/>
                    <a:pt x="74" y="2"/>
                  </a:cubicBezTo>
                  <a:cubicBezTo>
                    <a:pt x="86" y="4"/>
                    <a:pt x="94" y="15"/>
                    <a:pt x="96" y="26"/>
                  </a:cubicBezTo>
                  <a:cubicBezTo>
                    <a:pt x="99" y="36"/>
                    <a:pt x="97" y="47"/>
                    <a:pt x="95" y="57"/>
                  </a:cubicBezTo>
                  <a:cubicBezTo>
                    <a:pt x="84" y="117"/>
                    <a:pt x="84" y="117"/>
                    <a:pt x="84" y="117"/>
                  </a:cubicBezTo>
                  <a:cubicBezTo>
                    <a:pt x="82" y="133"/>
                    <a:pt x="76" y="152"/>
                    <a:pt x="60" y="157"/>
                  </a:cubicBezTo>
                  <a:cubicBezTo>
                    <a:pt x="60" y="157"/>
                    <a:pt x="59" y="158"/>
                    <a:pt x="59" y="158"/>
                  </a:cubicBezTo>
                  <a:close/>
                  <a:moveTo>
                    <a:pt x="65" y="10"/>
                  </a:moveTo>
                  <a:cubicBezTo>
                    <a:pt x="61" y="11"/>
                    <a:pt x="57" y="14"/>
                    <a:pt x="54" y="18"/>
                  </a:cubicBezTo>
                  <a:cubicBezTo>
                    <a:pt x="48" y="24"/>
                    <a:pt x="45" y="32"/>
                    <a:pt x="42" y="40"/>
                  </a:cubicBezTo>
                  <a:cubicBezTo>
                    <a:pt x="17" y="102"/>
                    <a:pt x="17" y="102"/>
                    <a:pt x="17" y="102"/>
                  </a:cubicBezTo>
                  <a:cubicBezTo>
                    <a:pt x="13" y="112"/>
                    <a:pt x="9" y="122"/>
                    <a:pt x="13" y="131"/>
                  </a:cubicBezTo>
                  <a:cubicBezTo>
                    <a:pt x="17" y="138"/>
                    <a:pt x="25" y="143"/>
                    <a:pt x="33" y="146"/>
                  </a:cubicBezTo>
                  <a:cubicBezTo>
                    <a:pt x="41" y="149"/>
                    <a:pt x="50" y="152"/>
                    <a:pt x="57" y="149"/>
                  </a:cubicBezTo>
                  <a:cubicBezTo>
                    <a:pt x="69" y="145"/>
                    <a:pt x="74" y="130"/>
                    <a:pt x="76" y="115"/>
                  </a:cubicBezTo>
                  <a:cubicBezTo>
                    <a:pt x="87" y="55"/>
                    <a:pt x="87" y="55"/>
                    <a:pt x="87" y="55"/>
                  </a:cubicBezTo>
                  <a:cubicBezTo>
                    <a:pt x="88" y="46"/>
                    <a:pt x="90" y="36"/>
                    <a:pt x="88" y="27"/>
                  </a:cubicBezTo>
                  <a:cubicBezTo>
                    <a:pt x="86" y="20"/>
                    <a:pt x="81" y="11"/>
                    <a:pt x="73" y="10"/>
                  </a:cubicBezTo>
                  <a:cubicBezTo>
                    <a:pt x="70" y="9"/>
                    <a:pt x="68" y="10"/>
                    <a:pt x="65" y="10"/>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任意多边形: 形状 54">
              <a:extLst>
                <a:ext uri="{FF2B5EF4-FFF2-40B4-BE49-F238E27FC236}">
                  <a16:creationId xmlns:a16="http://schemas.microsoft.com/office/drawing/2014/main" id="{C530CA69-61B6-5281-CCB2-25733E6F6BF7}"/>
                </a:ext>
              </a:extLst>
            </p:cNvPr>
            <p:cNvSpPr>
              <a:spLocks/>
            </p:cNvSpPr>
            <p:nvPr/>
          </p:nvSpPr>
          <p:spPr bwMode="auto">
            <a:xfrm>
              <a:off x="4660900" y="1824038"/>
              <a:ext cx="287338" cy="592138"/>
            </a:xfrm>
            <a:custGeom>
              <a:avLst/>
              <a:gdLst>
                <a:gd name="T0" fmla="*/ 33 w 76"/>
                <a:gd name="T1" fmla="*/ 28 h 157"/>
                <a:gd name="T2" fmla="*/ 26 w 76"/>
                <a:gd name="T3" fmla="*/ 14 h 157"/>
                <a:gd name="T4" fmla="*/ 36 w 76"/>
                <a:gd name="T5" fmla="*/ 1 h 157"/>
                <a:gd name="T6" fmla="*/ 53 w 76"/>
                <a:gd name="T7" fmla="*/ 2 h 157"/>
                <a:gd name="T8" fmla="*/ 70 w 76"/>
                <a:gd name="T9" fmla="*/ 12 h 157"/>
                <a:gd name="T10" fmla="*/ 73 w 76"/>
                <a:gd name="T11" fmla="*/ 30 h 157"/>
                <a:gd name="T12" fmla="*/ 56 w 76"/>
                <a:gd name="T13" fmla="*/ 33 h 157"/>
                <a:gd name="T14" fmla="*/ 20 w 76"/>
                <a:gd name="T15" fmla="*/ 145 h 157"/>
                <a:gd name="T16" fmla="*/ 11 w 76"/>
                <a:gd name="T17" fmla="*/ 156 h 157"/>
                <a:gd name="T18" fmla="*/ 1 w 76"/>
                <a:gd name="T19" fmla="*/ 147 h 157"/>
                <a:gd name="T20" fmla="*/ 3 w 76"/>
                <a:gd name="T21" fmla="*/ 133 h 157"/>
                <a:gd name="T22" fmla="*/ 30 w 76"/>
                <a:gd name="T23" fmla="*/ 59 h 157"/>
                <a:gd name="T24" fmla="*/ 33 w 76"/>
                <a:gd name="T25" fmla="*/ 28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157">
                  <a:moveTo>
                    <a:pt x="33" y="28"/>
                  </a:moveTo>
                  <a:cubicBezTo>
                    <a:pt x="30" y="23"/>
                    <a:pt x="26" y="19"/>
                    <a:pt x="26" y="14"/>
                  </a:cubicBezTo>
                  <a:cubicBezTo>
                    <a:pt x="26" y="8"/>
                    <a:pt x="30" y="3"/>
                    <a:pt x="36" y="1"/>
                  </a:cubicBezTo>
                  <a:cubicBezTo>
                    <a:pt x="41" y="0"/>
                    <a:pt x="47" y="1"/>
                    <a:pt x="53" y="2"/>
                  </a:cubicBezTo>
                  <a:cubicBezTo>
                    <a:pt x="59" y="4"/>
                    <a:pt x="65" y="7"/>
                    <a:pt x="70" y="12"/>
                  </a:cubicBezTo>
                  <a:cubicBezTo>
                    <a:pt x="74" y="17"/>
                    <a:pt x="76" y="24"/>
                    <a:pt x="73" y="30"/>
                  </a:cubicBezTo>
                  <a:cubicBezTo>
                    <a:pt x="69" y="36"/>
                    <a:pt x="60" y="38"/>
                    <a:pt x="56" y="33"/>
                  </a:cubicBezTo>
                  <a:cubicBezTo>
                    <a:pt x="44" y="70"/>
                    <a:pt x="32" y="108"/>
                    <a:pt x="20" y="145"/>
                  </a:cubicBezTo>
                  <a:cubicBezTo>
                    <a:pt x="19" y="149"/>
                    <a:pt x="16" y="155"/>
                    <a:pt x="11" y="156"/>
                  </a:cubicBezTo>
                  <a:cubicBezTo>
                    <a:pt x="6" y="157"/>
                    <a:pt x="2" y="152"/>
                    <a:pt x="1" y="147"/>
                  </a:cubicBezTo>
                  <a:cubicBezTo>
                    <a:pt x="0" y="142"/>
                    <a:pt x="2" y="137"/>
                    <a:pt x="3" y="133"/>
                  </a:cubicBezTo>
                  <a:cubicBezTo>
                    <a:pt x="12" y="108"/>
                    <a:pt x="21" y="84"/>
                    <a:pt x="30" y="59"/>
                  </a:cubicBezTo>
                  <a:cubicBezTo>
                    <a:pt x="34" y="49"/>
                    <a:pt x="37" y="38"/>
                    <a:pt x="33" y="28"/>
                  </a:cubicBezTo>
                  <a:close/>
                </a:path>
              </a:pathLst>
            </a:custGeom>
            <a:solidFill>
              <a:srgbClr val="FFDE5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任意多边形: 形状 55">
              <a:extLst>
                <a:ext uri="{FF2B5EF4-FFF2-40B4-BE49-F238E27FC236}">
                  <a16:creationId xmlns:a16="http://schemas.microsoft.com/office/drawing/2014/main" id="{FBA8406B-F4B3-3834-AD7D-270D0FBEF5CC}"/>
                </a:ext>
              </a:extLst>
            </p:cNvPr>
            <p:cNvSpPr>
              <a:spLocks noEditPoints="1"/>
            </p:cNvSpPr>
            <p:nvPr/>
          </p:nvSpPr>
          <p:spPr bwMode="auto">
            <a:xfrm>
              <a:off x="4646613" y="1804988"/>
              <a:ext cx="315913" cy="625475"/>
            </a:xfrm>
            <a:custGeom>
              <a:avLst/>
              <a:gdLst>
                <a:gd name="T0" fmla="*/ 17 w 84"/>
                <a:gd name="T1" fmla="*/ 165 h 166"/>
                <a:gd name="T2" fmla="*/ 16 w 84"/>
                <a:gd name="T3" fmla="*/ 165 h 166"/>
                <a:gd name="T4" fmla="*/ 7 w 84"/>
                <a:gd name="T5" fmla="*/ 163 h 166"/>
                <a:gd name="T6" fmla="*/ 1 w 84"/>
                <a:gd name="T7" fmla="*/ 153 h 166"/>
                <a:gd name="T8" fmla="*/ 3 w 84"/>
                <a:gd name="T9" fmla="*/ 136 h 166"/>
                <a:gd name="T10" fmla="*/ 30 w 84"/>
                <a:gd name="T11" fmla="*/ 63 h 166"/>
                <a:gd name="T12" fmla="*/ 33 w 84"/>
                <a:gd name="T13" fmla="*/ 35 h 166"/>
                <a:gd name="T14" fmla="*/ 30 w 84"/>
                <a:gd name="T15" fmla="*/ 30 h 166"/>
                <a:gd name="T16" fmla="*/ 26 w 84"/>
                <a:gd name="T17" fmla="*/ 19 h 166"/>
                <a:gd name="T18" fmla="*/ 39 w 84"/>
                <a:gd name="T19" fmla="*/ 2 h 166"/>
                <a:gd name="T20" fmla="*/ 39 w 84"/>
                <a:gd name="T21" fmla="*/ 2 h 166"/>
                <a:gd name="T22" fmla="*/ 58 w 84"/>
                <a:gd name="T23" fmla="*/ 3 h 166"/>
                <a:gd name="T24" fmla="*/ 77 w 84"/>
                <a:gd name="T25" fmla="*/ 14 h 166"/>
                <a:gd name="T26" fmla="*/ 80 w 84"/>
                <a:gd name="T27" fmla="*/ 37 h 166"/>
                <a:gd name="T28" fmla="*/ 62 w 84"/>
                <a:gd name="T29" fmla="*/ 44 h 166"/>
                <a:gd name="T30" fmla="*/ 28 w 84"/>
                <a:gd name="T31" fmla="*/ 151 h 166"/>
                <a:gd name="T32" fmla="*/ 17 w 84"/>
                <a:gd name="T33" fmla="*/ 165 h 166"/>
                <a:gd name="T34" fmla="*/ 41 w 84"/>
                <a:gd name="T35" fmla="*/ 10 h 166"/>
                <a:gd name="T36" fmla="*/ 34 w 84"/>
                <a:gd name="T37" fmla="*/ 18 h 166"/>
                <a:gd name="T38" fmla="*/ 38 w 84"/>
                <a:gd name="T39" fmla="*/ 26 h 166"/>
                <a:gd name="T40" fmla="*/ 41 w 84"/>
                <a:gd name="T41" fmla="*/ 31 h 166"/>
                <a:gd name="T42" fmla="*/ 38 w 84"/>
                <a:gd name="T43" fmla="*/ 66 h 166"/>
                <a:gd name="T44" fmla="*/ 11 w 84"/>
                <a:gd name="T45" fmla="*/ 139 h 166"/>
                <a:gd name="T46" fmla="*/ 9 w 84"/>
                <a:gd name="T47" fmla="*/ 152 h 166"/>
                <a:gd name="T48" fmla="*/ 12 w 84"/>
                <a:gd name="T49" fmla="*/ 156 h 166"/>
                <a:gd name="T50" fmla="*/ 15 w 84"/>
                <a:gd name="T51" fmla="*/ 157 h 166"/>
                <a:gd name="T52" fmla="*/ 16 w 84"/>
                <a:gd name="T53" fmla="*/ 161 h 166"/>
                <a:gd name="T54" fmla="*/ 15 w 84"/>
                <a:gd name="T55" fmla="*/ 157 h 166"/>
                <a:gd name="T56" fmla="*/ 20 w 84"/>
                <a:gd name="T57" fmla="*/ 148 h 166"/>
                <a:gd name="T58" fmla="*/ 58 w 84"/>
                <a:gd name="T59" fmla="*/ 30 h 166"/>
                <a:gd name="T60" fmla="*/ 63 w 84"/>
                <a:gd name="T61" fmla="*/ 35 h 166"/>
                <a:gd name="T62" fmla="*/ 73 w 84"/>
                <a:gd name="T63" fmla="*/ 33 h 166"/>
                <a:gd name="T64" fmla="*/ 70 w 84"/>
                <a:gd name="T65" fmla="*/ 19 h 166"/>
                <a:gd name="T66" fmla="*/ 55 w 84"/>
                <a:gd name="T67" fmla="*/ 11 h 166"/>
                <a:gd name="T68" fmla="*/ 41 w 84"/>
                <a:gd name="T69" fmla="*/ 10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84" h="166">
                  <a:moveTo>
                    <a:pt x="17" y="165"/>
                  </a:moveTo>
                  <a:cubicBezTo>
                    <a:pt x="16" y="165"/>
                    <a:pt x="16" y="165"/>
                    <a:pt x="16" y="165"/>
                  </a:cubicBezTo>
                  <a:cubicBezTo>
                    <a:pt x="13" y="166"/>
                    <a:pt x="10" y="165"/>
                    <a:pt x="7" y="163"/>
                  </a:cubicBezTo>
                  <a:cubicBezTo>
                    <a:pt x="4" y="161"/>
                    <a:pt x="1" y="157"/>
                    <a:pt x="1" y="153"/>
                  </a:cubicBezTo>
                  <a:cubicBezTo>
                    <a:pt x="0" y="147"/>
                    <a:pt x="2" y="141"/>
                    <a:pt x="3" y="136"/>
                  </a:cubicBezTo>
                  <a:cubicBezTo>
                    <a:pt x="30" y="63"/>
                    <a:pt x="30" y="63"/>
                    <a:pt x="30" y="63"/>
                  </a:cubicBezTo>
                  <a:cubicBezTo>
                    <a:pt x="34" y="53"/>
                    <a:pt x="37" y="43"/>
                    <a:pt x="33" y="35"/>
                  </a:cubicBezTo>
                  <a:cubicBezTo>
                    <a:pt x="32" y="33"/>
                    <a:pt x="31" y="32"/>
                    <a:pt x="30" y="30"/>
                  </a:cubicBezTo>
                  <a:cubicBezTo>
                    <a:pt x="28" y="27"/>
                    <a:pt x="26" y="23"/>
                    <a:pt x="26" y="19"/>
                  </a:cubicBezTo>
                  <a:cubicBezTo>
                    <a:pt x="25" y="11"/>
                    <a:pt x="32" y="4"/>
                    <a:pt x="39" y="2"/>
                  </a:cubicBezTo>
                  <a:cubicBezTo>
                    <a:pt x="39" y="2"/>
                    <a:pt x="39" y="2"/>
                    <a:pt x="39" y="2"/>
                  </a:cubicBezTo>
                  <a:cubicBezTo>
                    <a:pt x="46" y="0"/>
                    <a:pt x="53" y="2"/>
                    <a:pt x="58" y="3"/>
                  </a:cubicBezTo>
                  <a:cubicBezTo>
                    <a:pt x="66" y="6"/>
                    <a:pt x="72" y="9"/>
                    <a:pt x="77" y="14"/>
                  </a:cubicBezTo>
                  <a:cubicBezTo>
                    <a:pt x="83" y="21"/>
                    <a:pt x="84" y="30"/>
                    <a:pt x="80" y="37"/>
                  </a:cubicBezTo>
                  <a:cubicBezTo>
                    <a:pt x="77" y="43"/>
                    <a:pt x="69" y="46"/>
                    <a:pt x="62" y="44"/>
                  </a:cubicBezTo>
                  <a:cubicBezTo>
                    <a:pt x="28" y="151"/>
                    <a:pt x="28" y="151"/>
                    <a:pt x="28" y="151"/>
                  </a:cubicBezTo>
                  <a:cubicBezTo>
                    <a:pt x="27" y="157"/>
                    <a:pt x="24" y="163"/>
                    <a:pt x="17" y="165"/>
                  </a:cubicBezTo>
                  <a:close/>
                  <a:moveTo>
                    <a:pt x="41" y="10"/>
                  </a:moveTo>
                  <a:cubicBezTo>
                    <a:pt x="37" y="11"/>
                    <a:pt x="34" y="15"/>
                    <a:pt x="34" y="18"/>
                  </a:cubicBezTo>
                  <a:cubicBezTo>
                    <a:pt x="34" y="21"/>
                    <a:pt x="36" y="23"/>
                    <a:pt x="38" y="26"/>
                  </a:cubicBezTo>
                  <a:cubicBezTo>
                    <a:pt x="39" y="28"/>
                    <a:pt x="40" y="29"/>
                    <a:pt x="41" y="31"/>
                  </a:cubicBezTo>
                  <a:cubicBezTo>
                    <a:pt x="46" y="42"/>
                    <a:pt x="42" y="54"/>
                    <a:pt x="38" y="66"/>
                  </a:cubicBezTo>
                  <a:cubicBezTo>
                    <a:pt x="11" y="139"/>
                    <a:pt x="11" y="139"/>
                    <a:pt x="11" y="139"/>
                  </a:cubicBezTo>
                  <a:cubicBezTo>
                    <a:pt x="10" y="143"/>
                    <a:pt x="8" y="148"/>
                    <a:pt x="9" y="152"/>
                  </a:cubicBezTo>
                  <a:cubicBezTo>
                    <a:pt x="9" y="153"/>
                    <a:pt x="11" y="155"/>
                    <a:pt x="12" y="156"/>
                  </a:cubicBezTo>
                  <a:cubicBezTo>
                    <a:pt x="13" y="157"/>
                    <a:pt x="14" y="157"/>
                    <a:pt x="15" y="157"/>
                  </a:cubicBezTo>
                  <a:cubicBezTo>
                    <a:pt x="16" y="161"/>
                    <a:pt x="16" y="161"/>
                    <a:pt x="16" y="161"/>
                  </a:cubicBezTo>
                  <a:cubicBezTo>
                    <a:pt x="15" y="157"/>
                    <a:pt x="15" y="157"/>
                    <a:pt x="15" y="157"/>
                  </a:cubicBezTo>
                  <a:cubicBezTo>
                    <a:pt x="17" y="156"/>
                    <a:pt x="19" y="152"/>
                    <a:pt x="20" y="148"/>
                  </a:cubicBezTo>
                  <a:cubicBezTo>
                    <a:pt x="58" y="30"/>
                    <a:pt x="58" y="30"/>
                    <a:pt x="58" y="30"/>
                  </a:cubicBezTo>
                  <a:cubicBezTo>
                    <a:pt x="63" y="35"/>
                    <a:pt x="63" y="35"/>
                    <a:pt x="63" y="35"/>
                  </a:cubicBezTo>
                  <a:cubicBezTo>
                    <a:pt x="65" y="38"/>
                    <a:pt x="71" y="36"/>
                    <a:pt x="73" y="33"/>
                  </a:cubicBezTo>
                  <a:cubicBezTo>
                    <a:pt x="75" y="29"/>
                    <a:pt x="73" y="23"/>
                    <a:pt x="70" y="19"/>
                  </a:cubicBezTo>
                  <a:cubicBezTo>
                    <a:pt x="67" y="16"/>
                    <a:pt x="62" y="13"/>
                    <a:pt x="55" y="11"/>
                  </a:cubicBezTo>
                  <a:cubicBezTo>
                    <a:pt x="49" y="10"/>
                    <a:pt x="45" y="9"/>
                    <a:pt x="41" y="10"/>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任意多边形: 形状 56">
              <a:extLst>
                <a:ext uri="{FF2B5EF4-FFF2-40B4-BE49-F238E27FC236}">
                  <a16:creationId xmlns:a16="http://schemas.microsoft.com/office/drawing/2014/main" id="{E16846F3-426C-EB14-E7DE-EF26F67A3288}"/>
                </a:ext>
              </a:extLst>
            </p:cNvPr>
            <p:cNvSpPr>
              <a:spLocks/>
            </p:cNvSpPr>
            <p:nvPr/>
          </p:nvSpPr>
          <p:spPr bwMode="auto">
            <a:xfrm>
              <a:off x="4786313" y="1778001"/>
              <a:ext cx="452438" cy="608013"/>
            </a:xfrm>
            <a:custGeom>
              <a:avLst/>
              <a:gdLst>
                <a:gd name="T0" fmla="*/ 4 w 120"/>
                <a:gd name="T1" fmla="*/ 161 h 161"/>
                <a:gd name="T2" fmla="*/ 2 w 120"/>
                <a:gd name="T3" fmla="*/ 161 h 161"/>
                <a:gd name="T4" fmla="*/ 1 w 120"/>
                <a:gd name="T5" fmla="*/ 156 h 161"/>
                <a:gd name="T6" fmla="*/ 114 w 120"/>
                <a:gd name="T7" fmla="*/ 1 h 161"/>
                <a:gd name="T8" fmla="*/ 119 w 120"/>
                <a:gd name="T9" fmla="*/ 1 h 161"/>
                <a:gd name="T10" fmla="*/ 119 w 120"/>
                <a:gd name="T11" fmla="*/ 5 h 161"/>
                <a:gd name="T12" fmla="*/ 6 w 120"/>
                <a:gd name="T13" fmla="*/ 159 h 161"/>
                <a:gd name="T14" fmla="*/ 4 w 120"/>
                <a:gd name="T15" fmla="*/ 161 h 16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0" h="161">
                  <a:moveTo>
                    <a:pt x="4" y="161"/>
                  </a:moveTo>
                  <a:cubicBezTo>
                    <a:pt x="4" y="161"/>
                    <a:pt x="3" y="161"/>
                    <a:pt x="2" y="161"/>
                  </a:cubicBezTo>
                  <a:cubicBezTo>
                    <a:pt x="0" y="160"/>
                    <a:pt x="0" y="158"/>
                    <a:pt x="1" y="156"/>
                  </a:cubicBezTo>
                  <a:cubicBezTo>
                    <a:pt x="32" y="100"/>
                    <a:pt x="70" y="48"/>
                    <a:pt x="114" y="1"/>
                  </a:cubicBezTo>
                  <a:cubicBezTo>
                    <a:pt x="115" y="0"/>
                    <a:pt x="117" y="0"/>
                    <a:pt x="119" y="1"/>
                  </a:cubicBezTo>
                  <a:cubicBezTo>
                    <a:pt x="120" y="2"/>
                    <a:pt x="120" y="4"/>
                    <a:pt x="119" y="5"/>
                  </a:cubicBezTo>
                  <a:cubicBezTo>
                    <a:pt x="75" y="52"/>
                    <a:pt x="37" y="103"/>
                    <a:pt x="6" y="159"/>
                  </a:cubicBezTo>
                  <a:cubicBezTo>
                    <a:pt x="6" y="160"/>
                    <a:pt x="5" y="161"/>
                    <a:pt x="4" y="161"/>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任意多边形: 形状 57">
              <a:extLst>
                <a:ext uri="{FF2B5EF4-FFF2-40B4-BE49-F238E27FC236}">
                  <a16:creationId xmlns:a16="http://schemas.microsoft.com/office/drawing/2014/main" id="{098CFDC2-2110-273E-24BC-A6C9EDDBA138}"/>
                </a:ext>
              </a:extLst>
            </p:cNvPr>
            <p:cNvSpPr>
              <a:spLocks/>
            </p:cNvSpPr>
            <p:nvPr/>
          </p:nvSpPr>
          <p:spPr bwMode="auto">
            <a:xfrm>
              <a:off x="4630738" y="1619251"/>
              <a:ext cx="71438" cy="698500"/>
            </a:xfrm>
            <a:custGeom>
              <a:avLst/>
              <a:gdLst>
                <a:gd name="T0" fmla="*/ 4 w 19"/>
                <a:gd name="T1" fmla="*/ 185 h 185"/>
                <a:gd name="T2" fmla="*/ 3 w 19"/>
                <a:gd name="T3" fmla="*/ 185 h 185"/>
                <a:gd name="T4" fmla="*/ 0 w 19"/>
                <a:gd name="T5" fmla="*/ 182 h 185"/>
                <a:gd name="T6" fmla="*/ 11 w 19"/>
                <a:gd name="T7" fmla="*/ 3 h 185"/>
                <a:gd name="T8" fmla="*/ 14 w 19"/>
                <a:gd name="T9" fmla="*/ 0 h 185"/>
                <a:gd name="T10" fmla="*/ 18 w 19"/>
                <a:gd name="T11" fmla="*/ 3 h 185"/>
                <a:gd name="T12" fmla="*/ 6 w 19"/>
                <a:gd name="T13" fmla="*/ 183 h 185"/>
                <a:gd name="T14" fmla="*/ 4 w 19"/>
                <a:gd name="T15" fmla="*/ 185 h 1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 h="185">
                  <a:moveTo>
                    <a:pt x="4" y="185"/>
                  </a:moveTo>
                  <a:cubicBezTo>
                    <a:pt x="4" y="185"/>
                    <a:pt x="3" y="185"/>
                    <a:pt x="3" y="185"/>
                  </a:cubicBezTo>
                  <a:cubicBezTo>
                    <a:pt x="1" y="185"/>
                    <a:pt x="0" y="183"/>
                    <a:pt x="0" y="182"/>
                  </a:cubicBezTo>
                  <a:cubicBezTo>
                    <a:pt x="9" y="123"/>
                    <a:pt x="13" y="63"/>
                    <a:pt x="11" y="3"/>
                  </a:cubicBezTo>
                  <a:cubicBezTo>
                    <a:pt x="11" y="1"/>
                    <a:pt x="12" y="0"/>
                    <a:pt x="14" y="0"/>
                  </a:cubicBezTo>
                  <a:cubicBezTo>
                    <a:pt x="16" y="0"/>
                    <a:pt x="18" y="1"/>
                    <a:pt x="18" y="3"/>
                  </a:cubicBezTo>
                  <a:cubicBezTo>
                    <a:pt x="19" y="63"/>
                    <a:pt x="15" y="123"/>
                    <a:pt x="6" y="183"/>
                  </a:cubicBezTo>
                  <a:cubicBezTo>
                    <a:pt x="6" y="184"/>
                    <a:pt x="5" y="185"/>
                    <a:pt x="4" y="185"/>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任意多边形: 形状 58">
              <a:extLst>
                <a:ext uri="{FF2B5EF4-FFF2-40B4-BE49-F238E27FC236}">
                  <a16:creationId xmlns:a16="http://schemas.microsoft.com/office/drawing/2014/main" id="{8F202B50-299D-FE67-DC64-FB69F5954004}"/>
                </a:ext>
              </a:extLst>
            </p:cNvPr>
            <p:cNvSpPr>
              <a:spLocks noEditPoints="1"/>
            </p:cNvSpPr>
            <p:nvPr/>
          </p:nvSpPr>
          <p:spPr bwMode="auto">
            <a:xfrm>
              <a:off x="4624388" y="1552576"/>
              <a:ext cx="104775" cy="101600"/>
            </a:xfrm>
            <a:custGeom>
              <a:avLst/>
              <a:gdLst>
                <a:gd name="T0" fmla="*/ 18 w 28"/>
                <a:gd name="T1" fmla="*/ 26 h 27"/>
                <a:gd name="T2" fmla="*/ 18 w 28"/>
                <a:gd name="T3" fmla="*/ 26 h 27"/>
                <a:gd name="T4" fmla="*/ 7 w 28"/>
                <a:gd name="T5" fmla="*/ 24 h 27"/>
                <a:gd name="T6" fmla="*/ 1 w 28"/>
                <a:gd name="T7" fmla="*/ 15 h 27"/>
                <a:gd name="T8" fmla="*/ 11 w 28"/>
                <a:gd name="T9" fmla="*/ 1 h 27"/>
                <a:gd name="T10" fmla="*/ 18 w 28"/>
                <a:gd name="T11" fmla="*/ 1 h 27"/>
                <a:gd name="T12" fmla="*/ 27 w 28"/>
                <a:gd name="T13" fmla="*/ 11 h 27"/>
                <a:gd name="T14" fmla="*/ 22 w 28"/>
                <a:gd name="T15" fmla="*/ 25 h 27"/>
                <a:gd name="T16" fmla="*/ 18 w 28"/>
                <a:gd name="T17" fmla="*/ 26 h 27"/>
                <a:gd name="T18" fmla="*/ 13 w 28"/>
                <a:gd name="T19" fmla="*/ 7 h 27"/>
                <a:gd name="T20" fmla="*/ 8 w 28"/>
                <a:gd name="T21" fmla="*/ 14 h 27"/>
                <a:gd name="T22" fmla="*/ 11 w 28"/>
                <a:gd name="T23" fmla="*/ 19 h 27"/>
                <a:gd name="T24" fmla="*/ 17 w 28"/>
                <a:gd name="T25" fmla="*/ 20 h 27"/>
                <a:gd name="T26" fmla="*/ 17 w 28"/>
                <a:gd name="T27" fmla="*/ 20 h 27"/>
                <a:gd name="T28" fmla="*/ 18 w 28"/>
                <a:gd name="T29" fmla="*/ 19 h 27"/>
                <a:gd name="T30" fmla="*/ 21 w 28"/>
                <a:gd name="T31" fmla="*/ 12 h 27"/>
                <a:gd name="T32" fmla="*/ 16 w 28"/>
                <a:gd name="T33" fmla="*/ 7 h 27"/>
                <a:gd name="T34" fmla="*/ 13 w 28"/>
                <a:gd name="T35"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8" h="27">
                  <a:moveTo>
                    <a:pt x="18" y="26"/>
                  </a:moveTo>
                  <a:cubicBezTo>
                    <a:pt x="18" y="26"/>
                    <a:pt x="18" y="26"/>
                    <a:pt x="18" y="26"/>
                  </a:cubicBezTo>
                  <a:cubicBezTo>
                    <a:pt x="15" y="27"/>
                    <a:pt x="10" y="26"/>
                    <a:pt x="7" y="24"/>
                  </a:cubicBezTo>
                  <a:cubicBezTo>
                    <a:pt x="4" y="22"/>
                    <a:pt x="2" y="19"/>
                    <a:pt x="1" y="15"/>
                  </a:cubicBezTo>
                  <a:cubicBezTo>
                    <a:pt x="0" y="9"/>
                    <a:pt x="5" y="3"/>
                    <a:pt x="11" y="1"/>
                  </a:cubicBezTo>
                  <a:cubicBezTo>
                    <a:pt x="14" y="0"/>
                    <a:pt x="16" y="0"/>
                    <a:pt x="18" y="1"/>
                  </a:cubicBezTo>
                  <a:cubicBezTo>
                    <a:pt x="23" y="2"/>
                    <a:pt x="27" y="6"/>
                    <a:pt x="27" y="11"/>
                  </a:cubicBezTo>
                  <a:cubicBezTo>
                    <a:pt x="28" y="16"/>
                    <a:pt x="26" y="22"/>
                    <a:pt x="22" y="25"/>
                  </a:cubicBezTo>
                  <a:cubicBezTo>
                    <a:pt x="21" y="25"/>
                    <a:pt x="19" y="26"/>
                    <a:pt x="18" y="26"/>
                  </a:cubicBezTo>
                  <a:close/>
                  <a:moveTo>
                    <a:pt x="13" y="7"/>
                  </a:moveTo>
                  <a:cubicBezTo>
                    <a:pt x="10" y="8"/>
                    <a:pt x="7" y="11"/>
                    <a:pt x="8" y="14"/>
                  </a:cubicBezTo>
                  <a:cubicBezTo>
                    <a:pt x="8" y="16"/>
                    <a:pt x="9" y="18"/>
                    <a:pt x="11" y="19"/>
                  </a:cubicBezTo>
                  <a:cubicBezTo>
                    <a:pt x="12" y="20"/>
                    <a:pt x="15" y="20"/>
                    <a:pt x="17" y="20"/>
                  </a:cubicBezTo>
                  <a:cubicBezTo>
                    <a:pt x="17" y="20"/>
                    <a:pt x="17" y="20"/>
                    <a:pt x="17" y="20"/>
                  </a:cubicBezTo>
                  <a:cubicBezTo>
                    <a:pt x="17" y="20"/>
                    <a:pt x="18" y="19"/>
                    <a:pt x="18" y="19"/>
                  </a:cubicBezTo>
                  <a:cubicBezTo>
                    <a:pt x="20" y="18"/>
                    <a:pt x="21" y="15"/>
                    <a:pt x="21" y="12"/>
                  </a:cubicBezTo>
                  <a:cubicBezTo>
                    <a:pt x="21" y="10"/>
                    <a:pt x="19" y="8"/>
                    <a:pt x="16" y="7"/>
                  </a:cubicBezTo>
                  <a:cubicBezTo>
                    <a:pt x="15" y="7"/>
                    <a:pt x="14" y="7"/>
                    <a:pt x="13" y="7"/>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任意多边形: 形状 59">
              <a:extLst>
                <a:ext uri="{FF2B5EF4-FFF2-40B4-BE49-F238E27FC236}">
                  <a16:creationId xmlns:a16="http://schemas.microsoft.com/office/drawing/2014/main" id="{34A5C02C-F149-C254-3066-4028A2832C3D}"/>
                </a:ext>
              </a:extLst>
            </p:cNvPr>
            <p:cNvSpPr>
              <a:spLocks noEditPoints="1"/>
            </p:cNvSpPr>
            <p:nvPr/>
          </p:nvSpPr>
          <p:spPr bwMode="auto">
            <a:xfrm>
              <a:off x="5192713" y="1714501"/>
              <a:ext cx="106363" cy="98425"/>
            </a:xfrm>
            <a:custGeom>
              <a:avLst/>
              <a:gdLst>
                <a:gd name="T0" fmla="*/ 19 w 28"/>
                <a:gd name="T1" fmla="*/ 25 h 26"/>
                <a:gd name="T2" fmla="*/ 19 w 28"/>
                <a:gd name="T3" fmla="*/ 25 h 26"/>
                <a:gd name="T4" fmla="*/ 8 w 28"/>
                <a:gd name="T5" fmla="*/ 24 h 26"/>
                <a:gd name="T6" fmla="*/ 2 w 28"/>
                <a:gd name="T7" fmla="*/ 16 h 26"/>
                <a:gd name="T8" fmla="*/ 14 w 28"/>
                <a:gd name="T9" fmla="*/ 0 h 26"/>
                <a:gd name="T10" fmla="*/ 25 w 28"/>
                <a:gd name="T11" fmla="*/ 5 h 26"/>
                <a:gd name="T12" fmla="*/ 27 w 28"/>
                <a:gd name="T13" fmla="*/ 16 h 26"/>
                <a:gd name="T14" fmla="*/ 21 w 28"/>
                <a:gd name="T15" fmla="*/ 25 h 26"/>
                <a:gd name="T16" fmla="*/ 19 w 28"/>
                <a:gd name="T17" fmla="*/ 25 h 26"/>
                <a:gd name="T18" fmla="*/ 13 w 28"/>
                <a:gd name="T19" fmla="*/ 7 h 26"/>
                <a:gd name="T20" fmla="*/ 9 w 28"/>
                <a:gd name="T21" fmla="*/ 15 h 26"/>
                <a:gd name="T22" fmla="*/ 12 w 28"/>
                <a:gd name="T23" fmla="*/ 18 h 26"/>
                <a:gd name="T24" fmla="*/ 18 w 28"/>
                <a:gd name="T25" fmla="*/ 19 h 26"/>
                <a:gd name="T26" fmla="*/ 21 w 28"/>
                <a:gd name="T27" fmla="*/ 14 h 26"/>
                <a:gd name="T28" fmla="*/ 20 w 28"/>
                <a:gd name="T29" fmla="*/ 9 h 26"/>
                <a:gd name="T30" fmla="*/ 15 w 28"/>
                <a:gd name="T31" fmla="*/ 6 h 26"/>
                <a:gd name="T32" fmla="*/ 13 w 28"/>
                <a:gd name="T33" fmla="*/ 7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8" h="26">
                  <a:moveTo>
                    <a:pt x="19" y="25"/>
                  </a:moveTo>
                  <a:cubicBezTo>
                    <a:pt x="19" y="25"/>
                    <a:pt x="19" y="25"/>
                    <a:pt x="19" y="25"/>
                  </a:cubicBezTo>
                  <a:cubicBezTo>
                    <a:pt x="15" y="26"/>
                    <a:pt x="12" y="26"/>
                    <a:pt x="8" y="24"/>
                  </a:cubicBezTo>
                  <a:cubicBezTo>
                    <a:pt x="5" y="22"/>
                    <a:pt x="3" y="19"/>
                    <a:pt x="2" y="16"/>
                  </a:cubicBezTo>
                  <a:cubicBezTo>
                    <a:pt x="0" y="9"/>
                    <a:pt x="6" y="0"/>
                    <a:pt x="14" y="0"/>
                  </a:cubicBezTo>
                  <a:cubicBezTo>
                    <a:pt x="19" y="0"/>
                    <a:pt x="23" y="2"/>
                    <a:pt x="25" y="5"/>
                  </a:cubicBezTo>
                  <a:cubicBezTo>
                    <a:pt x="28" y="8"/>
                    <a:pt x="28" y="12"/>
                    <a:pt x="27" y="16"/>
                  </a:cubicBezTo>
                  <a:cubicBezTo>
                    <a:pt x="27" y="20"/>
                    <a:pt x="24" y="23"/>
                    <a:pt x="21" y="25"/>
                  </a:cubicBezTo>
                  <a:cubicBezTo>
                    <a:pt x="20" y="25"/>
                    <a:pt x="19" y="25"/>
                    <a:pt x="19" y="25"/>
                  </a:cubicBezTo>
                  <a:close/>
                  <a:moveTo>
                    <a:pt x="13" y="7"/>
                  </a:moveTo>
                  <a:cubicBezTo>
                    <a:pt x="10" y="7"/>
                    <a:pt x="8" y="11"/>
                    <a:pt x="9" y="15"/>
                  </a:cubicBezTo>
                  <a:cubicBezTo>
                    <a:pt x="9" y="16"/>
                    <a:pt x="10" y="17"/>
                    <a:pt x="12" y="18"/>
                  </a:cubicBezTo>
                  <a:cubicBezTo>
                    <a:pt x="14" y="19"/>
                    <a:pt x="16" y="20"/>
                    <a:pt x="18" y="19"/>
                  </a:cubicBezTo>
                  <a:cubicBezTo>
                    <a:pt x="19" y="18"/>
                    <a:pt x="21" y="16"/>
                    <a:pt x="21" y="14"/>
                  </a:cubicBezTo>
                  <a:cubicBezTo>
                    <a:pt x="22" y="12"/>
                    <a:pt x="21" y="10"/>
                    <a:pt x="20" y="9"/>
                  </a:cubicBezTo>
                  <a:cubicBezTo>
                    <a:pt x="19" y="7"/>
                    <a:pt x="17" y="6"/>
                    <a:pt x="15" y="6"/>
                  </a:cubicBezTo>
                  <a:cubicBezTo>
                    <a:pt x="14" y="6"/>
                    <a:pt x="14" y="6"/>
                    <a:pt x="13" y="7"/>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任意多边形: 形状 60">
              <a:extLst>
                <a:ext uri="{FF2B5EF4-FFF2-40B4-BE49-F238E27FC236}">
                  <a16:creationId xmlns:a16="http://schemas.microsoft.com/office/drawing/2014/main" id="{30025350-6198-A68B-7664-89C11EBFF289}"/>
                </a:ext>
              </a:extLst>
            </p:cNvPr>
            <p:cNvSpPr>
              <a:spLocks/>
            </p:cNvSpPr>
            <p:nvPr/>
          </p:nvSpPr>
          <p:spPr bwMode="auto">
            <a:xfrm>
              <a:off x="4292600" y="1250951"/>
              <a:ext cx="452438" cy="614363"/>
            </a:xfrm>
            <a:custGeom>
              <a:avLst/>
              <a:gdLst>
                <a:gd name="T0" fmla="*/ 30 w 120"/>
                <a:gd name="T1" fmla="*/ 163 h 163"/>
                <a:gd name="T2" fmla="*/ 120 w 120"/>
                <a:gd name="T3" fmla="*/ 7 h 163"/>
                <a:gd name="T4" fmla="*/ 20 w 120"/>
                <a:gd name="T5" fmla="*/ 53 h 163"/>
                <a:gd name="T6" fmla="*/ 30 w 120"/>
                <a:gd name="T7" fmla="*/ 163 h 163"/>
              </a:gdLst>
              <a:ahLst/>
              <a:cxnLst>
                <a:cxn ang="0">
                  <a:pos x="T0" y="T1"/>
                </a:cxn>
                <a:cxn ang="0">
                  <a:pos x="T2" y="T3"/>
                </a:cxn>
                <a:cxn ang="0">
                  <a:pos x="T4" y="T5"/>
                </a:cxn>
                <a:cxn ang="0">
                  <a:pos x="T6" y="T7"/>
                </a:cxn>
              </a:cxnLst>
              <a:rect l="0" t="0" r="r" b="b"/>
              <a:pathLst>
                <a:path w="120" h="163">
                  <a:moveTo>
                    <a:pt x="30" y="163"/>
                  </a:moveTo>
                  <a:cubicBezTo>
                    <a:pt x="27" y="100"/>
                    <a:pt x="64" y="36"/>
                    <a:pt x="120" y="7"/>
                  </a:cubicBezTo>
                  <a:cubicBezTo>
                    <a:pt x="82" y="0"/>
                    <a:pt x="39" y="19"/>
                    <a:pt x="20" y="53"/>
                  </a:cubicBezTo>
                  <a:cubicBezTo>
                    <a:pt x="0" y="87"/>
                    <a:pt x="5" y="134"/>
                    <a:pt x="30" y="163"/>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任意多边形: 形状 61">
              <a:extLst>
                <a:ext uri="{FF2B5EF4-FFF2-40B4-BE49-F238E27FC236}">
                  <a16:creationId xmlns:a16="http://schemas.microsoft.com/office/drawing/2014/main" id="{CA1333ED-B9B6-1756-8367-EE15D34A1CC1}"/>
                </a:ext>
              </a:extLst>
            </p:cNvPr>
            <p:cNvSpPr>
              <a:spLocks/>
            </p:cNvSpPr>
            <p:nvPr/>
          </p:nvSpPr>
          <p:spPr bwMode="auto">
            <a:xfrm>
              <a:off x="4367213" y="3084513"/>
              <a:ext cx="407988" cy="414338"/>
            </a:xfrm>
            <a:custGeom>
              <a:avLst/>
              <a:gdLst>
                <a:gd name="T0" fmla="*/ 0 w 108"/>
                <a:gd name="T1" fmla="*/ 101 h 110"/>
                <a:gd name="T2" fmla="*/ 56 w 108"/>
                <a:gd name="T3" fmla="*/ 108 h 110"/>
                <a:gd name="T4" fmla="*/ 82 w 108"/>
                <a:gd name="T5" fmla="*/ 96 h 110"/>
                <a:gd name="T6" fmla="*/ 89 w 108"/>
                <a:gd name="T7" fmla="*/ 78 h 110"/>
                <a:gd name="T8" fmla="*/ 108 w 108"/>
                <a:gd name="T9" fmla="*/ 12 h 110"/>
                <a:gd name="T10" fmla="*/ 33 w 108"/>
                <a:gd name="T11" fmla="*/ 0 h 110"/>
                <a:gd name="T12" fmla="*/ 36 w 108"/>
                <a:gd name="T13" fmla="*/ 16 h 110"/>
                <a:gd name="T14" fmla="*/ 18 w 108"/>
                <a:gd name="T15" fmla="*/ 22 h 110"/>
                <a:gd name="T16" fmla="*/ 33 w 108"/>
                <a:gd name="T17" fmla="*/ 37 h 110"/>
                <a:gd name="T18" fmla="*/ 14 w 108"/>
                <a:gd name="T19" fmla="*/ 48 h 110"/>
                <a:gd name="T20" fmla="*/ 26 w 108"/>
                <a:gd name="T21" fmla="*/ 65 h 110"/>
                <a:gd name="T22" fmla="*/ 5 w 108"/>
                <a:gd name="T23" fmla="*/ 73 h 110"/>
                <a:gd name="T24" fmla="*/ 17 w 108"/>
                <a:gd name="T25" fmla="*/ 90 h 110"/>
                <a:gd name="T26" fmla="*/ 0 w 108"/>
                <a:gd name="T27" fmla="*/ 101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8" h="110">
                  <a:moveTo>
                    <a:pt x="0" y="101"/>
                  </a:moveTo>
                  <a:cubicBezTo>
                    <a:pt x="18" y="108"/>
                    <a:pt x="37" y="110"/>
                    <a:pt x="56" y="108"/>
                  </a:cubicBezTo>
                  <a:cubicBezTo>
                    <a:pt x="66" y="106"/>
                    <a:pt x="76" y="103"/>
                    <a:pt x="82" y="96"/>
                  </a:cubicBezTo>
                  <a:cubicBezTo>
                    <a:pt x="86" y="91"/>
                    <a:pt x="88" y="85"/>
                    <a:pt x="89" y="78"/>
                  </a:cubicBezTo>
                  <a:cubicBezTo>
                    <a:pt x="95" y="56"/>
                    <a:pt x="102" y="34"/>
                    <a:pt x="108" y="12"/>
                  </a:cubicBezTo>
                  <a:cubicBezTo>
                    <a:pt x="83" y="8"/>
                    <a:pt x="58" y="4"/>
                    <a:pt x="33" y="0"/>
                  </a:cubicBezTo>
                  <a:cubicBezTo>
                    <a:pt x="40" y="2"/>
                    <a:pt x="41" y="12"/>
                    <a:pt x="36" y="16"/>
                  </a:cubicBezTo>
                  <a:cubicBezTo>
                    <a:pt x="32" y="21"/>
                    <a:pt x="25" y="22"/>
                    <a:pt x="18" y="22"/>
                  </a:cubicBezTo>
                  <a:cubicBezTo>
                    <a:pt x="26" y="21"/>
                    <a:pt x="34" y="29"/>
                    <a:pt x="33" y="37"/>
                  </a:cubicBezTo>
                  <a:cubicBezTo>
                    <a:pt x="32" y="45"/>
                    <a:pt x="22" y="51"/>
                    <a:pt x="14" y="48"/>
                  </a:cubicBezTo>
                  <a:cubicBezTo>
                    <a:pt x="23" y="48"/>
                    <a:pt x="29" y="58"/>
                    <a:pt x="26" y="65"/>
                  </a:cubicBezTo>
                  <a:cubicBezTo>
                    <a:pt x="23" y="73"/>
                    <a:pt x="13" y="77"/>
                    <a:pt x="5" y="73"/>
                  </a:cubicBezTo>
                  <a:cubicBezTo>
                    <a:pt x="13" y="74"/>
                    <a:pt x="18" y="82"/>
                    <a:pt x="17" y="90"/>
                  </a:cubicBezTo>
                  <a:cubicBezTo>
                    <a:pt x="16" y="97"/>
                    <a:pt x="7" y="102"/>
                    <a:pt x="0" y="101"/>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任意多边形: 形状 62">
              <a:extLst>
                <a:ext uri="{FF2B5EF4-FFF2-40B4-BE49-F238E27FC236}">
                  <a16:creationId xmlns:a16="http://schemas.microsoft.com/office/drawing/2014/main" id="{9383398B-BEAC-7A92-73EF-3C39B5D36180}"/>
                </a:ext>
              </a:extLst>
            </p:cNvPr>
            <p:cNvSpPr>
              <a:spLocks/>
            </p:cNvSpPr>
            <p:nvPr/>
          </p:nvSpPr>
          <p:spPr bwMode="auto">
            <a:xfrm>
              <a:off x="4578350" y="3000376"/>
              <a:ext cx="3943350" cy="2532063"/>
            </a:xfrm>
            <a:custGeom>
              <a:avLst/>
              <a:gdLst>
                <a:gd name="T0" fmla="*/ 1026 w 1046"/>
                <a:gd name="T1" fmla="*/ 257 h 671"/>
                <a:gd name="T2" fmla="*/ 365 w 1046"/>
                <a:gd name="T3" fmla="*/ 664 h 671"/>
                <a:gd name="T4" fmla="*/ 333 w 1046"/>
                <a:gd name="T5" fmla="*/ 664 h 671"/>
                <a:gd name="T6" fmla="*/ 19 w 1046"/>
                <a:gd name="T7" fmla="*/ 466 h 671"/>
                <a:gd name="T8" fmla="*/ 19 w 1046"/>
                <a:gd name="T9" fmla="*/ 414 h 671"/>
                <a:gd name="T10" fmla="*/ 680 w 1046"/>
                <a:gd name="T11" fmla="*/ 6 h 671"/>
                <a:gd name="T12" fmla="*/ 713 w 1046"/>
                <a:gd name="T13" fmla="*/ 6 h 671"/>
                <a:gd name="T14" fmla="*/ 1027 w 1046"/>
                <a:gd name="T15" fmla="*/ 205 h 671"/>
                <a:gd name="T16" fmla="*/ 1026 w 1046"/>
                <a:gd name="T17" fmla="*/ 257 h 6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46" h="671">
                  <a:moveTo>
                    <a:pt x="1026" y="257"/>
                  </a:moveTo>
                  <a:cubicBezTo>
                    <a:pt x="365" y="664"/>
                    <a:pt x="365" y="664"/>
                    <a:pt x="365" y="664"/>
                  </a:cubicBezTo>
                  <a:cubicBezTo>
                    <a:pt x="355" y="671"/>
                    <a:pt x="343" y="671"/>
                    <a:pt x="333" y="664"/>
                  </a:cubicBezTo>
                  <a:cubicBezTo>
                    <a:pt x="19" y="466"/>
                    <a:pt x="19" y="466"/>
                    <a:pt x="19" y="466"/>
                  </a:cubicBezTo>
                  <a:cubicBezTo>
                    <a:pt x="0" y="454"/>
                    <a:pt x="0" y="426"/>
                    <a:pt x="19" y="414"/>
                  </a:cubicBezTo>
                  <a:cubicBezTo>
                    <a:pt x="680" y="6"/>
                    <a:pt x="680" y="6"/>
                    <a:pt x="680" y="6"/>
                  </a:cubicBezTo>
                  <a:cubicBezTo>
                    <a:pt x="690" y="0"/>
                    <a:pt x="703" y="0"/>
                    <a:pt x="713" y="6"/>
                  </a:cubicBezTo>
                  <a:cubicBezTo>
                    <a:pt x="1027" y="205"/>
                    <a:pt x="1027" y="205"/>
                    <a:pt x="1027" y="205"/>
                  </a:cubicBezTo>
                  <a:cubicBezTo>
                    <a:pt x="1046" y="217"/>
                    <a:pt x="1046" y="245"/>
                    <a:pt x="1026" y="257"/>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任意多边形: 形状 63">
              <a:extLst>
                <a:ext uri="{FF2B5EF4-FFF2-40B4-BE49-F238E27FC236}">
                  <a16:creationId xmlns:a16="http://schemas.microsoft.com/office/drawing/2014/main" id="{3F0BD093-AE8B-D09F-11FB-A142BDE878B5}"/>
                </a:ext>
              </a:extLst>
            </p:cNvPr>
            <p:cNvSpPr>
              <a:spLocks noEditPoints="1"/>
            </p:cNvSpPr>
            <p:nvPr/>
          </p:nvSpPr>
          <p:spPr bwMode="auto">
            <a:xfrm>
              <a:off x="4570413" y="2974976"/>
              <a:ext cx="3959225" cy="2576513"/>
            </a:xfrm>
            <a:custGeom>
              <a:avLst/>
              <a:gdLst>
                <a:gd name="T0" fmla="*/ 351 w 1050"/>
                <a:gd name="T1" fmla="*/ 683 h 683"/>
                <a:gd name="T2" fmla="*/ 331 w 1050"/>
                <a:gd name="T3" fmla="*/ 677 h 683"/>
                <a:gd name="T4" fmla="*/ 17 w 1050"/>
                <a:gd name="T5" fmla="*/ 479 h 683"/>
                <a:gd name="T6" fmla="*/ 0 w 1050"/>
                <a:gd name="T7" fmla="*/ 447 h 683"/>
                <a:gd name="T8" fmla="*/ 18 w 1050"/>
                <a:gd name="T9" fmla="*/ 415 h 683"/>
                <a:gd name="T10" fmla="*/ 679 w 1050"/>
                <a:gd name="T11" fmla="*/ 8 h 683"/>
                <a:gd name="T12" fmla="*/ 719 w 1050"/>
                <a:gd name="T13" fmla="*/ 8 h 683"/>
                <a:gd name="T14" fmla="*/ 1032 w 1050"/>
                <a:gd name="T15" fmla="*/ 206 h 683"/>
                <a:gd name="T16" fmla="*/ 1050 w 1050"/>
                <a:gd name="T17" fmla="*/ 238 h 683"/>
                <a:gd name="T18" fmla="*/ 1032 w 1050"/>
                <a:gd name="T19" fmla="*/ 269 h 683"/>
                <a:gd name="T20" fmla="*/ 371 w 1050"/>
                <a:gd name="T21" fmla="*/ 677 h 683"/>
                <a:gd name="T22" fmla="*/ 351 w 1050"/>
                <a:gd name="T23" fmla="*/ 683 h 683"/>
                <a:gd name="T24" fmla="*/ 699 w 1050"/>
                <a:gd name="T25" fmla="*/ 15 h 683"/>
                <a:gd name="T26" fmla="*/ 686 w 1050"/>
                <a:gd name="T27" fmla="*/ 19 h 683"/>
                <a:gd name="T28" fmla="*/ 25 w 1050"/>
                <a:gd name="T29" fmla="*/ 426 h 683"/>
                <a:gd name="T30" fmla="*/ 13 w 1050"/>
                <a:gd name="T31" fmla="*/ 447 h 683"/>
                <a:gd name="T32" fmla="*/ 24 w 1050"/>
                <a:gd name="T33" fmla="*/ 467 h 683"/>
                <a:gd name="T34" fmla="*/ 338 w 1050"/>
                <a:gd name="T35" fmla="*/ 666 h 683"/>
                <a:gd name="T36" fmla="*/ 364 w 1050"/>
                <a:gd name="T37" fmla="*/ 666 h 683"/>
                <a:gd name="T38" fmla="*/ 1025 w 1050"/>
                <a:gd name="T39" fmla="*/ 258 h 683"/>
                <a:gd name="T40" fmla="*/ 1036 w 1050"/>
                <a:gd name="T41" fmla="*/ 238 h 683"/>
                <a:gd name="T42" fmla="*/ 1025 w 1050"/>
                <a:gd name="T43" fmla="*/ 217 h 683"/>
                <a:gd name="T44" fmla="*/ 712 w 1050"/>
                <a:gd name="T45" fmla="*/ 19 h 683"/>
                <a:gd name="T46" fmla="*/ 699 w 1050"/>
                <a:gd name="T47" fmla="*/ 15 h 6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050" h="683">
                  <a:moveTo>
                    <a:pt x="351" y="683"/>
                  </a:moveTo>
                  <a:cubicBezTo>
                    <a:pt x="344" y="683"/>
                    <a:pt x="337" y="681"/>
                    <a:pt x="331" y="677"/>
                  </a:cubicBezTo>
                  <a:cubicBezTo>
                    <a:pt x="17" y="479"/>
                    <a:pt x="17" y="479"/>
                    <a:pt x="17" y="479"/>
                  </a:cubicBezTo>
                  <a:cubicBezTo>
                    <a:pt x="7" y="472"/>
                    <a:pt x="0" y="460"/>
                    <a:pt x="0" y="447"/>
                  </a:cubicBezTo>
                  <a:cubicBezTo>
                    <a:pt x="0" y="434"/>
                    <a:pt x="7" y="422"/>
                    <a:pt x="18" y="415"/>
                  </a:cubicBezTo>
                  <a:cubicBezTo>
                    <a:pt x="679" y="8"/>
                    <a:pt x="679" y="8"/>
                    <a:pt x="679" y="8"/>
                  </a:cubicBezTo>
                  <a:cubicBezTo>
                    <a:pt x="691" y="0"/>
                    <a:pt x="707" y="0"/>
                    <a:pt x="719" y="8"/>
                  </a:cubicBezTo>
                  <a:cubicBezTo>
                    <a:pt x="1032" y="206"/>
                    <a:pt x="1032" y="206"/>
                    <a:pt x="1032" y="206"/>
                  </a:cubicBezTo>
                  <a:cubicBezTo>
                    <a:pt x="1043" y="213"/>
                    <a:pt x="1050" y="225"/>
                    <a:pt x="1050" y="238"/>
                  </a:cubicBezTo>
                  <a:cubicBezTo>
                    <a:pt x="1049" y="251"/>
                    <a:pt x="1043" y="263"/>
                    <a:pt x="1032" y="269"/>
                  </a:cubicBezTo>
                  <a:cubicBezTo>
                    <a:pt x="371" y="677"/>
                    <a:pt x="371" y="677"/>
                    <a:pt x="371" y="677"/>
                  </a:cubicBezTo>
                  <a:cubicBezTo>
                    <a:pt x="365" y="681"/>
                    <a:pt x="358" y="683"/>
                    <a:pt x="351" y="683"/>
                  </a:cubicBezTo>
                  <a:close/>
                  <a:moveTo>
                    <a:pt x="699" y="15"/>
                  </a:moveTo>
                  <a:cubicBezTo>
                    <a:pt x="694" y="15"/>
                    <a:pt x="690" y="16"/>
                    <a:pt x="686" y="19"/>
                  </a:cubicBezTo>
                  <a:cubicBezTo>
                    <a:pt x="25" y="426"/>
                    <a:pt x="25" y="426"/>
                    <a:pt x="25" y="426"/>
                  </a:cubicBezTo>
                  <a:cubicBezTo>
                    <a:pt x="18" y="431"/>
                    <a:pt x="13" y="439"/>
                    <a:pt x="13" y="447"/>
                  </a:cubicBezTo>
                  <a:cubicBezTo>
                    <a:pt x="13" y="455"/>
                    <a:pt x="17" y="463"/>
                    <a:pt x="24" y="467"/>
                  </a:cubicBezTo>
                  <a:cubicBezTo>
                    <a:pt x="338" y="666"/>
                    <a:pt x="338" y="666"/>
                    <a:pt x="338" y="666"/>
                  </a:cubicBezTo>
                  <a:cubicBezTo>
                    <a:pt x="346" y="671"/>
                    <a:pt x="356" y="671"/>
                    <a:pt x="364" y="666"/>
                  </a:cubicBezTo>
                  <a:cubicBezTo>
                    <a:pt x="1025" y="258"/>
                    <a:pt x="1025" y="258"/>
                    <a:pt x="1025" y="258"/>
                  </a:cubicBezTo>
                  <a:cubicBezTo>
                    <a:pt x="1032" y="254"/>
                    <a:pt x="1036" y="246"/>
                    <a:pt x="1036" y="238"/>
                  </a:cubicBezTo>
                  <a:cubicBezTo>
                    <a:pt x="1036" y="229"/>
                    <a:pt x="1032" y="222"/>
                    <a:pt x="1025" y="217"/>
                  </a:cubicBezTo>
                  <a:cubicBezTo>
                    <a:pt x="712" y="19"/>
                    <a:pt x="712" y="19"/>
                    <a:pt x="712" y="19"/>
                  </a:cubicBezTo>
                  <a:cubicBezTo>
                    <a:pt x="708" y="16"/>
                    <a:pt x="703" y="15"/>
                    <a:pt x="699" y="15"/>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任意多边形: 形状 64">
              <a:extLst>
                <a:ext uri="{FF2B5EF4-FFF2-40B4-BE49-F238E27FC236}">
                  <a16:creationId xmlns:a16="http://schemas.microsoft.com/office/drawing/2014/main" id="{1A883FD2-77C7-1CF8-94A0-4A10C42BF48E}"/>
                </a:ext>
              </a:extLst>
            </p:cNvPr>
            <p:cNvSpPr>
              <a:spLocks/>
            </p:cNvSpPr>
            <p:nvPr/>
          </p:nvSpPr>
          <p:spPr bwMode="auto">
            <a:xfrm>
              <a:off x="5230813" y="4718051"/>
              <a:ext cx="312738" cy="198438"/>
            </a:xfrm>
            <a:custGeom>
              <a:avLst/>
              <a:gdLst>
                <a:gd name="T0" fmla="*/ 0 w 197"/>
                <a:gd name="T1" fmla="*/ 66 h 125"/>
                <a:gd name="T2" fmla="*/ 85 w 197"/>
                <a:gd name="T3" fmla="*/ 125 h 125"/>
                <a:gd name="T4" fmla="*/ 197 w 197"/>
                <a:gd name="T5" fmla="*/ 57 h 125"/>
                <a:gd name="T6" fmla="*/ 112 w 197"/>
                <a:gd name="T7" fmla="*/ 0 h 125"/>
                <a:gd name="T8" fmla="*/ 0 w 197"/>
                <a:gd name="T9" fmla="*/ 66 h 125"/>
              </a:gdLst>
              <a:ahLst/>
              <a:cxnLst>
                <a:cxn ang="0">
                  <a:pos x="T0" y="T1"/>
                </a:cxn>
                <a:cxn ang="0">
                  <a:pos x="T2" y="T3"/>
                </a:cxn>
                <a:cxn ang="0">
                  <a:pos x="T4" y="T5"/>
                </a:cxn>
                <a:cxn ang="0">
                  <a:pos x="T6" y="T7"/>
                </a:cxn>
                <a:cxn ang="0">
                  <a:pos x="T8" y="T9"/>
                </a:cxn>
              </a:cxnLst>
              <a:rect l="0" t="0" r="r" b="b"/>
              <a:pathLst>
                <a:path w="197" h="125">
                  <a:moveTo>
                    <a:pt x="0" y="66"/>
                  </a:moveTo>
                  <a:lnTo>
                    <a:pt x="85" y="125"/>
                  </a:lnTo>
                  <a:lnTo>
                    <a:pt x="197" y="57"/>
                  </a:lnTo>
                  <a:lnTo>
                    <a:pt x="112" y="0"/>
                  </a:lnTo>
                  <a:lnTo>
                    <a:pt x="0" y="66"/>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任意多边形: 形状 65">
              <a:extLst>
                <a:ext uri="{FF2B5EF4-FFF2-40B4-BE49-F238E27FC236}">
                  <a16:creationId xmlns:a16="http://schemas.microsoft.com/office/drawing/2014/main" id="{F62004F0-7196-CE52-9EA5-0CF12DD1FE45}"/>
                </a:ext>
              </a:extLst>
            </p:cNvPr>
            <p:cNvSpPr>
              <a:spLocks noEditPoints="1"/>
            </p:cNvSpPr>
            <p:nvPr/>
          </p:nvSpPr>
          <p:spPr bwMode="auto">
            <a:xfrm>
              <a:off x="5184775" y="4687888"/>
              <a:ext cx="404813" cy="260350"/>
            </a:xfrm>
            <a:custGeom>
              <a:avLst/>
              <a:gdLst>
                <a:gd name="T0" fmla="*/ 114 w 255"/>
                <a:gd name="T1" fmla="*/ 164 h 164"/>
                <a:gd name="T2" fmla="*/ 0 w 255"/>
                <a:gd name="T3" fmla="*/ 85 h 164"/>
                <a:gd name="T4" fmla="*/ 141 w 255"/>
                <a:gd name="T5" fmla="*/ 0 h 164"/>
                <a:gd name="T6" fmla="*/ 255 w 255"/>
                <a:gd name="T7" fmla="*/ 76 h 164"/>
                <a:gd name="T8" fmla="*/ 114 w 255"/>
                <a:gd name="T9" fmla="*/ 164 h 164"/>
                <a:gd name="T10" fmla="*/ 57 w 255"/>
                <a:gd name="T11" fmla="*/ 87 h 164"/>
                <a:gd name="T12" fmla="*/ 114 w 255"/>
                <a:gd name="T13" fmla="*/ 125 h 164"/>
                <a:gd name="T14" fmla="*/ 198 w 255"/>
                <a:gd name="T15" fmla="*/ 76 h 164"/>
                <a:gd name="T16" fmla="*/ 138 w 255"/>
                <a:gd name="T17" fmla="*/ 35 h 164"/>
                <a:gd name="T18" fmla="*/ 57 w 255"/>
                <a:gd name="T19" fmla="*/ 87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5" h="164">
                  <a:moveTo>
                    <a:pt x="114" y="164"/>
                  </a:moveTo>
                  <a:lnTo>
                    <a:pt x="0" y="85"/>
                  </a:lnTo>
                  <a:lnTo>
                    <a:pt x="141" y="0"/>
                  </a:lnTo>
                  <a:lnTo>
                    <a:pt x="255" y="76"/>
                  </a:lnTo>
                  <a:lnTo>
                    <a:pt x="114" y="164"/>
                  </a:lnTo>
                  <a:close/>
                  <a:moveTo>
                    <a:pt x="57" y="87"/>
                  </a:moveTo>
                  <a:lnTo>
                    <a:pt x="114" y="125"/>
                  </a:lnTo>
                  <a:lnTo>
                    <a:pt x="198" y="76"/>
                  </a:lnTo>
                  <a:lnTo>
                    <a:pt x="138" y="35"/>
                  </a:lnTo>
                  <a:lnTo>
                    <a:pt x="57" y="87"/>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任意多边形: 形状 66">
              <a:extLst>
                <a:ext uri="{FF2B5EF4-FFF2-40B4-BE49-F238E27FC236}">
                  <a16:creationId xmlns:a16="http://schemas.microsoft.com/office/drawing/2014/main" id="{2E68D6AF-3E50-89F6-F648-C99A21C1A548}"/>
                </a:ext>
              </a:extLst>
            </p:cNvPr>
            <p:cNvSpPr>
              <a:spLocks/>
            </p:cNvSpPr>
            <p:nvPr/>
          </p:nvSpPr>
          <p:spPr bwMode="auto">
            <a:xfrm>
              <a:off x="5408613" y="3446463"/>
              <a:ext cx="2212975" cy="1362075"/>
            </a:xfrm>
            <a:custGeom>
              <a:avLst/>
              <a:gdLst>
                <a:gd name="T0" fmla="*/ 1294 w 1394"/>
                <a:gd name="T1" fmla="*/ 0 h 858"/>
                <a:gd name="T2" fmla="*/ 0 w 1394"/>
                <a:gd name="T3" fmla="*/ 801 h 858"/>
                <a:gd name="T4" fmla="*/ 85 w 1394"/>
                <a:gd name="T5" fmla="*/ 858 h 858"/>
                <a:gd name="T6" fmla="*/ 1394 w 1394"/>
                <a:gd name="T7" fmla="*/ 50 h 858"/>
                <a:gd name="T8" fmla="*/ 1294 w 1394"/>
                <a:gd name="T9" fmla="*/ 0 h 858"/>
              </a:gdLst>
              <a:ahLst/>
              <a:cxnLst>
                <a:cxn ang="0">
                  <a:pos x="T0" y="T1"/>
                </a:cxn>
                <a:cxn ang="0">
                  <a:pos x="T2" y="T3"/>
                </a:cxn>
                <a:cxn ang="0">
                  <a:pos x="T4" y="T5"/>
                </a:cxn>
                <a:cxn ang="0">
                  <a:pos x="T6" y="T7"/>
                </a:cxn>
                <a:cxn ang="0">
                  <a:pos x="T8" y="T9"/>
                </a:cxn>
              </a:cxnLst>
              <a:rect l="0" t="0" r="r" b="b"/>
              <a:pathLst>
                <a:path w="1394" h="858">
                  <a:moveTo>
                    <a:pt x="1294" y="0"/>
                  </a:moveTo>
                  <a:lnTo>
                    <a:pt x="0" y="801"/>
                  </a:lnTo>
                  <a:lnTo>
                    <a:pt x="85" y="858"/>
                  </a:lnTo>
                  <a:lnTo>
                    <a:pt x="1394" y="50"/>
                  </a:lnTo>
                  <a:lnTo>
                    <a:pt x="1294" y="0"/>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任意多边形: 形状 67">
              <a:extLst>
                <a:ext uri="{FF2B5EF4-FFF2-40B4-BE49-F238E27FC236}">
                  <a16:creationId xmlns:a16="http://schemas.microsoft.com/office/drawing/2014/main" id="{CC8644A2-1F1D-58BA-36BA-56487340D3AC}"/>
                </a:ext>
              </a:extLst>
            </p:cNvPr>
            <p:cNvSpPr>
              <a:spLocks noEditPoints="1"/>
            </p:cNvSpPr>
            <p:nvPr/>
          </p:nvSpPr>
          <p:spPr bwMode="auto">
            <a:xfrm>
              <a:off x="5362575" y="3419476"/>
              <a:ext cx="2308225" cy="1419225"/>
            </a:xfrm>
            <a:custGeom>
              <a:avLst/>
              <a:gdLst>
                <a:gd name="T0" fmla="*/ 112 w 1454"/>
                <a:gd name="T1" fmla="*/ 894 h 894"/>
                <a:gd name="T2" fmla="*/ 0 w 1454"/>
                <a:gd name="T3" fmla="*/ 815 h 894"/>
                <a:gd name="T4" fmla="*/ 1323 w 1454"/>
                <a:gd name="T5" fmla="*/ 0 h 894"/>
                <a:gd name="T6" fmla="*/ 1454 w 1454"/>
                <a:gd name="T7" fmla="*/ 67 h 894"/>
                <a:gd name="T8" fmla="*/ 112 w 1454"/>
                <a:gd name="T9" fmla="*/ 894 h 894"/>
                <a:gd name="T10" fmla="*/ 57 w 1454"/>
                <a:gd name="T11" fmla="*/ 818 h 894"/>
                <a:gd name="T12" fmla="*/ 114 w 1454"/>
                <a:gd name="T13" fmla="*/ 856 h 894"/>
                <a:gd name="T14" fmla="*/ 1389 w 1454"/>
                <a:gd name="T15" fmla="*/ 69 h 894"/>
                <a:gd name="T16" fmla="*/ 1325 w 1454"/>
                <a:gd name="T17" fmla="*/ 36 h 894"/>
                <a:gd name="T18" fmla="*/ 57 w 1454"/>
                <a:gd name="T19" fmla="*/ 818 h 8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54" h="894">
                  <a:moveTo>
                    <a:pt x="112" y="894"/>
                  </a:moveTo>
                  <a:lnTo>
                    <a:pt x="0" y="815"/>
                  </a:lnTo>
                  <a:lnTo>
                    <a:pt x="1323" y="0"/>
                  </a:lnTo>
                  <a:lnTo>
                    <a:pt x="1454" y="67"/>
                  </a:lnTo>
                  <a:lnTo>
                    <a:pt x="112" y="894"/>
                  </a:lnTo>
                  <a:close/>
                  <a:moveTo>
                    <a:pt x="57" y="818"/>
                  </a:moveTo>
                  <a:lnTo>
                    <a:pt x="114" y="856"/>
                  </a:lnTo>
                  <a:lnTo>
                    <a:pt x="1389" y="69"/>
                  </a:lnTo>
                  <a:lnTo>
                    <a:pt x="1325" y="36"/>
                  </a:lnTo>
                  <a:lnTo>
                    <a:pt x="57" y="818"/>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任意多边形: 形状 68">
              <a:extLst>
                <a:ext uri="{FF2B5EF4-FFF2-40B4-BE49-F238E27FC236}">
                  <a16:creationId xmlns:a16="http://schemas.microsoft.com/office/drawing/2014/main" id="{996C77EE-9295-5066-B336-B214F1FF9A35}"/>
                </a:ext>
              </a:extLst>
            </p:cNvPr>
            <p:cNvSpPr>
              <a:spLocks/>
            </p:cNvSpPr>
            <p:nvPr/>
          </p:nvSpPr>
          <p:spPr bwMode="auto">
            <a:xfrm>
              <a:off x="5365750" y="4808538"/>
              <a:ext cx="317500" cy="203200"/>
            </a:xfrm>
            <a:custGeom>
              <a:avLst/>
              <a:gdLst>
                <a:gd name="T0" fmla="*/ 0 w 200"/>
                <a:gd name="T1" fmla="*/ 68 h 128"/>
                <a:gd name="T2" fmla="*/ 91 w 200"/>
                <a:gd name="T3" fmla="*/ 128 h 128"/>
                <a:gd name="T4" fmla="*/ 200 w 200"/>
                <a:gd name="T5" fmla="*/ 61 h 128"/>
                <a:gd name="T6" fmla="*/ 112 w 200"/>
                <a:gd name="T7" fmla="*/ 0 h 128"/>
                <a:gd name="T8" fmla="*/ 0 w 200"/>
                <a:gd name="T9" fmla="*/ 68 h 128"/>
              </a:gdLst>
              <a:ahLst/>
              <a:cxnLst>
                <a:cxn ang="0">
                  <a:pos x="T0" y="T1"/>
                </a:cxn>
                <a:cxn ang="0">
                  <a:pos x="T2" y="T3"/>
                </a:cxn>
                <a:cxn ang="0">
                  <a:pos x="T4" y="T5"/>
                </a:cxn>
                <a:cxn ang="0">
                  <a:pos x="T6" y="T7"/>
                </a:cxn>
                <a:cxn ang="0">
                  <a:pos x="T8" y="T9"/>
                </a:cxn>
              </a:cxnLst>
              <a:rect l="0" t="0" r="r" b="b"/>
              <a:pathLst>
                <a:path w="200" h="128">
                  <a:moveTo>
                    <a:pt x="0" y="68"/>
                  </a:moveTo>
                  <a:lnTo>
                    <a:pt x="91" y="128"/>
                  </a:lnTo>
                  <a:lnTo>
                    <a:pt x="200" y="61"/>
                  </a:lnTo>
                  <a:lnTo>
                    <a:pt x="112" y="0"/>
                  </a:lnTo>
                  <a:lnTo>
                    <a:pt x="0" y="68"/>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任意多边形: 形状 69">
              <a:extLst>
                <a:ext uri="{FF2B5EF4-FFF2-40B4-BE49-F238E27FC236}">
                  <a16:creationId xmlns:a16="http://schemas.microsoft.com/office/drawing/2014/main" id="{9FA1794B-C2D1-15D1-49CB-D230E3A817DF}"/>
                </a:ext>
              </a:extLst>
            </p:cNvPr>
            <p:cNvSpPr>
              <a:spLocks noEditPoints="1"/>
            </p:cNvSpPr>
            <p:nvPr/>
          </p:nvSpPr>
          <p:spPr bwMode="auto">
            <a:xfrm>
              <a:off x="5321300" y="4778376"/>
              <a:ext cx="406400" cy="263525"/>
            </a:xfrm>
            <a:custGeom>
              <a:avLst/>
              <a:gdLst>
                <a:gd name="T0" fmla="*/ 119 w 256"/>
                <a:gd name="T1" fmla="*/ 166 h 166"/>
                <a:gd name="T2" fmla="*/ 0 w 256"/>
                <a:gd name="T3" fmla="*/ 87 h 166"/>
                <a:gd name="T4" fmla="*/ 140 w 256"/>
                <a:gd name="T5" fmla="*/ 0 h 166"/>
                <a:gd name="T6" fmla="*/ 256 w 256"/>
                <a:gd name="T7" fmla="*/ 80 h 166"/>
                <a:gd name="T8" fmla="*/ 119 w 256"/>
                <a:gd name="T9" fmla="*/ 166 h 166"/>
                <a:gd name="T10" fmla="*/ 57 w 256"/>
                <a:gd name="T11" fmla="*/ 87 h 166"/>
                <a:gd name="T12" fmla="*/ 119 w 256"/>
                <a:gd name="T13" fmla="*/ 130 h 166"/>
                <a:gd name="T14" fmla="*/ 199 w 256"/>
                <a:gd name="T15" fmla="*/ 78 h 166"/>
                <a:gd name="T16" fmla="*/ 138 w 256"/>
                <a:gd name="T17" fmla="*/ 38 h 166"/>
                <a:gd name="T18" fmla="*/ 57 w 256"/>
                <a:gd name="T19" fmla="*/ 87 h 1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6" h="166">
                  <a:moveTo>
                    <a:pt x="119" y="166"/>
                  </a:moveTo>
                  <a:lnTo>
                    <a:pt x="0" y="87"/>
                  </a:lnTo>
                  <a:lnTo>
                    <a:pt x="140" y="0"/>
                  </a:lnTo>
                  <a:lnTo>
                    <a:pt x="256" y="80"/>
                  </a:lnTo>
                  <a:lnTo>
                    <a:pt x="119" y="166"/>
                  </a:lnTo>
                  <a:close/>
                  <a:moveTo>
                    <a:pt x="57" y="87"/>
                  </a:moveTo>
                  <a:lnTo>
                    <a:pt x="119" y="130"/>
                  </a:lnTo>
                  <a:lnTo>
                    <a:pt x="199" y="78"/>
                  </a:lnTo>
                  <a:lnTo>
                    <a:pt x="138" y="38"/>
                  </a:lnTo>
                  <a:lnTo>
                    <a:pt x="57" y="87"/>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任意多边形: 形状 70">
              <a:extLst>
                <a:ext uri="{FF2B5EF4-FFF2-40B4-BE49-F238E27FC236}">
                  <a16:creationId xmlns:a16="http://schemas.microsoft.com/office/drawing/2014/main" id="{98D8EC17-F002-914F-1042-E9A8C1164D93}"/>
                </a:ext>
              </a:extLst>
            </p:cNvPr>
            <p:cNvSpPr>
              <a:spLocks/>
            </p:cNvSpPr>
            <p:nvPr/>
          </p:nvSpPr>
          <p:spPr bwMode="auto">
            <a:xfrm>
              <a:off x="5543550" y="3525838"/>
              <a:ext cx="2239963" cy="1379538"/>
            </a:xfrm>
            <a:custGeom>
              <a:avLst/>
              <a:gdLst>
                <a:gd name="T0" fmla="*/ 1309 w 1411"/>
                <a:gd name="T1" fmla="*/ 0 h 869"/>
                <a:gd name="T2" fmla="*/ 0 w 1411"/>
                <a:gd name="T3" fmla="*/ 808 h 869"/>
                <a:gd name="T4" fmla="*/ 88 w 1411"/>
                <a:gd name="T5" fmla="*/ 869 h 869"/>
                <a:gd name="T6" fmla="*/ 1411 w 1411"/>
                <a:gd name="T7" fmla="*/ 54 h 869"/>
                <a:gd name="T8" fmla="*/ 1309 w 1411"/>
                <a:gd name="T9" fmla="*/ 0 h 869"/>
              </a:gdLst>
              <a:ahLst/>
              <a:cxnLst>
                <a:cxn ang="0">
                  <a:pos x="T0" y="T1"/>
                </a:cxn>
                <a:cxn ang="0">
                  <a:pos x="T2" y="T3"/>
                </a:cxn>
                <a:cxn ang="0">
                  <a:pos x="T4" y="T5"/>
                </a:cxn>
                <a:cxn ang="0">
                  <a:pos x="T6" y="T7"/>
                </a:cxn>
                <a:cxn ang="0">
                  <a:pos x="T8" y="T9"/>
                </a:cxn>
              </a:cxnLst>
              <a:rect l="0" t="0" r="r" b="b"/>
              <a:pathLst>
                <a:path w="1411" h="869">
                  <a:moveTo>
                    <a:pt x="1309" y="0"/>
                  </a:moveTo>
                  <a:lnTo>
                    <a:pt x="0" y="808"/>
                  </a:lnTo>
                  <a:lnTo>
                    <a:pt x="88" y="869"/>
                  </a:lnTo>
                  <a:lnTo>
                    <a:pt x="1411" y="54"/>
                  </a:lnTo>
                  <a:lnTo>
                    <a:pt x="1309" y="0"/>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任意多边形: 形状 71">
              <a:extLst>
                <a:ext uri="{FF2B5EF4-FFF2-40B4-BE49-F238E27FC236}">
                  <a16:creationId xmlns:a16="http://schemas.microsoft.com/office/drawing/2014/main" id="{1E08A290-22C5-A36B-4DAE-78C22EDF0655}"/>
                </a:ext>
              </a:extLst>
            </p:cNvPr>
            <p:cNvSpPr>
              <a:spLocks noEditPoints="1"/>
            </p:cNvSpPr>
            <p:nvPr/>
          </p:nvSpPr>
          <p:spPr bwMode="auto">
            <a:xfrm>
              <a:off x="5499100" y="3498851"/>
              <a:ext cx="2333625" cy="1436688"/>
            </a:xfrm>
            <a:custGeom>
              <a:avLst/>
              <a:gdLst>
                <a:gd name="T0" fmla="*/ 116 w 1470"/>
                <a:gd name="T1" fmla="*/ 905 h 905"/>
                <a:gd name="T2" fmla="*/ 0 w 1470"/>
                <a:gd name="T3" fmla="*/ 825 h 905"/>
                <a:gd name="T4" fmla="*/ 1334 w 1470"/>
                <a:gd name="T5" fmla="*/ 0 h 905"/>
                <a:gd name="T6" fmla="*/ 1470 w 1470"/>
                <a:gd name="T7" fmla="*/ 69 h 905"/>
                <a:gd name="T8" fmla="*/ 116 w 1470"/>
                <a:gd name="T9" fmla="*/ 905 h 905"/>
                <a:gd name="T10" fmla="*/ 57 w 1470"/>
                <a:gd name="T11" fmla="*/ 825 h 905"/>
                <a:gd name="T12" fmla="*/ 118 w 1470"/>
                <a:gd name="T13" fmla="*/ 867 h 905"/>
                <a:gd name="T14" fmla="*/ 1408 w 1470"/>
                <a:gd name="T15" fmla="*/ 71 h 905"/>
                <a:gd name="T16" fmla="*/ 1337 w 1470"/>
                <a:gd name="T17" fmla="*/ 36 h 905"/>
                <a:gd name="T18" fmla="*/ 57 w 1470"/>
                <a:gd name="T19" fmla="*/ 825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70" h="905">
                  <a:moveTo>
                    <a:pt x="116" y="905"/>
                  </a:moveTo>
                  <a:lnTo>
                    <a:pt x="0" y="825"/>
                  </a:lnTo>
                  <a:lnTo>
                    <a:pt x="1334" y="0"/>
                  </a:lnTo>
                  <a:lnTo>
                    <a:pt x="1470" y="69"/>
                  </a:lnTo>
                  <a:lnTo>
                    <a:pt x="116" y="905"/>
                  </a:lnTo>
                  <a:close/>
                  <a:moveTo>
                    <a:pt x="57" y="825"/>
                  </a:moveTo>
                  <a:lnTo>
                    <a:pt x="118" y="867"/>
                  </a:lnTo>
                  <a:lnTo>
                    <a:pt x="1408" y="71"/>
                  </a:lnTo>
                  <a:lnTo>
                    <a:pt x="1337" y="36"/>
                  </a:lnTo>
                  <a:lnTo>
                    <a:pt x="57" y="825"/>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任意多边形: 形状 72">
              <a:extLst>
                <a:ext uri="{FF2B5EF4-FFF2-40B4-BE49-F238E27FC236}">
                  <a16:creationId xmlns:a16="http://schemas.microsoft.com/office/drawing/2014/main" id="{7CDA6CA8-7287-6FA7-2CD2-336671DBE732}"/>
                </a:ext>
              </a:extLst>
            </p:cNvPr>
            <p:cNvSpPr>
              <a:spLocks/>
            </p:cNvSpPr>
            <p:nvPr/>
          </p:nvSpPr>
          <p:spPr bwMode="auto">
            <a:xfrm>
              <a:off x="5645150" y="4995863"/>
              <a:ext cx="400050" cy="260350"/>
            </a:xfrm>
            <a:custGeom>
              <a:avLst/>
              <a:gdLst>
                <a:gd name="T0" fmla="*/ 0 w 252"/>
                <a:gd name="T1" fmla="*/ 69 h 164"/>
                <a:gd name="T2" fmla="*/ 140 w 252"/>
                <a:gd name="T3" fmla="*/ 164 h 164"/>
                <a:gd name="T4" fmla="*/ 252 w 252"/>
                <a:gd name="T5" fmla="*/ 95 h 164"/>
                <a:gd name="T6" fmla="*/ 109 w 252"/>
                <a:gd name="T7" fmla="*/ 0 h 164"/>
                <a:gd name="T8" fmla="*/ 0 w 252"/>
                <a:gd name="T9" fmla="*/ 69 h 164"/>
              </a:gdLst>
              <a:ahLst/>
              <a:cxnLst>
                <a:cxn ang="0">
                  <a:pos x="T0" y="T1"/>
                </a:cxn>
                <a:cxn ang="0">
                  <a:pos x="T2" y="T3"/>
                </a:cxn>
                <a:cxn ang="0">
                  <a:pos x="T4" y="T5"/>
                </a:cxn>
                <a:cxn ang="0">
                  <a:pos x="T6" y="T7"/>
                </a:cxn>
                <a:cxn ang="0">
                  <a:pos x="T8" y="T9"/>
                </a:cxn>
              </a:cxnLst>
              <a:rect l="0" t="0" r="r" b="b"/>
              <a:pathLst>
                <a:path w="252" h="164">
                  <a:moveTo>
                    <a:pt x="0" y="69"/>
                  </a:moveTo>
                  <a:lnTo>
                    <a:pt x="140" y="164"/>
                  </a:lnTo>
                  <a:lnTo>
                    <a:pt x="252" y="95"/>
                  </a:lnTo>
                  <a:lnTo>
                    <a:pt x="109" y="0"/>
                  </a:lnTo>
                  <a:lnTo>
                    <a:pt x="0" y="69"/>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任意多边形: 形状 73">
              <a:extLst>
                <a:ext uri="{FF2B5EF4-FFF2-40B4-BE49-F238E27FC236}">
                  <a16:creationId xmlns:a16="http://schemas.microsoft.com/office/drawing/2014/main" id="{1738DB14-9E50-BC46-7686-F1181C17BA4C}"/>
                </a:ext>
              </a:extLst>
            </p:cNvPr>
            <p:cNvSpPr>
              <a:spLocks noEditPoints="1"/>
            </p:cNvSpPr>
            <p:nvPr/>
          </p:nvSpPr>
          <p:spPr bwMode="auto">
            <a:xfrm>
              <a:off x="5600700" y="4965701"/>
              <a:ext cx="488950" cy="320675"/>
            </a:xfrm>
            <a:custGeom>
              <a:avLst/>
              <a:gdLst>
                <a:gd name="T0" fmla="*/ 168 w 308"/>
                <a:gd name="T1" fmla="*/ 202 h 202"/>
                <a:gd name="T2" fmla="*/ 0 w 308"/>
                <a:gd name="T3" fmla="*/ 86 h 202"/>
                <a:gd name="T4" fmla="*/ 140 w 308"/>
                <a:gd name="T5" fmla="*/ 0 h 202"/>
                <a:gd name="T6" fmla="*/ 308 w 308"/>
                <a:gd name="T7" fmla="*/ 117 h 202"/>
                <a:gd name="T8" fmla="*/ 168 w 308"/>
                <a:gd name="T9" fmla="*/ 202 h 202"/>
                <a:gd name="T10" fmla="*/ 57 w 308"/>
                <a:gd name="T11" fmla="*/ 88 h 202"/>
                <a:gd name="T12" fmla="*/ 171 w 308"/>
                <a:gd name="T13" fmla="*/ 164 h 202"/>
                <a:gd name="T14" fmla="*/ 249 w 308"/>
                <a:gd name="T15" fmla="*/ 114 h 202"/>
                <a:gd name="T16" fmla="*/ 137 w 308"/>
                <a:gd name="T17" fmla="*/ 38 h 202"/>
                <a:gd name="T18" fmla="*/ 57 w 308"/>
                <a:gd name="T19" fmla="*/ 88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8" h="202">
                  <a:moveTo>
                    <a:pt x="168" y="202"/>
                  </a:moveTo>
                  <a:lnTo>
                    <a:pt x="0" y="86"/>
                  </a:lnTo>
                  <a:lnTo>
                    <a:pt x="140" y="0"/>
                  </a:lnTo>
                  <a:lnTo>
                    <a:pt x="308" y="117"/>
                  </a:lnTo>
                  <a:lnTo>
                    <a:pt x="168" y="202"/>
                  </a:lnTo>
                  <a:close/>
                  <a:moveTo>
                    <a:pt x="57" y="88"/>
                  </a:moveTo>
                  <a:lnTo>
                    <a:pt x="171" y="164"/>
                  </a:lnTo>
                  <a:lnTo>
                    <a:pt x="249" y="114"/>
                  </a:lnTo>
                  <a:lnTo>
                    <a:pt x="137" y="38"/>
                  </a:lnTo>
                  <a:lnTo>
                    <a:pt x="57" y="88"/>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任意多边形: 形状 74">
              <a:extLst>
                <a:ext uri="{FF2B5EF4-FFF2-40B4-BE49-F238E27FC236}">
                  <a16:creationId xmlns:a16="http://schemas.microsoft.com/office/drawing/2014/main" id="{0707DE30-8D44-6869-069D-C7CDC013095E}"/>
                </a:ext>
              </a:extLst>
            </p:cNvPr>
            <p:cNvSpPr>
              <a:spLocks/>
            </p:cNvSpPr>
            <p:nvPr/>
          </p:nvSpPr>
          <p:spPr bwMode="auto">
            <a:xfrm>
              <a:off x="5818188" y="3690938"/>
              <a:ext cx="2376488" cy="1455738"/>
            </a:xfrm>
            <a:custGeom>
              <a:avLst/>
              <a:gdLst>
                <a:gd name="T0" fmla="*/ 1335 w 1497"/>
                <a:gd name="T1" fmla="*/ 0 h 917"/>
                <a:gd name="T2" fmla="*/ 0 w 1497"/>
                <a:gd name="T3" fmla="*/ 822 h 917"/>
                <a:gd name="T4" fmla="*/ 143 w 1497"/>
                <a:gd name="T5" fmla="*/ 917 h 917"/>
                <a:gd name="T6" fmla="*/ 1497 w 1497"/>
                <a:gd name="T7" fmla="*/ 83 h 917"/>
                <a:gd name="T8" fmla="*/ 1335 w 1497"/>
                <a:gd name="T9" fmla="*/ 0 h 917"/>
              </a:gdLst>
              <a:ahLst/>
              <a:cxnLst>
                <a:cxn ang="0">
                  <a:pos x="T0" y="T1"/>
                </a:cxn>
                <a:cxn ang="0">
                  <a:pos x="T2" y="T3"/>
                </a:cxn>
                <a:cxn ang="0">
                  <a:pos x="T4" y="T5"/>
                </a:cxn>
                <a:cxn ang="0">
                  <a:pos x="T6" y="T7"/>
                </a:cxn>
                <a:cxn ang="0">
                  <a:pos x="T8" y="T9"/>
                </a:cxn>
              </a:cxnLst>
              <a:rect l="0" t="0" r="r" b="b"/>
              <a:pathLst>
                <a:path w="1497" h="917">
                  <a:moveTo>
                    <a:pt x="1335" y="0"/>
                  </a:moveTo>
                  <a:lnTo>
                    <a:pt x="0" y="822"/>
                  </a:lnTo>
                  <a:lnTo>
                    <a:pt x="143" y="917"/>
                  </a:lnTo>
                  <a:lnTo>
                    <a:pt x="1497" y="83"/>
                  </a:lnTo>
                  <a:lnTo>
                    <a:pt x="1335" y="0"/>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任意多边形: 形状 75">
              <a:extLst>
                <a:ext uri="{FF2B5EF4-FFF2-40B4-BE49-F238E27FC236}">
                  <a16:creationId xmlns:a16="http://schemas.microsoft.com/office/drawing/2014/main" id="{03347168-1467-F8D8-00B2-DC920465EB77}"/>
                </a:ext>
              </a:extLst>
            </p:cNvPr>
            <p:cNvSpPr>
              <a:spLocks noEditPoints="1"/>
            </p:cNvSpPr>
            <p:nvPr/>
          </p:nvSpPr>
          <p:spPr bwMode="auto">
            <a:xfrm>
              <a:off x="5773738" y="3660776"/>
              <a:ext cx="2470150" cy="1516063"/>
            </a:xfrm>
            <a:custGeom>
              <a:avLst/>
              <a:gdLst>
                <a:gd name="T0" fmla="*/ 169 w 1556"/>
                <a:gd name="T1" fmla="*/ 955 h 955"/>
                <a:gd name="T2" fmla="*/ 0 w 1556"/>
                <a:gd name="T3" fmla="*/ 841 h 955"/>
                <a:gd name="T4" fmla="*/ 1363 w 1556"/>
                <a:gd name="T5" fmla="*/ 0 h 955"/>
                <a:gd name="T6" fmla="*/ 1556 w 1556"/>
                <a:gd name="T7" fmla="*/ 100 h 955"/>
                <a:gd name="T8" fmla="*/ 169 w 1556"/>
                <a:gd name="T9" fmla="*/ 955 h 955"/>
                <a:gd name="T10" fmla="*/ 57 w 1556"/>
                <a:gd name="T11" fmla="*/ 841 h 955"/>
                <a:gd name="T12" fmla="*/ 171 w 1556"/>
                <a:gd name="T13" fmla="*/ 920 h 955"/>
                <a:gd name="T14" fmla="*/ 1494 w 1556"/>
                <a:gd name="T15" fmla="*/ 102 h 955"/>
                <a:gd name="T16" fmla="*/ 1366 w 1556"/>
                <a:gd name="T17" fmla="*/ 36 h 955"/>
                <a:gd name="T18" fmla="*/ 57 w 1556"/>
                <a:gd name="T19" fmla="*/ 841 h 9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556" h="955">
                  <a:moveTo>
                    <a:pt x="169" y="955"/>
                  </a:moveTo>
                  <a:lnTo>
                    <a:pt x="0" y="841"/>
                  </a:lnTo>
                  <a:lnTo>
                    <a:pt x="1363" y="0"/>
                  </a:lnTo>
                  <a:lnTo>
                    <a:pt x="1556" y="100"/>
                  </a:lnTo>
                  <a:lnTo>
                    <a:pt x="169" y="955"/>
                  </a:lnTo>
                  <a:close/>
                  <a:moveTo>
                    <a:pt x="57" y="841"/>
                  </a:moveTo>
                  <a:lnTo>
                    <a:pt x="171" y="920"/>
                  </a:lnTo>
                  <a:lnTo>
                    <a:pt x="1494" y="102"/>
                  </a:lnTo>
                  <a:lnTo>
                    <a:pt x="1366" y="36"/>
                  </a:lnTo>
                  <a:lnTo>
                    <a:pt x="57" y="841"/>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任意多边形: 形状 76">
              <a:extLst>
                <a:ext uri="{FF2B5EF4-FFF2-40B4-BE49-F238E27FC236}">
                  <a16:creationId xmlns:a16="http://schemas.microsoft.com/office/drawing/2014/main" id="{EF68E819-6CBB-DF5C-4894-90356D6EE8B3}"/>
                </a:ext>
              </a:extLst>
            </p:cNvPr>
            <p:cNvSpPr>
              <a:spLocks/>
            </p:cNvSpPr>
            <p:nvPr/>
          </p:nvSpPr>
          <p:spPr bwMode="auto">
            <a:xfrm>
              <a:off x="5683250" y="3611563"/>
              <a:ext cx="2254250" cy="1384300"/>
            </a:xfrm>
            <a:custGeom>
              <a:avLst/>
              <a:gdLst>
                <a:gd name="T0" fmla="*/ 1323 w 1420"/>
                <a:gd name="T1" fmla="*/ 0 h 872"/>
                <a:gd name="T2" fmla="*/ 0 w 1420"/>
                <a:gd name="T3" fmla="*/ 815 h 872"/>
                <a:gd name="T4" fmla="*/ 85 w 1420"/>
                <a:gd name="T5" fmla="*/ 872 h 872"/>
                <a:gd name="T6" fmla="*/ 1420 w 1420"/>
                <a:gd name="T7" fmla="*/ 50 h 872"/>
                <a:gd name="T8" fmla="*/ 1323 w 1420"/>
                <a:gd name="T9" fmla="*/ 0 h 872"/>
              </a:gdLst>
              <a:ahLst/>
              <a:cxnLst>
                <a:cxn ang="0">
                  <a:pos x="T0" y="T1"/>
                </a:cxn>
                <a:cxn ang="0">
                  <a:pos x="T2" y="T3"/>
                </a:cxn>
                <a:cxn ang="0">
                  <a:pos x="T4" y="T5"/>
                </a:cxn>
                <a:cxn ang="0">
                  <a:pos x="T6" y="T7"/>
                </a:cxn>
                <a:cxn ang="0">
                  <a:pos x="T8" y="T9"/>
                </a:cxn>
              </a:cxnLst>
              <a:rect l="0" t="0" r="r" b="b"/>
              <a:pathLst>
                <a:path w="1420" h="872">
                  <a:moveTo>
                    <a:pt x="1323" y="0"/>
                  </a:moveTo>
                  <a:lnTo>
                    <a:pt x="0" y="815"/>
                  </a:lnTo>
                  <a:lnTo>
                    <a:pt x="85" y="872"/>
                  </a:lnTo>
                  <a:lnTo>
                    <a:pt x="1420" y="50"/>
                  </a:lnTo>
                  <a:lnTo>
                    <a:pt x="1323" y="0"/>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任意多边形: 形状 77">
              <a:extLst>
                <a:ext uri="{FF2B5EF4-FFF2-40B4-BE49-F238E27FC236}">
                  <a16:creationId xmlns:a16="http://schemas.microsoft.com/office/drawing/2014/main" id="{206E94E4-3EE5-D966-1D91-EB5E629AB6C6}"/>
                </a:ext>
              </a:extLst>
            </p:cNvPr>
            <p:cNvSpPr>
              <a:spLocks noEditPoints="1"/>
            </p:cNvSpPr>
            <p:nvPr/>
          </p:nvSpPr>
          <p:spPr bwMode="auto">
            <a:xfrm>
              <a:off x="5637213" y="3581401"/>
              <a:ext cx="2352675" cy="1444625"/>
            </a:xfrm>
            <a:custGeom>
              <a:avLst/>
              <a:gdLst>
                <a:gd name="T0" fmla="*/ 114 w 1482"/>
                <a:gd name="T1" fmla="*/ 910 h 910"/>
                <a:gd name="T2" fmla="*/ 0 w 1482"/>
                <a:gd name="T3" fmla="*/ 832 h 910"/>
                <a:gd name="T4" fmla="*/ 1352 w 1482"/>
                <a:gd name="T5" fmla="*/ 0 h 910"/>
                <a:gd name="T6" fmla="*/ 1482 w 1482"/>
                <a:gd name="T7" fmla="*/ 67 h 910"/>
                <a:gd name="T8" fmla="*/ 114 w 1482"/>
                <a:gd name="T9" fmla="*/ 910 h 910"/>
                <a:gd name="T10" fmla="*/ 57 w 1482"/>
                <a:gd name="T11" fmla="*/ 834 h 910"/>
                <a:gd name="T12" fmla="*/ 117 w 1482"/>
                <a:gd name="T13" fmla="*/ 872 h 910"/>
                <a:gd name="T14" fmla="*/ 1418 w 1482"/>
                <a:gd name="T15" fmla="*/ 69 h 910"/>
                <a:gd name="T16" fmla="*/ 1352 w 1482"/>
                <a:gd name="T17" fmla="*/ 36 h 910"/>
                <a:gd name="T18" fmla="*/ 57 w 1482"/>
                <a:gd name="T19" fmla="*/ 834 h 9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82" h="910">
                  <a:moveTo>
                    <a:pt x="114" y="910"/>
                  </a:moveTo>
                  <a:lnTo>
                    <a:pt x="0" y="832"/>
                  </a:lnTo>
                  <a:lnTo>
                    <a:pt x="1352" y="0"/>
                  </a:lnTo>
                  <a:lnTo>
                    <a:pt x="1482" y="67"/>
                  </a:lnTo>
                  <a:lnTo>
                    <a:pt x="114" y="910"/>
                  </a:lnTo>
                  <a:close/>
                  <a:moveTo>
                    <a:pt x="57" y="834"/>
                  </a:moveTo>
                  <a:lnTo>
                    <a:pt x="117" y="872"/>
                  </a:lnTo>
                  <a:lnTo>
                    <a:pt x="1418" y="69"/>
                  </a:lnTo>
                  <a:lnTo>
                    <a:pt x="1352" y="36"/>
                  </a:lnTo>
                  <a:lnTo>
                    <a:pt x="57" y="834"/>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任意多边形: 形状 78">
              <a:extLst>
                <a:ext uri="{FF2B5EF4-FFF2-40B4-BE49-F238E27FC236}">
                  <a16:creationId xmlns:a16="http://schemas.microsoft.com/office/drawing/2014/main" id="{C8304044-AEC4-8EB4-3F22-E5C98C945220}"/>
                </a:ext>
              </a:extLst>
            </p:cNvPr>
            <p:cNvSpPr>
              <a:spLocks/>
            </p:cNvSpPr>
            <p:nvPr/>
          </p:nvSpPr>
          <p:spPr bwMode="auto">
            <a:xfrm>
              <a:off x="5510213" y="4905376"/>
              <a:ext cx="307975" cy="200025"/>
            </a:xfrm>
            <a:custGeom>
              <a:avLst/>
              <a:gdLst>
                <a:gd name="T0" fmla="*/ 0 w 194"/>
                <a:gd name="T1" fmla="*/ 67 h 126"/>
                <a:gd name="T2" fmla="*/ 85 w 194"/>
                <a:gd name="T3" fmla="*/ 126 h 126"/>
                <a:gd name="T4" fmla="*/ 194 w 194"/>
                <a:gd name="T5" fmla="*/ 57 h 126"/>
                <a:gd name="T6" fmla="*/ 109 w 194"/>
                <a:gd name="T7" fmla="*/ 0 h 126"/>
                <a:gd name="T8" fmla="*/ 0 w 194"/>
                <a:gd name="T9" fmla="*/ 67 h 126"/>
              </a:gdLst>
              <a:ahLst/>
              <a:cxnLst>
                <a:cxn ang="0">
                  <a:pos x="T0" y="T1"/>
                </a:cxn>
                <a:cxn ang="0">
                  <a:pos x="T2" y="T3"/>
                </a:cxn>
                <a:cxn ang="0">
                  <a:pos x="T4" y="T5"/>
                </a:cxn>
                <a:cxn ang="0">
                  <a:pos x="T6" y="T7"/>
                </a:cxn>
                <a:cxn ang="0">
                  <a:pos x="T8" y="T9"/>
                </a:cxn>
              </a:cxnLst>
              <a:rect l="0" t="0" r="r" b="b"/>
              <a:pathLst>
                <a:path w="194" h="126">
                  <a:moveTo>
                    <a:pt x="0" y="67"/>
                  </a:moveTo>
                  <a:lnTo>
                    <a:pt x="85" y="126"/>
                  </a:lnTo>
                  <a:lnTo>
                    <a:pt x="194" y="57"/>
                  </a:lnTo>
                  <a:lnTo>
                    <a:pt x="109" y="0"/>
                  </a:lnTo>
                  <a:lnTo>
                    <a:pt x="0" y="67"/>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任意多边形: 形状 79">
              <a:extLst>
                <a:ext uri="{FF2B5EF4-FFF2-40B4-BE49-F238E27FC236}">
                  <a16:creationId xmlns:a16="http://schemas.microsoft.com/office/drawing/2014/main" id="{815DE6E6-6260-FD40-8172-42517A475CF9}"/>
                </a:ext>
              </a:extLst>
            </p:cNvPr>
            <p:cNvSpPr>
              <a:spLocks noEditPoints="1"/>
            </p:cNvSpPr>
            <p:nvPr/>
          </p:nvSpPr>
          <p:spPr bwMode="auto">
            <a:xfrm>
              <a:off x="5464175" y="4875213"/>
              <a:ext cx="400050" cy="260350"/>
            </a:xfrm>
            <a:custGeom>
              <a:avLst/>
              <a:gdLst>
                <a:gd name="T0" fmla="*/ 114 w 252"/>
                <a:gd name="T1" fmla="*/ 164 h 164"/>
                <a:gd name="T2" fmla="*/ 0 w 252"/>
                <a:gd name="T3" fmla="*/ 86 h 164"/>
                <a:gd name="T4" fmla="*/ 140 w 252"/>
                <a:gd name="T5" fmla="*/ 0 h 164"/>
                <a:gd name="T6" fmla="*/ 252 w 252"/>
                <a:gd name="T7" fmla="*/ 76 h 164"/>
                <a:gd name="T8" fmla="*/ 114 w 252"/>
                <a:gd name="T9" fmla="*/ 164 h 164"/>
                <a:gd name="T10" fmla="*/ 57 w 252"/>
                <a:gd name="T11" fmla="*/ 88 h 164"/>
                <a:gd name="T12" fmla="*/ 114 w 252"/>
                <a:gd name="T13" fmla="*/ 126 h 164"/>
                <a:gd name="T14" fmla="*/ 195 w 252"/>
                <a:gd name="T15" fmla="*/ 76 h 164"/>
                <a:gd name="T16" fmla="*/ 138 w 252"/>
                <a:gd name="T17" fmla="*/ 38 h 164"/>
                <a:gd name="T18" fmla="*/ 57 w 252"/>
                <a:gd name="T19" fmla="*/ 88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2" h="164">
                  <a:moveTo>
                    <a:pt x="114" y="164"/>
                  </a:moveTo>
                  <a:lnTo>
                    <a:pt x="0" y="86"/>
                  </a:lnTo>
                  <a:lnTo>
                    <a:pt x="140" y="0"/>
                  </a:lnTo>
                  <a:lnTo>
                    <a:pt x="252" y="76"/>
                  </a:lnTo>
                  <a:lnTo>
                    <a:pt x="114" y="164"/>
                  </a:lnTo>
                  <a:close/>
                  <a:moveTo>
                    <a:pt x="57" y="88"/>
                  </a:moveTo>
                  <a:lnTo>
                    <a:pt x="114" y="126"/>
                  </a:lnTo>
                  <a:lnTo>
                    <a:pt x="195" y="76"/>
                  </a:lnTo>
                  <a:lnTo>
                    <a:pt x="138" y="38"/>
                  </a:lnTo>
                  <a:lnTo>
                    <a:pt x="57" y="88"/>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任意多边形: 形状 80">
              <a:extLst>
                <a:ext uri="{FF2B5EF4-FFF2-40B4-BE49-F238E27FC236}">
                  <a16:creationId xmlns:a16="http://schemas.microsoft.com/office/drawing/2014/main" id="{00B56D9B-4C4D-5342-0324-87451F28A82A}"/>
                </a:ext>
              </a:extLst>
            </p:cNvPr>
            <p:cNvSpPr>
              <a:spLocks/>
            </p:cNvSpPr>
            <p:nvPr/>
          </p:nvSpPr>
          <p:spPr bwMode="auto">
            <a:xfrm>
              <a:off x="5121275" y="4641851"/>
              <a:ext cx="287338" cy="180975"/>
            </a:xfrm>
            <a:custGeom>
              <a:avLst/>
              <a:gdLst>
                <a:gd name="T0" fmla="*/ 0 w 181"/>
                <a:gd name="T1" fmla="*/ 69 h 114"/>
                <a:gd name="T2" fmla="*/ 69 w 181"/>
                <a:gd name="T3" fmla="*/ 114 h 114"/>
                <a:gd name="T4" fmla="*/ 181 w 181"/>
                <a:gd name="T5" fmla="*/ 48 h 114"/>
                <a:gd name="T6" fmla="*/ 112 w 181"/>
                <a:gd name="T7" fmla="*/ 0 h 114"/>
                <a:gd name="T8" fmla="*/ 0 w 181"/>
                <a:gd name="T9" fmla="*/ 69 h 114"/>
              </a:gdLst>
              <a:ahLst/>
              <a:cxnLst>
                <a:cxn ang="0">
                  <a:pos x="T0" y="T1"/>
                </a:cxn>
                <a:cxn ang="0">
                  <a:pos x="T2" y="T3"/>
                </a:cxn>
                <a:cxn ang="0">
                  <a:pos x="T4" y="T5"/>
                </a:cxn>
                <a:cxn ang="0">
                  <a:pos x="T6" y="T7"/>
                </a:cxn>
                <a:cxn ang="0">
                  <a:pos x="T8" y="T9"/>
                </a:cxn>
              </a:cxnLst>
              <a:rect l="0" t="0" r="r" b="b"/>
              <a:pathLst>
                <a:path w="181" h="114">
                  <a:moveTo>
                    <a:pt x="0" y="69"/>
                  </a:moveTo>
                  <a:lnTo>
                    <a:pt x="69" y="114"/>
                  </a:lnTo>
                  <a:lnTo>
                    <a:pt x="181" y="48"/>
                  </a:lnTo>
                  <a:lnTo>
                    <a:pt x="112" y="0"/>
                  </a:lnTo>
                  <a:lnTo>
                    <a:pt x="0" y="69"/>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任意多边形: 形状 81">
              <a:extLst>
                <a:ext uri="{FF2B5EF4-FFF2-40B4-BE49-F238E27FC236}">
                  <a16:creationId xmlns:a16="http://schemas.microsoft.com/office/drawing/2014/main" id="{89F9711B-3593-49E8-1905-8D7F6A63884B}"/>
                </a:ext>
              </a:extLst>
            </p:cNvPr>
            <p:cNvSpPr>
              <a:spLocks noEditPoints="1"/>
            </p:cNvSpPr>
            <p:nvPr/>
          </p:nvSpPr>
          <p:spPr bwMode="auto">
            <a:xfrm>
              <a:off x="5076825" y="4611688"/>
              <a:ext cx="376238" cy="241300"/>
            </a:xfrm>
            <a:custGeom>
              <a:avLst/>
              <a:gdLst>
                <a:gd name="T0" fmla="*/ 97 w 237"/>
                <a:gd name="T1" fmla="*/ 152 h 152"/>
                <a:gd name="T2" fmla="*/ 0 w 237"/>
                <a:gd name="T3" fmla="*/ 88 h 152"/>
                <a:gd name="T4" fmla="*/ 140 w 237"/>
                <a:gd name="T5" fmla="*/ 0 h 152"/>
                <a:gd name="T6" fmla="*/ 237 w 237"/>
                <a:gd name="T7" fmla="*/ 67 h 152"/>
                <a:gd name="T8" fmla="*/ 97 w 237"/>
                <a:gd name="T9" fmla="*/ 152 h 152"/>
                <a:gd name="T10" fmla="*/ 57 w 237"/>
                <a:gd name="T11" fmla="*/ 88 h 152"/>
                <a:gd name="T12" fmla="*/ 97 w 237"/>
                <a:gd name="T13" fmla="*/ 116 h 152"/>
                <a:gd name="T14" fmla="*/ 180 w 237"/>
                <a:gd name="T15" fmla="*/ 64 h 152"/>
                <a:gd name="T16" fmla="*/ 137 w 237"/>
                <a:gd name="T17" fmla="*/ 38 h 152"/>
                <a:gd name="T18" fmla="*/ 57 w 237"/>
                <a:gd name="T19" fmla="*/ 88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7" h="152">
                  <a:moveTo>
                    <a:pt x="97" y="152"/>
                  </a:moveTo>
                  <a:lnTo>
                    <a:pt x="0" y="88"/>
                  </a:lnTo>
                  <a:lnTo>
                    <a:pt x="140" y="0"/>
                  </a:lnTo>
                  <a:lnTo>
                    <a:pt x="237" y="67"/>
                  </a:lnTo>
                  <a:lnTo>
                    <a:pt x="97" y="152"/>
                  </a:lnTo>
                  <a:close/>
                  <a:moveTo>
                    <a:pt x="57" y="88"/>
                  </a:moveTo>
                  <a:lnTo>
                    <a:pt x="97" y="116"/>
                  </a:lnTo>
                  <a:lnTo>
                    <a:pt x="180" y="64"/>
                  </a:lnTo>
                  <a:lnTo>
                    <a:pt x="137" y="38"/>
                  </a:lnTo>
                  <a:lnTo>
                    <a:pt x="57" y="88"/>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任意多边形: 形状 82">
              <a:extLst>
                <a:ext uri="{FF2B5EF4-FFF2-40B4-BE49-F238E27FC236}">
                  <a16:creationId xmlns:a16="http://schemas.microsoft.com/office/drawing/2014/main" id="{C8AB88DF-3228-2371-468E-B519F7D45884}"/>
                </a:ext>
              </a:extLst>
            </p:cNvPr>
            <p:cNvSpPr>
              <a:spLocks/>
            </p:cNvSpPr>
            <p:nvPr/>
          </p:nvSpPr>
          <p:spPr bwMode="auto">
            <a:xfrm>
              <a:off x="5299075" y="3381376"/>
              <a:ext cx="2163763" cy="1336675"/>
            </a:xfrm>
            <a:custGeom>
              <a:avLst/>
              <a:gdLst>
                <a:gd name="T0" fmla="*/ 1285 w 1363"/>
                <a:gd name="T1" fmla="*/ 0 h 842"/>
                <a:gd name="T2" fmla="*/ 0 w 1363"/>
                <a:gd name="T3" fmla="*/ 794 h 842"/>
                <a:gd name="T4" fmla="*/ 69 w 1363"/>
                <a:gd name="T5" fmla="*/ 842 h 842"/>
                <a:gd name="T6" fmla="*/ 1363 w 1363"/>
                <a:gd name="T7" fmla="*/ 41 h 842"/>
                <a:gd name="T8" fmla="*/ 1285 w 1363"/>
                <a:gd name="T9" fmla="*/ 0 h 842"/>
              </a:gdLst>
              <a:ahLst/>
              <a:cxnLst>
                <a:cxn ang="0">
                  <a:pos x="T0" y="T1"/>
                </a:cxn>
                <a:cxn ang="0">
                  <a:pos x="T2" y="T3"/>
                </a:cxn>
                <a:cxn ang="0">
                  <a:pos x="T4" y="T5"/>
                </a:cxn>
                <a:cxn ang="0">
                  <a:pos x="T6" y="T7"/>
                </a:cxn>
                <a:cxn ang="0">
                  <a:pos x="T8" y="T9"/>
                </a:cxn>
              </a:cxnLst>
              <a:rect l="0" t="0" r="r" b="b"/>
              <a:pathLst>
                <a:path w="1363" h="842">
                  <a:moveTo>
                    <a:pt x="1285" y="0"/>
                  </a:moveTo>
                  <a:lnTo>
                    <a:pt x="0" y="794"/>
                  </a:lnTo>
                  <a:lnTo>
                    <a:pt x="69" y="842"/>
                  </a:lnTo>
                  <a:lnTo>
                    <a:pt x="1363" y="41"/>
                  </a:lnTo>
                  <a:lnTo>
                    <a:pt x="1285" y="0"/>
                  </a:ln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任意多边形: 形状 83">
              <a:extLst>
                <a:ext uri="{FF2B5EF4-FFF2-40B4-BE49-F238E27FC236}">
                  <a16:creationId xmlns:a16="http://schemas.microsoft.com/office/drawing/2014/main" id="{14526798-DF12-2478-6E86-7EA8B03A9233}"/>
                </a:ext>
              </a:extLst>
            </p:cNvPr>
            <p:cNvSpPr>
              <a:spLocks noEditPoints="1"/>
            </p:cNvSpPr>
            <p:nvPr/>
          </p:nvSpPr>
          <p:spPr bwMode="auto">
            <a:xfrm>
              <a:off x="5253038" y="3355976"/>
              <a:ext cx="2262188" cy="1387475"/>
            </a:xfrm>
            <a:custGeom>
              <a:avLst/>
              <a:gdLst>
                <a:gd name="T0" fmla="*/ 95 w 1425"/>
                <a:gd name="T1" fmla="*/ 874 h 874"/>
                <a:gd name="T2" fmla="*/ 0 w 1425"/>
                <a:gd name="T3" fmla="*/ 810 h 874"/>
                <a:gd name="T4" fmla="*/ 1314 w 1425"/>
                <a:gd name="T5" fmla="*/ 0 h 874"/>
                <a:gd name="T6" fmla="*/ 1425 w 1425"/>
                <a:gd name="T7" fmla="*/ 57 h 874"/>
                <a:gd name="T8" fmla="*/ 95 w 1425"/>
                <a:gd name="T9" fmla="*/ 874 h 874"/>
                <a:gd name="T10" fmla="*/ 57 w 1425"/>
                <a:gd name="T11" fmla="*/ 810 h 874"/>
                <a:gd name="T12" fmla="*/ 98 w 1425"/>
                <a:gd name="T13" fmla="*/ 839 h 874"/>
                <a:gd name="T14" fmla="*/ 1361 w 1425"/>
                <a:gd name="T15" fmla="*/ 59 h 874"/>
                <a:gd name="T16" fmla="*/ 1314 w 1425"/>
                <a:gd name="T17" fmla="*/ 35 h 874"/>
                <a:gd name="T18" fmla="*/ 57 w 1425"/>
                <a:gd name="T19" fmla="*/ 810 h 8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425" h="874">
                  <a:moveTo>
                    <a:pt x="95" y="874"/>
                  </a:moveTo>
                  <a:lnTo>
                    <a:pt x="0" y="810"/>
                  </a:lnTo>
                  <a:lnTo>
                    <a:pt x="1314" y="0"/>
                  </a:lnTo>
                  <a:lnTo>
                    <a:pt x="1425" y="57"/>
                  </a:lnTo>
                  <a:lnTo>
                    <a:pt x="95" y="874"/>
                  </a:lnTo>
                  <a:close/>
                  <a:moveTo>
                    <a:pt x="57" y="810"/>
                  </a:moveTo>
                  <a:lnTo>
                    <a:pt x="98" y="839"/>
                  </a:lnTo>
                  <a:lnTo>
                    <a:pt x="1361" y="59"/>
                  </a:lnTo>
                  <a:lnTo>
                    <a:pt x="1314" y="35"/>
                  </a:lnTo>
                  <a:lnTo>
                    <a:pt x="57" y="810"/>
                  </a:ln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任意多边形: 形状 84">
              <a:extLst>
                <a:ext uri="{FF2B5EF4-FFF2-40B4-BE49-F238E27FC236}">
                  <a16:creationId xmlns:a16="http://schemas.microsoft.com/office/drawing/2014/main" id="{EADC6F55-C9C5-0A04-7D78-1B9AE39D50E8}"/>
                </a:ext>
              </a:extLst>
            </p:cNvPr>
            <p:cNvSpPr>
              <a:spLocks/>
            </p:cNvSpPr>
            <p:nvPr/>
          </p:nvSpPr>
          <p:spPr bwMode="auto">
            <a:xfrm>
              <a:off x="5170488" y="1993901"/>
              <a:ext cx="3427413" cy="3492500"/>
            </a:xfrm>
            <a:custGeom>
              <a:avLst/>
              <a:gdLst>
                <a:gd name="T0" fmla="*/ 882 w 909"/>
                <a:gd name="T1" fmla="*/ 516 h 926"/>
                <a:gd name="T2" fmla="*/ 242 w 909"/>
                <a:gd name="T3" fmla="*/ 911 h 926"/>
                <a:gd name="T4" fmla="*/ 175 w 909"/>
                <a:gd name="T5" fmla="*/ 888 h 926"/>
                <a:gd name="T6" fmla="*/ 8 w 909"/>
                <a:gd name="T7" fmla="*/ 465 h 926"/>
                <a:gd name="T8" fmla="*/ 27 w 909"/>
                <a:gd name="T9" fmla="*/ 409 h 926"/>
                <a:gd name="T10" fmla="*/ 667 w 909"/>
                <a:gd name="T11" fmla="*/ 15 h 926"/>
                <a:gd name="T12" fmla="*/ 734 w 909"/>
                <a:gd name="T13" fmla="*/ 37 h 926"/>
                <a:gd name="T14" fmla="*/ 901 w 909"/>
                <a:gd name="T15" fmla="*/ 460 h 926"/>
                <a:gd name="T16" fmla="*/ 882 w 909"/>
                <a:gd name="T17" fmla="*/ 516 h 9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09" h="926">
                  <a:moveTo>
                    <a:pt x="882" y="516"/>
                  </a:moveTo>
                  <a:cubicBezTo>
                    <a:pt x="242" y="911"/>
                    <a:pt x="242" y="911"/>
                    <a:pt x="242" y="911"/>
                  </a:cubicBezTo>
                  <a:cubicBezTo>
                    <a:pt x="218" y="926"/>
                    <a:pt x="186" y="915"/>
                    <a:pt x="175" y="888"/>
                  </a:cubicBezTo>
                  <a:cubicBezTo>
                    <a:pt x="8" y="465"/>
                    <a:pt x="8" y="465"/>
                    <a:pt x="8" y="465"/>
                  </a:cubicBezTo>
                  <a:cubicBezTo>
                    <a:pt x="0" y="444"/>
                    <a:pt x="8" y="421"/>
                    <a:pt x="27" y="409"/>
                  </a:cubicBezTo>
                  <a:cubicBezTo>
                    <a:pt x="667" y="15"/>
                    <a:pt x="667" y="15"/>
                    <a:pt x="667" y="15"/>
                  </a:cubicBezTo>
                  <a:cubicBezTo>
                    <a:pt x="691" y="0"/>
                    <a:pt x="723" y="10"/>
                    <a:pt x="734" y="37"/>
                  </a:cubicBezTo>
                  <a:cubicBezTo>
                    <a:pt x="901" y="460"/>
                    <a:pt x="901" y="460"/>
                    <a:pt x="901" y="460"/>
                  </a:cubicBezTo>
                  <a:cubicBezTo>
                    <a:pt x="909" y="481"/>
                    <a:pt x="901" y="504"/>
                    <a:pt x="882" y="516"/>
                  </a:cubicBezTo>
                  <a:close/>
                </a:path>
              </a:pathLst>
            </a:custGeom>
            <a:solidFill>
              <a:srgbClr val="2D2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任意多边形: 形状 85">
              <a:extLst>
                <a:ext uri="{FF2B5EF4-FFF2-40B4-BE49-F238E27FC236}">
                  <a16:creationId xmlns:a16="http://schemas.microsoft.com/office/drawing/2014/main" id="{ECBEE5AF-3A46-17F2-FFA6-C0D9A739EE36}"/>
                </a:ext>
              </a:extLst>
            </p:cNvPr>
            <p:cNvSpPr>
              <a:spLocks/>
            </p:cNvSpPr>
            <p:nvPr/>
          </p:nvSpPr>
          <p:spPr bwMode="auto">
            <a:xfrm>
              <a:off x="5313363" y="3567113"/>
              <a:ext cx="671513" cy="1727200"/>
            </a:xfrm>
            <a:custGeom>
              <a:avLst/>
              <a:gdLst>
                <a:gd name="T0" fmla="*/ 171 w 178"/>
                <a:gd name="T1" fmla="*/ 458 h 458"/>
                <a:gd name="T2" fmla="*/ 166 w 178"/>
                <a:gd name="T3" fmla="*/ 455 h 458"/>
                <a:gd name="T4" fmla="*/ 11 w 178"/>
                <a:gd name="T5" fmla="*/ 60 h 458"/>
                <a:gd name="T6" fmla="*/ 19 w 178"/>
                <a:gd name="T7" fmla="*/ 2 h 458"/>
                <a:gd name="T8" fmla="*/ 27 w 178"/>
                <a:gd name="T9" fmla="*/ 3 h 458"/>
                <a:gd name="T10" fmla="*/ 26 w 178"/>
                <a:gd name="T11" fmla="*/ 11 h 458"/>
                <a:gd name="T12" fmla="*/ 21 w 178"/>
                <a:gd name="T13" fmla="*/ 56 h 458"/>
                <a:gd name="T14" fmla="*/ 177 w 178"/>
                <a:gd name="T15" fmla="*/ 451 h 458"/>
                <a:gd name="T16" fmla="*/ 173 w 178"/>
                <a:gd name="T17" fmla="*/ 458 h 458"/>
                <a:gd name="T18" fmla="*/ 171 w 178"/>
                <a:gd name="T19" fmla="*/ 458 h 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8" h="458">
                  <a:moveTo>
                    <a:pt x="171" y="458"/>
                  </a:moveTo>
                  <a:cubicBezTo>
                    <a:pt x="169" y="458"/>
                    <a:pt x="167" y="457"/>
                    <a:pt x="166" y="455"/>
                  </a:cubicBezTo>
                  <a:cubicBezTo>
                    <a:pt x="11" y="60"/>
                    <a:pt x="11" y="60"/>
                    <a:pt x="11" y="60"/>
                  </a:cubicBezTo>
                  <a:cubicBezTo>
                    <a:pt x="0" y="34"/>
                    <a:pt x="3" y="15"/>
                    <a:pt x="19" y="2"/>
                  </a:cubicBezTo>
                  <a:cubicBezTo>
                    <a:pt x="22" y="0"/>
                    <a:pt x="25" y="1"/>
                    <a:pt x="27" y="3"/>
                  </a:cubicBezTo>
                  <a:cubicBezTo>
                    <a:pt x="29" y="6"/>
                    <a:pt x="29" y="9"/>
                    <a:pt x="26" y="11"/>
                  </a:cubicBezTo>
                  <a:cubicBezTo>
                    <a:pt x="19" y="17"/>
                    <a:pt x="10" y="28"/>
                    <a:pt x="21" y="56"/>
                  </a:cubicBezTo>
                  <a:cubicBezTo>
                    <a:pt x="177" y="451"/>
                    <a:pt x="177" y="451"/>
                    <a:pt x="177" y="451"/>
                  </a:cubicBezTo>
                  <a:cubicBezTo>
                    <a:pt x="178" y="454"/>
                    <a:pt x="176" y="457"/>
                    <a:pt x="173" y="458"/>
                  </a:cubicBezTo>
                  <a:cubicBezTo>
                    <a:pt x="173" y="458"/>
                    <a:pt x="172" y="458"/>
                    <a:pt x="171" y="458"/>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任意多边形: 形状 86">
              <a:extLst>
                <a:ext uri="{FF2B5EF4-FFF2-40B4-BE49-F238E27FC236}">
                  <a16:creationId xmlns:a16="http://schemas.microsoft.com/office/drawing/2014/main" id="{68C99B08-A67B-EC2F-4E69-170B9069D626}"/>
                </a:ext>
              </a:extLst>
            </p:cNvPr>
            <p:cNvSpPr>
              <a:spLocks/>
            </p:cNvSpPr>
            <p:nvPr/>
          </p:nvSpPr>
          <p:spPr bwMode="auto">
            <a:xfrm>
              <a:off x="5464175" y="2427288"/>
              <a:ext cx="1806575" cy="1109663"/>
            </a:xfrm>
            <a:custGeom>
              <a:avLst/>
              <a:gdLst>
                <a:gd name="T0" fmla="*/ 7 w 479"/>
                <a:gd name="T1" fmla="*/ 294 h 294"/>
                <a:gd name="T2" fmla="*/ 2 w 479"/>
                <a:gd name="T3" fmla="*/ 291 h 294"/>
                <a:gd name="T4" fmla="*/ 4 w 479"/>
                <a:gd name="T5" fmla="*/ 284 h 294"/>
                <a:gd name="T6" fmla="*/ 470 w 479"/>
                <a:gd name="T7" fmla="*/ 1 h 294"/>
                <a:gd name="T8" fmla="*/ 478 w 479"/>
                <a:gd name="T9" fmla="*/ 3 h 294"/>
                <a:gd name="T10" fmla="*/ 476 w 479"/>
                <a:gd name="T11" fmla="*/ 11 h 294"/>
                <a:gd name="T12" fmla="*/ 9 w 479"/>
                <a:gd name="T13" fmla="*/ 293 h 294"/>
                <a:gd name="T14" fmla="*/ 7 w 479"/>
                <a:gd name="T15" fmla="*/ 294 h 2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9" h="294">
                  <a:moveTo>
                    <a:pt x="7" y="294"/>
                  </a:moveTo>
                  <a:cubicBezTo>
                    <a:pt x="5" y="294"/>
                    <a:pt x="3" y="293"/>
                    <a:pt x="2" y="291"/>
                  </a:cubicBezTo>
                  <a:cubicBezTo>
                    <a:pt x="0" y="289"/>
                    <a:pt x="1" y="285"/>
                    <a:pt x="4" y="284"/>
                  </a:cubicBezTo>
                  <a:cubicBezTo>
                    <a:pt x="470" y="1"/>
                    <a:pt x="470" y="1"/>
                    <a:pt x="470" y="1"/>
                  </a:cubicBezTo>
                  <a:cubicBezTo>
                    <a:pt x="473" y="0"/>
                    <a:pt x="476" y="0"/>
                    <a:pt x="478" y="3"/>
                  </a:cubicBezTo>
                  <a:cubicBezTo>
                    <a:pt x="479" y="6"/>
                    <a:pt x="478" y="9"/>
                    <a:pt x="476" y="11"/>
                  </a:cubicBezTo>
                  <a:cubicBezTo>
                    <a:pt x="9" y="293"/>
                    <a:pt x="9" y="293"/>
                    <a:pt x="9" y="293"/>
                  </a:cubicBezTo>
                  <a:cubicBezTo>
                    <a:pt x="9" y="294"/>
                    <a:pt x="8" y="294"/>
                    <a:pt x="7" y="294"/>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任意多边形: 形状 87">
              <a:extLst>
                <a:ext uri="{FF2B5EF4-FFF2-40B4-BE49-F238E27FC236}">
                  <a16:creationId xmlns:a16="http://schemas.microsoft.com/office/drawing/2014/main" id="{83A9EC1B-61A9-DED5-6CF0-F0650388EF86}"/>
                </a:ext>
              </a:extLst>
            </p:cNvPr>
            <p:cNvSpPr>
              <a:spLocks/>
            </p:cNvSpPr>
            <p:nvPr/>
          </p:nvSpPr>
          <p:spPr bwMode="auto">
            <a:xfrm>
              <a:off x="7323138" y="2243138"/>
              <a:ext cx="279400" cy="180975"/>
            </a:xfrm>
            <a:custGeom>
              <a:avLst/>
              <a:gdLst>
                <a:gd name="T0" fmla="*/ 6 w 74"/>
                <a:gd name="T1" fmla="*/ 48 h 48"/>
                <a:gd name="T2" fmla="*/ 1 w 74"/>
                <a:gd name="T3" fmla="*/ 45 h 48"/>
                <a:gd name="T4" fmla="*/ 3 w 74"/>
                <a:gd name="T5" fmla="*/ 37 h 48"/>
                <a:gd name="T6" fmla="*/ 65 w 74"/>
                <a:gd name="T7" fmla="*/ 2 h 48"/>
                <a:gd name="T8" fmla="*/ 72 w 74"/>
                <a:gd name="T9" fmla="*/ 4 h 48"/>
                <a:gd name="T10" fmla="*/ 70 w 74"/>
                <a:gd name="T11" fmla="*/ 12 h 48"/>
                <a:gd name="T12" fmla="*/ 9 w 74"/>
                <a:gd name="T13" fmla="*/ 47 h 48"/>
                <a:gd name="T14" fmla="*/ 6 w 74"/>
                <a:gd name="T15" fmla="*/ 48 h 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4" h="48">
                  <a:moveTo>
                    <a:pt x="6" y="48"/>
                  </a:moveTo>
                  <a:cubicBezTo>
                    <a:pt x="4" y="48"/>
                    <a:pt x="2" y="47"/>
                    <a:pt x="1" y="45"/>
                  </a:cubicBezTo>
                  <a:cubicBezTo>
                    <a:pt x="0" y="42"/>
                    <a:pt x="0" y="39"/>
                    <a:pt x="3" y="37"/>
                  </a:cubicBezTo>
                  <a:cubicBezTo>
                    <a:pt x="65" y="2"/>
                    <a:pt x="65" y="2"/>
                    <a:pt x="65" y="2"/>
                  </a:cubicBezTo>
                  <a:cubicBezTo>
                    <a:pt x="67" y="0"/>
                    <a:pt x="71" y="1"/>
                    <a:pt x="72" y="4"/>
                  </a:cubicBezTo>
                  <a:cubicBezTo>
                    <a:pt x="74" y="7"/>
                    <a:pt x="73" y="10"/>
                    <a:pt x="70" y="12"/>
                  </a:cubicBezTo>
                  <a:cubicBezTo>
                    <a:pt x="9" y="47"/>
                    <a:pt x="9" y="47"/>
                    <a:pt x="9" y="47"/>
                  </a:cubicBezTo>
                  <a:cubicBezTo>
                    <a:pt x="8" y="47"/>
                    <a:pt x="7" y="48"/>
                    <a:pt x="6" y="48"/>
                  </a:cubicBezTo>
                  <a:close/>
                </a:path>
              </a:pathLst>
            </a:custGeom>
            <a:solidFill>
              <a:srgbClr val="848BE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任意多边形: 形状 88">
              <a:extLst>
                <a:ext uri="{FF2B5EF4-FFF2-40B4-BE49-F238E27FC236}">
                  <a16:creationId xmlns:a16="http://schemas.microsoft.com/office/drawing/2014/main" id="{3869B1F5-B3E8-8773-8F77-5E0E4D1BB22A}"/>
                </a:ext>
              </a:extLst>
            </p:cNvPr>
            <p:cNvSpPr>
              <a:spLocks/>
            </p:cNvSpPr>
            <p:nvPr/>
          </p:nvSpPr>
          <p:spPr bwMode="auto">
            <a:xfrm>
              <a:off x="6675438" y="3400426"/>
              <a:ext cx="719138" cy="523875"/>
            </a:xfrm>
            <a:custGeom>
              <a:avLst/>
              <a:gdLst>
                <a:gd name="T0" fmla="*/ 149 w 191"/>
                <a:gd name="T1" fmla="*/ 3 h 139"/>
                <a:gd name="T2" fmla="*/ 10 w 191"/>
                <a:gd name="T3" fmla="*/ 99 h 139"/>
                <a:gd name="T4" fmla="*/ 4 w 191"/>
                <a:gd name="T5" fmla="*/ 126 h 139"/>
                <a:gd name="T6" fmla="*/ 42 w 191"/>
                <a:gd name="T7" fmla="*/ 134 h 139"/>
                <a:gd name="T8" fmla="*/ 170 w 191"/>
                <a:gd name="T9" fmla="*/ 60 h 139"/>
                <a:gd name="T10" fmla="*/ 188 w 191"/>
                <a:gd name="T11" fmla="*/ 36 h 139"/>
                <a:gd name="T12" fmla="*/ 184 w 191"/>
                <a:gd name="T13" fmla="*/ 8 h 139"/>
                <a:gd name="T14" fmla="*/ 149 w 191"/>
                <a:gd name="T15" fmla="*/ 3 h 13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1" h="139">
                  <a:moveTo>
                    <a:pt x="149" y="3"/>
                  </a:moveTo>
                  <a:cubicBezTo>
                    <a:pt x="92" y="16"/>
                    <a:pt x="42" y="51"/>
                    <a:pt x="10" y="99"/>
                  </a:cubicBezTo>
                  <a:cubicBezTo>
                    <a:pt x="5" y="107"/>
                    <a:pt x="0" y="117"/>
                    <a:pt x="4" y="126"/>
                  </a:cubicBezTo>
                  <a:cubicBezTo>
                    <a:pt x="10" y="139"/>
                    <a:pt x="28" y="138"/>
                    <a:pt x="42" y="134"/>
                  </a:cubicBezTo>
                  <a:cubicBezTo>
                    <a:pt x="90" y="120"/>
                    <a:pt x="134" y="94"/>
                    <a:pt x="170" y="60"/>
                  </a:cubicBezTo>
                  <a:cubicBezTo>
                    <a:pt x="177" y="53"/>
                    <a:pt x="184" y="45"/>
                    <a:pt x="188" y="36"/>
                  </a:cubicBezTo>
                  <a:cubicBezTo>
                    <a:pt x="191" y="27"/>
                    <a:pt x="191" y="15"/>
                    <a:pt x="184" y="8"/>
                  </a:cubicBezTo>
                  <a:cubicBezTo>
                    <a:pt x="175" y="0"/>
                    <a:pt x="161" y="1"/>
                    <a:pt x="149" y="3"/>
                  </a:cubicBezTo>
                  <a:close/>
                </a:path>
              </a:pathLst>
            </a:custGeom>
            <a:solidFill>
              <a:srgbClr val="E36C3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ustDataLst>
      <p:tags r:id="rId1"/>
    </p:custDataLst>
    <p:extLst>
      <p:ext uri="{BB962C8B-B14F-4D97-AF65-F5344CB8AC3E}">
        <p14:creationId xmlns:p14="http://schemas.microsoft.com/office/powerpoint/2010/main" val="17932344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F048D0B0-0003-C035-BDC4-7B75C85D96E4}"/>
              </a:ext>
            </a:extLst>
          </p:cNvPr>
          <p:cNvPicPr>
            <a:picLocks noChangeAspect="1"/>
          </p:cNvPicPr>
          <p:nvPr/>
        </p:nvPicPr>
        <p:blipFill>
          <a:blip r:embed="rId9">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grpSp>
        <p:nvGrpSpPr>
          <p:cNvPr id="2" name="组合 1">
            <a:extLst>
              <a:ext uri="{FF2B5EF4-FFF2-40B4-BE49-F238E27FC236}">
                <a16:creationId xmlns:a16="http://schemas.microsoft.com/office/drawing/2014/main" id="{29D27500-A4A6-AB3D-EA03-7E8DDC96A41A}"/>
              </a:ext>
            </a:extLst>
          </p:cNvPr>
          <p:cNvGrpSpPr/>
          <p:nvPr/>
        </p:nvGrpSpPr>
        <p:grpSpPr>
          <a:xfrm>
            <a:off x="645678" y="1303394"/>
            <a:ext cx="10785090" cy="4518300"/>
            <a:chOff x="645678" y="1303394"/>
            <a:chExt cx="10785090" cy="4518300"/>
          </a:xfrm>
        </p:grpSpPr>
        <p:sp>
          <p:nvSpPr>
            <p:cNvPr id="9" name="任意多边形: 形状 8">
              <a:extLst>
                <a:ext uri="{FF2B5EF4-FFF2-40B4-BE49-F238E27FC236}">
                  <a16:creationId xmlns:a16="http://schemas.microsoft.com/office/drawing/2014/main" id="{5B8BB512-63A2-4164-A45D-D4794BB742BA}"/>
                </a:ext>
              </a:extLst>
            </p:cNvPr>
            <p:cNvSpPr/>
            <p:nvPr/>
          </p:nvSpPr>
          <p:spPr bwMode="auto">
            <a:xfrm flipH="1">
              <a:off x="5279154" y="2605702"/>
              <a:ext cx="3274088" cy="3215992"/>
            </a:xfrm>
            <a:custGeom>
              <a:avLst/>
              <a:gdLst>
                <a:gd name="T0" fmla="*/ 1254 w 1400"/>
                <a:gd name="T1" fmla="*/ 0 h 1375"/>
                <a:gd name="T2" fmla="*/ 146 w 1400"/>
                <a:gd name="T3" fmla="*/ 120 h 1375"/>
                <a:gd name="T4" fmla="*/ 0 w 1400"/>
                <a:gd name="T5" fmla="*/ 265 h 1375"/>
                <a:gd name="T6" fmla="*/ 0 w 1400"/>
                <a:gd name="T7" fmla="*/ 1122 h 1375"/>
                <a:gd name="T8" fmla="*/ 146 w 1400"/>
                <a:gd name="T9" fmla="*/ 1267 h 1375"/>
                <a:gd name="T10" fmla="*/ 1254 w 1400"/>
                <a:gd name="T11" fmla="*/ 1375 h 1375"/>
                <a:gd name="T12" fmla="*/ 1400 w 1400"/>
                <a:gd name="T13" fmla="*/ 1230 h 1375"/>
                <a:gd name="T14" fmla="*/ 1400 w 1400"/>
                <a:gd name="T15" fmla="*/ 145 h 1375"/>
                <a:gd name="T16" fmla="*/ 1254 w 1400"/>
                <a:gd name="T17"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blipFill>
              <a:blip r:embed="rId10"/>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b="1">
                <a:solidFill>
                  <a:schemeClr val="lt1"/>
                </a:solidFill>
              </a:endParaRPr>
            </a:p>
          </p:txBody>
        </p:sp>
        <p:sp>
          <p:nvSpPr>
            <p:cNvPr id="47" name="文本框 46">
              <a:extLst>
                <a:ext uri="{FF2B5EF4-FFF2-40B4-BE49-F238E27FC236}">
                  <a16:creationId xmlns:a16="http://schemas.microsoft.com/office/drawing/2014/main" id="{EF49BEE1-CB67-44F2-B023-4638EE09120D}"/>
                </a:ext>
              </a:extLst>
            </p:cNvPr>
            <p:cNvSpPr txBox="1"/>
            <p:nvPr/>
          </p:nvSpPr>
          <p:spPr>
            <a:xfrm>
              <a:off x="645678" y="1927726"/>
              <a:ext cx="3987800" cy="1993238"/>
            </a:xfrm>
            <a:prstGeom prst="rect">
              <a:avLst/>
            </a:prstGeom>
            <a:noFill/>
          </p:spPr>
          <p:txBody>
            <a:bodyPr wrap="square" rtlCol="0" anchor="t" anchorCtr="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sz="1400">
                  <a:solidFill>
                    <a:schemeClr val="tx1"/>
                  </a:solidFill>
                  <a:latin typeface="微软雅黑" panose="020B0503020204020204" pitchFamily="34" charset="-122"/>
                  <a:ea typeface="微软雅黑" panose="020B0503020204020204" pitchFamily="34" charset="-122"/>
                </a:rPr>
                <a:t>输入层的作用是将原始域名进行预处理</a:t>
              </a:r>
              <a:r>
                <a:rPr lang="en-US" altLang="zh-CN" sz="1400">
                  <a:solidFill>
                    <a:schemeClr val="tx1"/>
                  </a:solidFill>
                  <a:latin typeface="微软雅黑" panose="020B0503020204020204" pitchFamily="34" charset="-122"/>
                  <a:ea typeface="微软雅黑" panose="020B0503020204020204" pitchFamily="34" charset="-122"/>
                </a:rPr>
                <a:t>, </a:t>
              </a:r>
              <a:r>
                <a:rPr lang="zh-CN" altLang="en-US" sz="1400">
                  <a:solidFill>
                    <a:schemeClr val="tx1"/>
                  </a:solidFill>
                  <a:latin typeface="微软雅黑" panose="020B0503020204020204" pitchFamily="34" charset="-122"/>
                  <a:ea typeface="微软雅黑" panose="020B0503020204020204" pitchFamily="34" charset="-122"/>
                </a:rPr>
                <a:t>并使得域名文本转化为机器能够理解的向量形式。本文设定所有域名的长度为 </a:t>
              </a:r>
              <a:r>
                <a:rPr lang="en-US" altLang="zh-CN" sz="1400">
                  <a:solidFill>
                    <a:schemeClr val="tx1"/>
                  </a:solidFill>
                  <a:latin typeface="微软雅黑" panose="020B0503020204020204" pitchFamily="34" charset="-122"/>
                  <a:ea typeface="微软雅黑" panose="020B0503020204020204" pitchFamily="34" charset="-122"/>
                </a:rPr>
                <a:t>L, </a:t>
              </a:r>
              <a:r>
                <a:rPr lang="zh-CN" altLang="en-US" sz="1400">
                  <a:solidFill>
                    <a:schemeClr val="tx1"/>
                  </a:solidFill>
                  <a:latin typeface="微软雅黑" panose="020B0503020204020204" pitchFamily="34" charset="-122"/>
                  <a:ea typeface="微软雅黑" panose="020B0503020204020204" pitchFamily="34" charset="-122"/>
                </a:rPr>
                <a:t>为实现长度的统一</a:t>
              </a:r>
              <a:r>
                <a:rPr lang="en-US" altLang="zh-CN" sz="1400">
                  <a:solidFill>
                    <a:schemeClr val="tx1"/>
                  </a:solidFill>
                  <a:latin typeface="微软雅黑" panose="020B0503020204020204" pitchFamily="34" charset="-122"/>
                  <a:ea typeface="微软雅黑" panose="020B0503020204020204" pitchFamily="34" charset="-122"/>
                </a:rPr>
                <a:t>, </a:t>
              </a:r>
              <a:r>
                <a:rPr lang="zh-CN" altLang="en-US" sz="1400">
                  <a:solidFill>
                    <a:schemeClr val="tx1"/>
                  </a:solidFill>
                  <a:latin typeface="微软雅黑" panose="020B0503020204020204" pitchFamily="34" charset="-122"/>
                  <a:ea typeface="微软雅黑" panose="020B0503020204020204" pitchFamily="34" charset="-122"/>
                </a:rPr>
                <a:t>将域名长度大于 </a:t>
              </a:r>
              <a:r>
                <a:rPr lang="en-US" altLang="zh-CN" sz="1400">
                  <a:solidFill>
                    <a:schemeClr val="tx1"/>
                  </a:solidFill>
                  <a:latin typeface="微软雅黑" panose="020B0503020204020204" pitchFamily="34" charset="-122"/>
                  <a:ea typeface="微软雅黑" panose="020B0503020204020204" pitchFamily="34" charset="-122"/>
                </a:rPr>
                <a:t>L </a:t>
              </a:r>
              <a:r>
                <a:rPr lang="zh-CN" altLang="en-US" sz="1400">
                  <a:solidFill>
                    <a:schemeClr val="tx1"/>
                  </a:solidFill>
                  <a:latin typeface="微软雅黑" panose="020B0503020204020204" pitchFamily="34" charset="-122"/>
                  <a:ea typeface="微软雅黑" panose="020B0503020204020204" pitchFamily="34" charset="-122"/>
                </a:rPr>
                <a:t>的域名进行截断</a:t>
              </a:r>
              <a:r>
                <a:rPr lang="en-US" altLang="zh-CN" sz="1400">
                  <a:solidFill>
                    <a:schemeClr val="tx1"/>
                  </a:solidFill>
                  <a:latin typeface="微软雅黑" panose="020B0503020204020204" pitchFamily="34" charset="-122"/>
                  <a:ea typeface="微软雅黑" panose="020B0503020204020204" pitchFamily="34" charset="-122"/>
                </a:rPr>
                <a:t>, </a:t>
              </a:r>
              <a:r>
                <a:rPr lang="zh-CN" altLang="en-US" sz="1400">
                  <a:solidFill>
                    <a:schemeClr val="tx1"/>
                  </a:solidFill>
                  <a:latin typeface="微软雅黑" panose="020B0503020204020204" pitchFamily="34" charset="-122"/>
                  <a:ea typeface="微软雅黑" panose="020B0503020204020204" pitchFamily="34" charset="-122"/>
                </a:rPr>
                <a:t>对于域名长度小于 </a:t>
              </a:r>
              <a:r>
                <a:rPr lang="en-US" altLang="zh-CN" sz="1400">
                  <a:solidFill>
                    <a:schemeClr val="tx1"/>
                  </a:solidFill>
                  <a:latin typeface="微软雅黑" panose="020B0503020204020204" pitchFamily="34" charset="-122"/>
                  <a:ea typeface="微软雅黑" panose="020B0503020204020204" pitchFamily="34" charset="-122"/>
                </a:rPr>
                <a:t>L </a:t>
              </a:r>
              <a:r>
                <a:rPr lang="zh-CN" altLang="en-US" sz="1400">
                  <a:solidFill>
                    <a:schemeClr val="tx1"/>
                  </a:solidFill>
                  <a:latin typeface="微软雅黑" panose="020B0503020204020204" pitchFamily="34" charset="-122"/>
                  <a:ea typeface="微软雅黑" panose="020B0503020204020204" pitchFamily="34" charset="-122"/>
                </a:rPr>
                <a:t>的域名在右侧填 </a:t>
              </a:r>
              <a:r>
                <a:rPr lang="en-US" altLang="zh-CN" sz="1400">
                  <a:solidFill>
                    <a:schemeClr val="tx1"/>
                  </a:solidFill>
                  <a:latin typeface="微软雅黑" panose="020B0503020204020204" pitchFamily="34" charset="-122"/>
                  <a:ea typeface="微软雅黑" panose="020B0503020204020204" pitchFamily="34" charset="-122"/>
                </a:rPr>
                <a:t>0, </a:t>
              </a:r>
              <a:r>
                <a:rPr lang="zh-CN" altLang="en-US" sz="1400">
                  <a:solidFill>
                    <a:schemeClr val="tx1"/>
                  </a:solidFill>
                  <a:latin typeface="微软雅黑" panose="020B0503020204020204" pitchFamily="34" charset="-122"/>
                  <a:ea typeface="微软雅黑" panose="020B0503020204020204" pitchFamily="34" charset="-122"/>
                </a:rPr>
                <a:t>使用以上方法使得样本所有域名文本长度达到 </a:t>
              </a:r>
              <a:r>
                <a:rPr lang="en-US" altLang="zh-CN" sz="1400">
                  <a:solidFill>
                    <a:schemeClr val="tx1"/>
                  </a:solidFill>
                  <a:latin typeface="微软雅黑" panose="020B0503020204020204" pitchFamily="34" charset="-122"/>
                  <a:ea typeface="微软雅黑" panose="020B0503020204020204" pitchFamily="34" charset="-122"/>
                </a:rPr>
                <a:t>L</a:t>
              </a:r>
            </a:p>
          </p:txBody>
        </p:sp>
        <p:sp>
          <p:nvSpPr>
            <p:cNvPr id="8" name="任意多边形: 形状 7">
              <a:extLst>
                <a:ext uri="{FF2B5EF4-FFF2-40B4-BE49-F238E27FC236}">
                  <a16:creationId xmlns:a16="http://schemas.microsoft.com/office/drawing/2014/main" id="{3839A7E7-8924-4D86-958B-FFB04E7E7B0D}"/>
                </a:ext>
              </a:extLst>
            </p:cNvPr>
            <p:cNvSpPr/>
            <p:nvPr/>
          </p:nvSpPr>
          <p:spPr bwMode="auto">
            <a:xfrm>
              <a:off x="7185126" y="1303394"/>
              <a:ext cx="4245642" cy="4170306"/>
            </a:xfrm>
            <a:custGeom>
              <a:avLst/>
              <a:gdLst>
                <a:gd name="T0" fmla="*/ 1254 w 1400"/>
                <a:gd name="T1" fmla="*/ 0 h 1375"/>
                <a:gd name="T2" fmla="*/ 146 w 1400"/>
                <a:gd name="T3" fmla="*/ 120 h 1375"/>
                <a:gd name="T4" fmla="*/ 0 w 1400"/>
                <a:gd name="T5" fmla="*/ 265 h 1375"/>
                <a:gd name="T6" fmla="*/ 0 w 1400"/>
                <a:gd name="T7" fmla="*/ 1122 h 1375"/>
                <a:gd name="T8" fmla="*/ 146 w 1400"/>
                <a:gd name="T9" fmla="*/ 1267 h 1375"/>
                <a:gd name="T10" fmla="*/ 1254 w 1400"/>
                <a:gd name="T11" fmla="*/ 1375 h 1375"/>
                <a:gd name="T12" fmla="*/ 1400 w 1400"/>
                <a:gd name="T13" fmla="*/ 1230 h 1375"/>
                <a:gd name="T14" fmla="*/ 1400 w 1400"/>
                <a:gd name="T15" fmla="*/ 145 h 1375"/>
                <a:gd name="T16" fmla="*/ 1254 w 1400"/>
                <a:gd name="T17" fmla="*/ 0 h 13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00" h="1375">
                  <a:moveTo>
                    <a:pt x="1254" y="0"/>
                  </a:moveTo>
                  <a:cubicBezTo>
                    <a:pt x="146" y="120"/>
                    <a:pt x="146" y="120"/>
                    <a:pt x="146" y="120"/>
                  </a:cubicBezTo>
                  <a:cubicBezTo>
                    <a:pt x="66" y="120"/>
                    <a:pt x="0" y="185"/>
                    <a:pt x="0" y="265"/>
                  </a:cubicBezTo>
                  <a:cubicBezTo>
                    <a:pt x="0" y="1122"/>
                    <a:pt x="0" y="1122"/>
                    <a:pt x="0" y="1122"/>
                  </a:cubicBezTo>
                  <a:cubicBezTo>
                    <a:pt x="0" y="1202"/>
                    <a:pt x="66" y="1267"/>
                    <a:pt x="146" y="1267"/>
                  </a:cubicBezTo>
                  <a:cubicBezTo>
                    <a:pt x="1254" y="1375"/>
                    <a:pt x="1254" y="1375"/>
                    <a:pt x="1254" y="1375"/>
                  </a:cubicBezTo>
                  <a:cubicBezTo>
                    <a:pt x="1334" y="1375"/>
                    <a:pt x="1400" y="1310"/>
                    <a:pt x="1400" y="1230"/>
                  </a:cubicBezTo>
                  <a:cubicBezTo>
                    <a:pt x="1400" y="145"/>
                    <a:pt x="1400" y="145"/>
                    <a:pt x="1400" y="145"/>
                  </a:cubicBezTo>
                  <a:cubicBezTo>
                    <a:pt x="1400" y="65"/>
                    <a:pt x="1334" y="0"/>
                    <a:pt x="1254" y="0"/>
                  </a:cubicBezTo>
                </a:path>
              </a:pathLst>
            </a:custGeom>
            <a:blipFill>
              <a:blip r:embed="rId11"/>
              <a:stretch>
                <a:fillRect/>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p>
          </p:txBody>
        </p:sp>
      </p:grpSp>
      <p:grpSp>
        <p:nvGrpSpPr>
          <p:cNvPr id="4" name="组合 3">
            <a:extLst>
              <a:ext uri="{FF2B5EF4-FFF2-40B4-BE49-F238E27FC236}">
                <a16:creationId xmlns:a16="http://schemas.microsoft.com/office/drawing/2014/main" id="{2BC0B1A0-3435-7345-3377-6B05A12143D0}"/>
              </a:ext>
            </a:extLst>
          </p:cNvPr>
          <p:cNvGrpSpPr/>
          <p:nvPr/>
        </p:nvGrpSpPr>
        <p:grpSpPr>
          <a:xfrm>
            <a:off x="260208" y="264665"/>
            <a:ext cx="9719279" cy="314197"/>
            <a:chOff x="5315329" y="170572"/>
            <a:chExt cx="9719279" cy="314197"/>
          </a:xfrm>
        </p:grpSpPr>
        <p:sp>
          <p:nvSpPr>
            <p:cNvPr id="5" name="PA_矩形 1122">
              <a:extLst>
                <a:ext uri="{FF2B5EF4-FFF2-40B4-BE49-F238E27FC236}">
                  <a16:creationId xmlns:a16="http://schemas.microsoft.com/office/drawing/2014/main" id="{ACE8B0B9-70D7-1E12-4567-E2CB87BF3BE6}"/>
                </a:ext>
              </a:extLst>
            </p:cNvPr>
            <p:cNvSpPr/>
            <p:nvPr>
              <p:custDataLst>
                <p:tags r:id="rId2"/>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6" name="PA_矩形 1123">
              <a:extLst>
                <a:ext uri="{FF2B5EF4-FFF2-40B4-BE49-F238E27FC236}">
                  <a16:creationId xmlns:a16="http://schemas.microsoft.com/office/drawing/2014/main" id="{73D1CAA4-FB85-0664-939F-2C67715DF47B}"/>
                </a:ext>
              </a:extLst>
            </p:cNvPr>
            <p:cNvSpPr/>
            <p:nvPr>
              <p:custDataLst>
                <p:tags r:id="rId3"/>
              </p:custDataLst>
            </p:nvPr>
          </p:nvSpPr>
          <p:spPr>
            <a:xfrm>
              <a:off x="6720681" y="170619"/>
              <a:ext cx="1082348" cy="307777"/>
            </a:xfrm>
            <a:prstGeom prst="rect">
              <a:avLst/>
            </a:prstGeom>
          </p:spPr>
          <p:txBody>
            <a:bodyPr wrap="none">
              <a:spAutoFit/>
            </a:bodyPr>
            <a:lstStyle/>
            <a:p>
              <a:r>
                <a:rPr lang="zh-CN" altLang="en-US" sz="1400">
                  <a:solidFill>
                    <a:srgbClr val="FFC107"/>
                  </a:solidFill>
                  <a:cs typeface="+mn-ea"/>
                  <a:sym typeface="+mn-lt"/>
                </a:rPr>
                <a:t>设计与实现</a:t>
              </a:r>
            </a:p>
          </p:txBody>
        </p:sp>
        <p:sp>
          <p:nvSpPr>
            <p:cNvPr id="7" name="PA_矩形 1125">
              <a:extLst>
                <a:ext uri="{FF2B5EF4-FFF2-40B4-BE49-F238E27FC236}">
                  <a16:creationId xmlns:a16="http://schemas.microsoft.com/office/drawing/2014/main" id="{125D00A3-BB47-3BAD-4B85-D556034D5F38}"/>
                </a:ext>
              </a:extLst>
            </p:cNvPr>
            <p:cNvSpPr/>
            <p:nvPr>
              <p:custDataLst>
                <p:tags r:id="rId4"/>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11" name="PA_矩形 1126">
              <a:extLst>
                <a:ext uri="{FF2B5EF4-FFF2-40B4-BE49-F238E27FC236}">
                  <a16:creationId xmlns:a16="http://schemas.microsoft.com/office/drawing/2014/main" id="{D053EF0D-CA5E-230E-0294-BE0FFCE90EB6}"/>
                </a:ext>
              </a:extLst>
            </p:cNvPr>
            <p:cNvSpPr/>
            <p:nvPr>
              <p:custDataLst>
                <p:tags r:id="rId5"/>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12" name="PA_矩形 1127">
              <a:extLst>
                <a:ext uri="{FF2B5EF4-FFF2-40B4-BE49-F238E27FC236}">
                  <a16:creationId xmlns:a16="http://schemas.microsoft.com/office/drawing/2014/main" id="{78F6DFFD-1671-FBE0-4509-A4466BFC3A25}"/>
                </a:ext>
              </a:extLst>
            </p:cNvPr>
            <p:cNvSpPr/>
            <p:nvPr>
              <p:custDataLst>
                <p:tags r:id="rId6"/>
              </p:custDataLst>
            </p:nvPr>
          </p:nvSpPr>
          <p:spPr>
            <a:xfrm>
              <a:off x="10805565" y="176992"/>
              <a:ext cx="4229043" cy="307777"/>
            </a:xfrm>
            <a:prstGeom prst="rect">
              <a:avLst/>
            </a:prstGeom>
          </p:spPr>
          <p:txBody>
            <a:bodyPr wrap="none">
              <a:spAutoFit/>
            </a:bodyPr>
            <a:lstStyle/>
            <a:p>
              <a:r>
                <a:rPr lang="zh-CN" altLang="en-US" sz="1400" u="sng">
                  <a:solidFill>
                    <a:srgbClr val="FFC107"/>
                  </a:solidFill>
                  <a:cs typeface="+mn-ea"/>
                  <a:sym typeface="+mn-lt"/>
                </a:rPr>
                <a:t>设计与实现</a:t>
              </a:r>
              <a:r>
                <a:rPr lang="en-US" altLang="zh-CN" sz="1400" u="sng">
                  <a:solidFill>
                    <a:srgbClr val="FFC107"/>
                  </a:solidFill>
                  <a:cs typeface="+mn-ea"/>
                  <a:sym typeface="+mn-lt"/>
                </a:rPr>
                <a:t>——DGA</a:t>
              </a:r>
              <a:r>
                <a:rPr lang="zh-CN" altLang="en-US" sz="1400" u="sng">
                  <a:solidFill>
                    <a:srgbClr val="FFC107"/>
                  </a:solidFill>
                  <a:cs typeface="+mn-ea"/>
                  <a:sym typeface="+mn-lt"/>
                </a:rPr>
                <a:t>域名检测模型架构</a:t>
              </a:r>
              <a:r>
                <a:rPr lang="en-US" altLang="zh-CN" sz="1400" u="sng">
                  <a:solidFill>
                    <a:srgbClr val="FFC107"/>
                  </a:solidFill>
                  <a:cs typeface="+mn-ea"/>
                  <a:sym typeface="+mn-lt"/>
                </a:rPr>
                <a:t>——</a:t>
              </a:r>
              <a:r>
                <a:rPr lang="zh-CN" altLang="en-US" sz="1400" u="sng">
                  <a:solidFill>
                    <a:srgbClr val="FFC107"/>
                  </a:solidFill>
                  <a:cs typeface="+mn-ea"/>
                  <a:sym typeface="+mn-lt"/>
                </a:rPr>
                <a:t>输入层</a:t>
              </a:r>
            </a:p>
          </p:txBody>
        </p:sp>
      </p:grpSp>
    </p:spTree>
    <p:custDataLst>
      <p:tags r:id="rId1"/>
    </p:custDataLst>
    <p:extLst>
      <p:ext uri="{BB962C8B-B14F-4D97-AF65-F5344CB8AC3E}">
        <p14:creationId xmlns:p14="http://schemas.microsoft.com/office/powerpoint/2010/main" val="16661833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a:extLst>
              <a:ext uri="{FF2B5EF4-FFF2-40B4-BE49-F238E27FC236}">
                <a16:creationId xmlns:a16="http://schemas.microsoft.com/office/drawing/2014/main" id="{C324FB92-BA27-0C98-67FD-90AB546E56E5}"/>
              </a:ext>
            </a:extLst>
          </p:cNvPr>
          <p:cNvPicPr>
            <a:picLocks noChangeAspect="1"/>
          </p:cNvPicPr>
          <p:nvPr/>
        </p:nvPicPr>
        <p:blipFill>
          <a:blip r:embed="rId8">
            <a:alphaModFix amt="20000"/>
            <a:extLst>
              <a:ext uri="{28A0092B-C50C-407E-A947-70E740481C1C}">
                <a14:useLocalDpi xmlns:a14="http://schemas.microsoft.com/office/drawing/2010/main" val="0"/>
              </a:ext>
            </a:extLst>
          </a:blip>
          <a:stretch>
            <a:fillRect/>
          </a:stretch>
        </p:blipFill>
        <p:spPr>
          <a:xfrm>
            <a:off x="1" y="0"/>
            <a:ext cx="12191999" cy="6858000"/>
          </a:xfrm>
          <a:prstGeom prst="rect">
            <a:avLst/>
          </a:prstGeom>
          <a:noFill/>
          <a:effectLst/>
        </p:spPr>
      </p:pic>
      <p:sp>
        <p:nvSpPr>
          <p:cNvPr id="8" name="Oval 15"/>
          <p:cNvSpPr/>
          <p:nvPr/>
        </p:nvSpPr>
        <p:spPr>
          <a:xfrm>
            <a:off x="881190" y="1693526"/>
            <a:ext cx="2970042" cy="2970042"/>
          </a:xfrm>
          <a:prstGeom prst="ellipse">
            <a:avLst/>
          </a:prstGeom>
          <a:noFill/>
          <a:ln>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nvGrpSpPr>
          <p:cNvPr id="9" name="Group 2"/>
          <p:cNvGrpSpPr/>
          <p:nvPr/>
        </p:nvGrpSpPr>
        <p:grpSpPr>
          <a:xfrm>
            <a:off x="411701" y="2053095"/>
            <a:ext cx="3390929" cy="2524786"/>
            <a:chOff x="4141490" y="2389979"/>
            <a:chExt cx="3390929" cy="2524786"/>
          </a:xfrm>
        </p:grpSpPr>
        <p:grpSp>
          <p:nvGrpSpPr>
            <p:cNvPr id="10" name="Group 11"/>
            <p:cNvGrpSpPr/>
            <p:nvPr/>
          </p:nvGrpSpPr>
          <p:grpSpPr>
            <a:xfrm>
              <a:off x="4141490" y="2389979"/>
              <a:ext cx="3390929" cy="2524786"/>
              <a:chOff x="3497941" y="1465941"/>
              <a:chExt cx="4347030" cy="3236688"/>
            </a:xfrm>
          </p:grpSpPr>
          <p:sp>
            <p:nvSpPr>
              <p:cNvPr id="13" name="Freeform: Shape 12"/>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1">
                      <a:lumMod val="75000"/>
                    </a:schemeClr>
                  </a:gs>
                  <a:gs pos="56000">
                    <a:schemeClr val="accent1">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14" name="Oval 13"/>
              <p:cNvSpPr/>
              <p:nvPr/>
            </p:nvSpPr>
            <p:spPr>
              <a:xfrm>
                <a:off x="3497941" y="1465941"/>
                <a:ext cx="1574802" cy="1574802"/>
              </a:xfrm>
              <a:prstGeom prst="ellipse">
                <a:avLst/>
              </a:prstGeom>
              <a:solidFill>
                <a:srgbClr val="2842A2"/>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2" name="TextBox 22"/>
            <p:cNvSpPr txBox="1"/>
            <p:nvPr/>
          </p:nvSpPr>
          <p:spPr>
            <a:xfrm>
              <a:off x="4207142" y="2849515"/>
              <a:ext cx="1012293" cy="400110"/>
            </a:xfrm>
            <a:prstGeom prst="rect">
              <a:avLst/>
            </a:prstGeom>
            <a:noFill/>
          </p:spPr>
          <p:txBody>
            <a:bodyPr wrap="square" rtlCol="0">
              <a:spAutoFit/>
            </a:bodyPr>
            <a:lstStyle/>
            <a:p>
              <a:pPr algn="ctr"/>
              <a:r>
                <a:rPr lang="en-US" altLang="zh-CN" sz="1000">
                  <a:solidFill>
                    <a:schemeClr val="accent4">
                      <a:lumMod val="40000"/>
                      <a:lumOff val="60000"/>
                    </a:schemeClr>
                  </a:solidFill>
                  <a:cs typeface="+mn-ea"/>
                  <a:sym typeface="+mn-lt"/>
                </a:rPr>
                <a:t> Transformer encoder </a:t>
              </a:r>
              <a:endParaRPr lang="zh-CN" altLang="en-US" sz="1000">
                <a:solidFill>
                  <a:schemeClr val="accent4">
                    <a:lumMod val="40000"/>
                    <a:lumOff val="60000"/>
                  </a:schemeClr>
                </a:solidFill>
                <a:cs typeface="+mn-ea"/>
                <a:sym typeface="+mn-lt"/>
              </a:endParaRPr>
            </a:p>
          </p:txBody>
        </p:sp>
      </p:grpSp>
      <p:grpSp>
        <p:nvGrpSpPr>
          <p:cNvPr id="15" name="Group 4"/>
          <p:cNvGrpSpPr/>
          <p:nvPr/>
        </p:nvGrpSpPr>
        <p:grpSpPr>
          <a:xfrm>
            <a:off x="3155921" y="2053095"/>
            <a:ext cx="3390929" cy="2524786"/>
            <a:chOff x="6885710" y="2389979"/>
            <a:chExt cx="3390929" cy="2524786"/>
          </a:xfrm>
        </p:grpSpPr>
        <p:grpSp>
          <p:nvGrpSpPr>
            <p:cNvPr id="16" name="Group 16"/>
            <p:cNvGrpSpPr/>
            <p:nvPr/>
          </p:nvGrpSpPr>
          <p:grpSpPr>
            <a:xfrm>
              <a:off x="6885710" y="2389979"/>
              <a:ext cx="3390929" cy="2524786"/>
              <a:chOff x="3497941" y="1465941"/>
              <a:chExt cx="4347030" cy="3236688"/>
            </a:xfrm>
          </p:grpSpPr>
          <p:sp>
            <p:nvSpPr>
              <p:cNvPr id="19" name="Freeform: Shape 17"/>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2"/>
                  </a:gs>
                  <a:gs pos="56000">
                    <a:schemeClr val="accent4">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0" name="Oval 18"/>
              <p:cNvSpPr/>
              <p:nvPr/>
            </p:nvSpPr>
            <p:spPr>
              <a:xfrm>
                <a:off x="3497941" y="1465941"/>
                <a:ext cx="1574802" cy="1574802"/>
              </a:xfrm>
              <a:prstGeom prst="ellipse">
                <a:avLst/>
              </a:prstGeom>
              <a:solidFill>
                <a:srgbClr val="FFC107"/>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18" name="TextBox 23"/>
            <p:cNvSpPr txBox="1"/>
            <p:nvPr/>
          </p:nvSpPr>
          <p:spPr>
            <a:xfrm>
              <a:off x="6958906" y="2926459"/>
              <a:ext cx="1163452" cy="246221"/>
            </a:xfrm>
            <a:prstGeom prst="rect">
              <a:avLst/>
            </a:prstGeom>
            <a:noFill/>
          </p:spPr>
          <p:txBody>
            <a:bodyPr wrap="square" rtlCol="0">
              <a:spAutoFit/>
            </a:bodyPr>
            <a:lstStyle/>
            <a:p>
              <a:pPr algn="ctr"/>
              <a:r>
                <a:rPr lang="en-US" altLang="zh-CN" sz="1000">
                  <a:solidFill>
                    <a:schemeClr val="accent4">
                      <a:lumMod val="40000"/>
                      <a:lumOff val="60000"/>
                    </a:schemeClr>
                  </a:solidFill>
                  <a:cs typeface="+mn-ea"/>
                  <a:sym typeface="+mn-lt"/>
                </a:rPr>
                <a:t>R_SKNET</a:t>
              </a:r>
            </a:p>
          </p:txBody>
        </p:sp>
      </p:grpSp>
      <p:grpSp>
        <p:nvGrpSpPr>
          <p:cNvPr id="21" name="Group 5"/>
          <p:cNvGrpSpPr/>
          <p:nvPr/>
        </p:nvGrpSpPr>
        <p:grpSpPr>
          <a:xfrm>
            <a:off x="1759510" y="3953219"/>
            <a:ext cx="3390929" cy="2524786"/>
            <a:chOff x="5489299" y="4290103"/>
            <a:chExt cx="3390929" cy="2524786"/>
          </a:xfrm>
        </p:grpSpPr>
        <p:grpSp>
          <p:nvGrpSpPr>
            <p:cNvPr id="22" name="Group 19"/>
            <p:cNvGrpSpPr/>
            <p:nvPr/>
          </p:nvGrpSpPr>
          <p:grpSpPr>
            <a:xfrm>
              <a:off x="5489299" y="4290103"/>
              <a:ext cx="3390929" cy="2524786"/>
              <a:chOff x="3497941" y="1465941"/>
              <a:chExt cx="4347030" cy="3236688"/>
            </a:xfrm>
          </p:grpSpPr>
          <p:sp>
            <p:nvSpPr>
              <p:cNvPr id="25" name="Freeform: Shape 20"/>
              <p:cNvSpPr/>
              <p:nvPr/>
            </p:nvSpPr>
            <p:spPr>
              <a:xfrm>
                <a:off x="3722914" y="1712687"/>
                <a:ext cx="4122057" cy="2989942"/>
              </a:xfrm>
              <a:custGeom>
                <a:avLst/>
                <a:gdLst>
                  <a:gd name="connsiteX0" fmla="*/ 0 w 4122057"/>
                  <a:gd name="connsiteY0" fmla="*/ 1081313 h 2989942"/>
                  <a:gd name="connsiteX1" fmla="*/ 1908629 w 4122057"/>
                  <a:gd name="connsiteY1" fmla="*/ 2989942 h 2989942"/>
                  <a:gd name="connsiteX2" fmla="*/ 4122057 w 4122057"/>
                  <a:gd name="connsiteY2" fmla="*/ 2989942 h 2989942"/>
                  <a:gd name="connsiteX3" fmla="*/ 1132115 w 4122057"/>
                  <a:gd name="connsiteY3" fmla="*/ 0 h 2989942"/>
                  <a:gd name="connsiteX4" fmla="*/ 0 w 4122057"/>
                  <a:gd name="connsiteY4" fmla="*/ 1081313 h 298994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2057" h="2989942">
                    <a:moveTo>
                      <a:pt x="0" y="1081313"/>
                    </a:moveTo>
                    <a:lnTo>
                      <a:pt x="1908629" y="2989942"/>
                    </a:lnTo>
                    <a:lnTo>
                      <a:pt x="4122057" y="2989942"/>
                    </a:lnTo>
                    <a:lnTo>
                      <a:pt x="1132115" y="0"/>
                    </a:lnTo>
                    <a:lnTo>
                      <a:pt x="0" y="1081313"/>
                    </a:lnTo>
                    <a:close/>
                  </a:path>
                </a:pathLst>
              </a:custGeom>
              <a:gradFill>
                <a:gsLst>
                  <a:gs pos="0">
                    <a:schemeClr val="accent4"/>
                  </a:gs>
                  <a:gs pos="56000">
                    <a:schemeClr val="accent5">
                      <a:alpha val="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sp>
            <p:nvSpPr>
              <p:cNvPr id="26" name="Oval 21"/>
              <p:cNvSpPr/>
              <p:nvPr/>
            </p:nvSpPr>
            <p:spPr>
              <a:xfrm>
                <a:off x="3497941" y="1465941"/>
                <a:ext cx="1574802" cy="1574802"/>
              </a:xfrm>
              <a:prstGeom prst="ellipse">
                <a:avLst/>
              </a:prstGeom>
              <a:solidFill>
                <a:schemeClr val="accent4"/>
              </a:solidFill>
              <a:ln>
                <a:noFill/>
              </a:ln>
              <a:effectLst>
                <a:outerShdw blurRad="50800" dist="25400" dir="2700000" algn="tl" rotWithShape="0">
                  <a:prstClr val="black">
                    <a:alpha val="6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sym typeface="+mn-lt"/>
                </a:endParaRPr>
              </a:p>
            </p:txBody>
          </p:sp>
        </p:grpSp>
        <p:sp>
          <p:nvSpPr>
            <p:cNvPr id="24" name="TextBox 25"/>
            <p:cNvSpPr txBox="1"/>
            <p:nvPr/>
          </p:nvSpPr>
          <p:spPr>
            <a:xfrm>
              <a:off x="5514274" y="4781291"/>
              <a:ext cx="1163452" cy="400110"/>
            </a:xfrm>
            <a:prstGeom prst="rect">
              <a:avLst/>
            </a:prstGeom>
            <a:noFill/>
          </p:spPr>
          <p:txBody>
            <a:bodyPr wrap="square" rtlCol="0">
              <a:spAutoFit/>
            </a:bodyPr>
            <a:lstStyle/>
            <a:p>
              <a:pPr algn="ctr"/>
              <a:r>
                <a:rPr lang="en-US" altLang="zh-CN" sz="1000">
                  <a:solidFill>
                    <a:schemeClr val="accent4">
                      <a:lumMod val="40000"/>
                      <a:lumOff val="60000"/>
                    </a:schemeClr>
                  </a:solidFill>
                  <a:cs typeface="+mn-ea"/>
                  <a:sym typeface="+mn-lt"/>
                </a:rPr>
                <a:t> EFAM</a:t>
              </a:r>
              <a:r>
                <a:rPr lang="zh-CN" altLang="en-US" sz="1000">
                  <a:solidFill>
                    <a:schemeClr val="accent4">
                      <a:lumMod val="40000"/>
                      <a:lumOff val="60000"/>
                    </a:schemeClr>
                  </a:solidFill>
                  <a:cs typeface="+mn-ea"/>
                  <a:sym typeface="+mn-lt"/>
                </a:rPr>
                <a:t>高效融合注意力模块 </a:t>
              </a:r>
            </a:p>
          </p:txBody>
        </p:sp>
      </p:grpSp>
      <p:grpSp>
        <p:nvGrpSpPr>
          <p:cNvPr id="27" name="组合 26">
            <a:extLst>
              <a:ext uri="{FF2B5EF4-FFF2-40B4-BE49-F238E27FC236}">
                <a16:creationId xmlns:a16="http://schemas.microsoft.com/office/drawing/2014/main" id="{C08F08F7-3C19-C5FC-982F-DFD0E6161930}"/>
              </a:ext>
            </a:extLst>
          </p:cNvPr>
          <p:cNvGrpSpPr/>
          <p:nvPr/>
        </p:nvGrpSpPr>
        <p:grpSpPr>
          <a:xfrm>
            <a:off x="260208" y="264665"/>
            <a:ext cx="10078351" cy="314197"/>
            <a:chOff x="5315329" y="170572"/>
            <a:chExt cx="10078351" cy="314197"/>
          </a:xfrm>
        </p:grpSpPr>
        <p:sp>
          <p:nvSpPr>
            <p:cNvPr id="28" name="PA_矩形 1122">
              <a:extLst>
                <a:ext uri="{FF2B5EF4-FFF2-40B4-BE49-F238E27FC236}">
                  <a16:creationId xmlns:a16="http://schemas.microsoft.com/office/drawing/2014/main" id="{8770B8A6-43ED-466B-AF91-74BAC3B9BE00}"/>
                </a:ext>
              </a:extLst>
            </p:cNvPr>
            <p:cNvSpPr/>
            <p:nvPr>
              <p:custDataLst>
                <p:tags r:id="rId1"/>
              </p:custDataLst>
            </p:nvPr>
          </p:nvSpPr>
          <p:spPr>
            <a:xfrm>
              <a:off x="5315329" y="170620"/>
              <a:ext cx="1082348" cy="307777"/>
            </a:xfrm>
            <a:prstGeom prst="rect">
              <a:avLst/>
            </a:prstGeom>
          </p:spPr>
          <p:txBody>
            <a:bodyPr wrap="none">
              <a:spAutoFit/>
            </a:bodyPr>
            <a:lstStyle/>
            <a:p>
              <a:r>
                <a:rPr lang="zh-CN" altLang="en-US" sz="1400">
                  <a:cs typeface="+mn-ea"/>
                  <a:sym typeface="+mn-lt"/>
                </a:rPr>
                <a:t>背景与意义</a:t>
              </a:r>
            </a:p>
          </p:txBody>
        </p:sp>
        <p:sp>
          <p:nvSpPr>
            <p:cNvPr id="29" name="PA_矩形 1123">
              <a:extLst>
                <a:ext uri="{FF2B5EF4-FFF2-40B4-BE49-F238E27FC236}">
                  <a16:creationId xmlns:a16="http://schemas.microsoft.com/office/drawing/2014/main" id="{B061418A-C836-D845-AAA4-672F2519328F}"/>
                </a:ext>
              </a:extLst>
            </p:cNvPr>
            <p:cNvSpPr/>
            <p:nvPr>
              <p:custDataLst>
                <p:tags r:id="rId2"/>
              </p:custDataLst>
            </p:nvPr>
          </p:nvSpPr>
          <p:spPr>
            <a:xfrm>
              <a:off x="6720681" y="170619"/>
              <a:ext cx="1082348" cy="307777"/>
            </a:xfrm>
            <a:prstGeom prst="rect">
              <a:avLst/>
            </a:prstGeom>
          </p:spPr>
          <p:txBody>
            <a:bodyPr wrap="none">
              <a:spAutoFit/>
            </a:bodyPr>
            <a:lstStyle/>
            <a:p>
              <a:r>
                <a:rPr lang="zh-CN" altLang="en-US" sz="1400">
                  <a:solidFill>
                    <a:srgbClr val="FFC107"/>
                  </a:solidFill>
                  <a:cs typeface="+mn-ea"/>
                  <a:sym typeface="+mn-lt"/>
                </a:rPr>
                <a:t>设计与实现</a:t>
              </a:r>
            </a:p>
          </p:txBody>
        </p:sp>
        <p:sp>
          <p:nvSpPr>
            <p:cNvPr id="30" name="PA_矩形 1125">
              <a:extLst>
                <a:ext uri="{FF2B5EF4-FFF2-40B4-BE49-F238E27FC236}">
                  <a16:creationId xmlns:a16="http://schemas.microsoft.com/office/drawing/2014/main" id="{402569F1-5046-1A0E-C76F-C14524A90637}"/>
                </a:ext>
              </a:extLst>
            </p:cNvPr>
            <p:cNvSpPr/>
            <p:nvPr>
              <p:custDataLst>
                <p:tags r:id="rId3"/>
              </p:custDataLst>
            </p:nvPr>
          </p:nvSpPr>
          <p:spPr>
            <a:xfrm>
              <a:off x="8169559" y="170572"/>
              <a:ext cx="1082348" cy="307777"/>
            </a:xfrm>
            <a:prstGeom prst="rect">
              <a:avLst/>
            </a:prstGeom>
          </p:spPr>
          <p:txBody>
            <a:bodyPr wrap="none">
              <a:spAutoFit/>
            </a:bodyPr>
            <a:lstStyle/>
            <a:p>
              <a:r>
                <a:rPr lang="zh-CN" altLang="en-US" sz="1400">
                  <a:cs typeface="+mn-ea"/>
                  <a:sym typeface="+mn-lt"/>
                </a:rPr>
                <a:t>展示与测试</a:t>
              </a:r>
            </a:p>
          </p:txBody>
        </p:sp>
        <p:sp>
          <p:nvSpPr>
            <p:cNvPr id="31" name="PA_矩形 1126">
              <a:extLst>
                <a:ext uri="{FF2B5EF4-FFF2-40B4-BE49-F238E27FC236}">
                  <a16:creationId xmlns:a16="http://schemas.microsoft.com/office/drawing/2014/main" id="{8B88C376-C278-5EC8-46FC-2973964ACC81}"/>
                </a:ext>
              </a:extLst>
            </p:cNvPr>
            <p:cNvSpPr/>
            <p:nvPr>
              <p:custDataLst>
                <p:tags r:id="rId4"/>
              </p:custDataLst>
            </p:nvPr>
          </p:nvSpPr>
          <p:spPr>
            <a:xfrm>
              <a:off x="9618437" y="170572"/>
              <a:ext cx="1082348" cy="307777"/>
            </a:xfrm>
            <a:prstGeom prst="rect">
              <a:avLst/>
            </a:prstGeom>
          </p:spPr>
          <p:txBody>
            <a:bodyPr wrap="none">
              <a:spAutoFit/>
            </a:bodyPr>
            <a:lstStyle/>
            <a:p>
              <a:r>
                <a:rPr lang="zh-CN" altLang="en-US" sz="1400">
                  <a:cs typeface="+mn-ea"/>
                  <a:sym typeface="+mn-lt"/>
                </a:rPr>
                <a:t>总结与展望</a:t>
              </a:r>
            </a:p>
          </p:txBody>
        </p:sp>
        <p:sp>
          <p:nvSpPr>
            <p:cNvPr id="32" name="PA_矩形 1127">
              <a:extLst>
                <a:ext uri="{FF2B5EF4-FFF2-40B4-BE49-F238E27FC236}">
                  <a16:creationId xmlns:a16="http://schemas.microsoft.com/office/drawing/2014/main" id="{09FA43A2-43B4-E672-5423-04B61FF69B5C}"/>
                </a:ext>
              </a:extLst>
            </p:cNvPr>
            <p:cNvSpPr/>
            <p:nvPr>
              <p:custDataLst>
                <p:tags r:id="rId5"/>
              </p:custDataLst>
            </p:nvPr>
          </p:nvSpPr>
          <p:spPr>
            <a:xfrm>
              <a:off x="10805565" y="176992"/>
              <a:ext cx="4588115" cy="307777"/>
            </a:xfrm>
            <a:prstGeom prst="rect">
              <a:avLst/>
            </a:prstGeom>
          </p:spPr>
          <p:txBody>
            <a:bodyPr wrap="none">
              <a:spAutoFit/>
            </a:bodyPr>
            <a:lstStyle/>
            <a:p>
              <a:r>
                <a:rPr lang="zh-CN" altLang="en-US" sz="1400" u="sng">
                  <a:solidFill>
                    <a:srgbClr val="FFC107"/>
                  </a:solidFill>
                  <a:cs typeface="+mn-ea"/>
                  <a:sym typeface="+mn-lt"/>
                </a:rPr>
                <a:t>设计与实现</a:t>
              </a:r>
              <a:r>
                <a:rPr lang="en-US" altLang="zh-CN" sz="1400" u="sng">
                  <a:solidFill>
                    <a:srgbClr val="FFC107"/>
                  </a:solidFill>
                  <a:cs typeface="+mn-ea"/>
                  <a:sym typeface="+mn-lt"/>
                </a:rPr>
                <a:t>——DGA</a:t>
              </a:r>
              <a:r>
                <a:rPr lang="zh-CN" altLang="en-US" sz="1400" u="sng">
                  <a:solidFill>
                    <a:srgbClr val="FFC107"/>
                  </a:solidFill>
                  <a:cs typeface="+mn-ea"/>
                  <a:sym typeface="+mn-lt"/>
                </a:rPr>
                <a:t>域名检测模型架构</a:t>
              </a:r>
              <a:r>
                <a:rPr lang="en-US" altLang="zh-CN" sz="1400" u="sng">
                  <a:solidFill>
                    <a:srgbClr val="FFC107"/>
                  </a:solidFill>
                  <a:cs typeface="+mn-ea"/>
                  <a:sym typeface="+mn-lt"/>
                </a:rPr>
                <a:t>——</a:t>
              </a:r>
              <a:r>
                <a:rPr lang="zh-CN" altLang="en-US" sz="1400" u="sng">
                  <a:solidFill>
                    <a:srgbClr val="FFC107"/>
                  </a:solidFill>
                  <a:cs typeface="+mn-ea"/>
                  <a:sym typeface="+mn-lt"/>
                </a:rPr>
                <a:t>特征提取层</a:t>
              </a:r>
            </a:p>
          </p:txBody>
        </p:sp>
      </p:grpSp>
      <p:sp>
        <p:nvSpPr>
          <p:cNvPr id="33" name="矩形 32">
            <a:extLst>
              <a:ext uri="{FF2B5EF4-FFF2-40B4-BE49-F238E27FC236}">
                <a16:creationId xmlns:a16="http://schemas.microsoft.com/office/drawing/2014/main" id="{1F859367-5209-CAD6-EAB4-CD4A3563ADEF}"/>
              </a:ext>
            </a:extLst>
          </p:cNvPr>
          <p:cNvSpPr/>
          <p:nvPr/>
        </p:nvSpPr>
        <p:spPr>
          <a:xfrm>
            <a:off x="1555732" y="2997914"/>
            <a:ext cx="1620957" cy="523220"/>
          </a:xfrm>
          <a:prstGeom prst="rect">
            <a:avLst/>
          </a:prstGeom>
          <a:noFill/>
        </p:spPr>
        <p:txBody>
          <a:bodyPr wrap="none" lIns="91440" tIns="45720" rIns="91440" bIns="45720">
            <a:spAutoFit/>
          </a:bodyPr>
          <a:lstStyle/>
          <a:p>
            <a:pPr algn="ctr"/>
            <a:r>
              <a:rPr lang="zh-CN" altLang="en-US" sz="2800" b="1">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rPr>
              <a:t>网络架构</a:t>
            </a:r>
            <a:endParaRPr lang="zh-CN" altLang="en-US" sz="2800" b="1" cap="none" spc="0">
              <a:ln w="12700" cmpd="sng">
                <a:solidFill>
                  <a:schemeClr val="accent4"/>
                </a:solidFill>
                <a:prstDash val="solid"/>
              </a:ln>
              <a:gradFill>
                <a:gsLst>
                  <a:gs pos="0">
                    <a:schemeClr val="accent4"/>
                  </a:gs>
                  <a:gs pos="4000">
                    <a:schemeClr val="accent4">
                      <a:lumMod val="60000"/>
                      <a:lumOff val="40000"/>
                    </a:schemeClr>
                  </a:gs>
                  <a:gs pos="87000">
                    <a:schemeClr val="accent4">
                      <a:lumMod val="20000"/>
                      <a:lumOff val="80000"/>
                    </a:schemeClr>
                  </a:gs>
                </a:gsLst>
                <a:lin ang="5400000"/>
              </a:gradFill>
              <a:effectLst/>
            </a:endParaRPr>
          </a:p>
        </p:txBody>
      </p:sp>
      <p:pic>
        <p:nvPicPr>
          <p:cNvPr id="35" name="图片 34">
            <a:extLst>
              <a:ext uri="{FF2B5EF4-FFF2-40B4-BE49-F238E27FC236}">
                <a16:creationId xmlns:a16="http://schemas.microsoft.com/office/drawing/2014/main" id="{4A3745BF-BA7F-DC6D-8F67-E383ADF03659}"/>
              </a:ext>
            </a:extLst>
          </p:cNvPr>
          <p:cNvPicPr>
            <a:picLocks noChangeAspect="1"/>
          </p:cNvPicPr>
          <p:nvPr/>
        </p:nvPicPr>
        <p:blipFill>
          <a:blip r:embed="rId9">
            <a:alphaModFix/>
          </a:blip>
          <a:stretch>
            <a:fillRect/>
          </a:stretch>
        </p:blipFill>
        <p:spPr>
          <a:xfrm>
            <a:off x="6168089" y="725167"/>
            <a:ext cx="4691039" cy="2916863"/>
          </a:xfrm>
          <a:prstGeom prst="roundRect">
            <a:avLst>
              <a:gd name="adj" fmla="val 6156"/>
            </a:avLst>
          </a:prstGeom>
        </p:spPr>
      </p:pic>
      <p:grpSp>
        <p:nvGrpSpPr>
          <p:cNvPr id="41" name="组合 40">
            <a:extLst>
              <a:ext uri="{FF2B5EF4-FFF2-40B4-BE49-F238E27FC236}">
                <a16:creationId xmlns:a16="http://schemas.microsoft.com/office/drawing/2014/main" id="{1EB98AE8-0904-CBFD-837A-EEF0F98EFAAB}"/>
              </a:ext>
            </a:extLst>
          </p:cNvPr>
          <p:cNvGrpSpPr/>
          <p:nvPr/>
        </p:nvGrpSpPr>
        <p:grpSpPr>
          <a:xfrm>
            <a:off x="4567061" y="3843651"/>
            <a:ext cx="3223324" cy="2690328"/>
            <a:chOff x="1600971" y="2819193"/>
            <a:chExt cx="3752204" cy="2997891"/>
          </a:xfrm>
        </p:grpSpPr>
        <p:sp>
          <p:nvSpPr>
            <p:cNvPr id="37" name="任意多边形: 形状 36">
              <a:extLst>
                <a:ext uri="{FF2B5EF4-FFF2-40B4-BE49-F238E27FC236}">
                  <a16:creationId xmlns:a16="http://schemas.microsoft.com/office/drawing/2014/main" id="{0BCF7A25-FA58-C3BB-2C05-E94C3D56AFD2}"/>
                </a:ext>
              </a:extLst>
            </p:cNvPr>
            <p:cNvSpPr/>
            <p:nvPr/>
          </p:nvSpPr>
          <p:spPr>
            <a:xfrm rot="495164">
              <a:off x="1733547" y="2819193"/>
              <a:ext cx="3545168" cy="2992582"/>
            </a:xfrm>
            <a:custGeom>
              <a:avLst/>
              <a:gdLst>
                <a:gd name="connsiteX0" fmla="*/ 3545168 w 3545168"/>
                <a:gd name="connsiteY0" fmla="*/ 2674306 h 2992582"/>
                <a:gd name="connsiteX1" fmla="*/ 3545168 w 3545168"/>
                <a:gd name="connsiteY1" fmla="*/ 2866624 h 2992582"/>
                <a:gd name="connsiteX2" fmla="*/ 3419210 w 3545168"/>
                <a:gd name="connsiteY2" fmla="*/ 2992582 h 2992582"/>
                <a:gd name="connsiteX3" fmla="*/ 1938251 w 3545168"/>
                <a:gd name="connsiteY3" fmla="*/ 2992582 h 2992582"/>
                <a:gd name="connsiteX4" fmla="*/ 0 w 3545168"/>
                <a:gd name="connsiteY4" fmla="*/ 1599716 h 2992582"/>
                <a:gd name="connsiteX5" fmla="*/ 275879 w 3545168"/>
                <a:gd name="connsiteY5" fmla="*/ 2992582 h 2992582"/>
                <a:gd name="connsiteX6" fmla="*/ 125958 w 3545168"/>
                <a:gd name="connsiteY6" fmla="*/ 2992582 h 2992582"/>
                <a:gd name="connsiteX7" fmla="*/ 0 w 3545168"/>
                <a:gd name="connsiteY7" fmla="*/ 2866624 h 2992582"/>
                <a:gd name="connsiteX8" fmla="*/ 3297188 w 3545168"/>
                <a:gd name="connsiteY8" fmla="*/ 0 h 2992582"/>
                <a:gd name="connsiteX9" fmla="*/ 3419210 w 3545168"/>
                <a:gd name="connsiteY9" fmla="*/ 0 h 2992582"/>
                <a:gd name="connsiteX10" fmla="*/ 3545168 w 3545168"/>
                <a:gd name="connsiteY10" fmla="*/ 125958 h 2992582"/>
                <a:gd name="connsiteX11" fmla="*/ 3545168 w 3545168"/>
                <a:gd name="connsiteY11" fmla="*/ 1252005 h 2992582"/>
                <a:gd name="connsiteX12" fmla="*/ 125958 w 3545168"/>
                <a:gd name="connsiteY12" fmla="*/ 0 h 2992582"/>
                <a:gd name="connsiteX13" fmla="*/ 1644738 w 3545168"/>
                <a:gd name="connsiteY13" fmla="*/ 0 h 2992582"/>
                <a:gd name="connsiteX14" fmla="*/ 0 w 3545168"/>
                <a:gd name="connsiteY14" fmla="*/ 325767 h 2992582"/>
                <a:gd name="connsiteX15" fmla="*/ 0 w 3545168"/>
                <a:gd name="connsiteY15" fmla="*/ 125958 h 2992582"/>
                <a:gd name="connsiteX16" fmla="*/ 125958 w 3545168"/>
                <a:gd name="connsiteY16" fmla="*/ 0 h 299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45168" h="2992582">
                  <a:moveTo>
                    <a:pt x="3545168" y="2674306"/>
                  </a:moveTo>
                  <a:lnTo>
                    <a:pt x="3545168" y="2866624"/>
                  </a:lnTo>
                  <a:cubicBezTo>
                    <a:pt x="3545168" y="2936189"/>
                    <a:pt x="3488775" y="2992582"/>
                    <a:pt x="3419210" y="2992582"/>
                  </a:cubicBezTo>
                  <a:lnTo>
                    <a:pt x="1938251" y="2992582"/>
                  </a:lnTo>
                  <a:close/>
                  <a:moveTo>
                    <a:pt x="0" y="1599716"/>
                  </a:moveTo>
                  <a:lnTo>
                    <a:pt x="275879" y="2992582"/>
                  </a:lnTo>
                  <a:lnTo>
                    <a:pt x="125958" y="2992582"/>
                  </a:lnTo>
                  <a:cubicBezTo>
                    <a:pt x="56393" y="2992582"/>
                    <a:pt x="0" y="2936189"/>
                    <a:pt x="0" y="2866624"/>
                  </a:cubicBezTo>
                  <a:close/>
                  <a:moveTo>
                    <a:pt x="3297188" y="0"/>
                  </a:moveTo>
                  <a:lnTo>
                    <a:pt x="3419210" y="0"/>
                  </a:lnTo>
                  <a:cubicBezTo>
                    <a:pt x="3488775" y="0"/>
                    <a:pt x="3545168" y="56393"/>
                    <a:pt x="3545168" y="125958"/>
                  </a:cubicBezTo>
                  <a:lnTo>
                    <a:pt x="3545168" y="1252005"/>
                  </a:lnTo>
                  <a:close/>
                  <a:moveTo>
                    <a:pt x="125958" y="0"/>
                  </a:moveTo>
                  <a:lnTo>
                    <a:pt x="1644738" y="0"/>
                  </a:lnTo>
                  <a:lnTo>
                    <a:pt x="0" y="325767"/>
                  </a:lnTo>
                  <a:lnTo>
                    <a:pt x="0" y="125958"/>
                  </a:lnTo>
                  <a:cubicBezTo>
                    <a:pt x="0" y="56393"/>
                    <a:pt x="56393" y="0"/>
                    <a:pt x="125958" y="0"/>
                  </a:cubicBezTo>
                  <a:close/>
                </a:path>
              </a:pathLst>
            </a:custGeom>
            <a:solidFill>
              <a:srgbClr val="FFE8E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8" name="矩形: 圆角 37">
              <a:extLst>
                <a:ext uri="{FF2B5EF4-FFF2-40B4-BE49-F238E27FC236}">
                  <a16:creationId xmlns:a16="http://schemas.microsoft.com/office/drawing/2014/main" id="{B581E2B3-503A-8085-D616-A1674BA8160C}"/>
                </a:ext>
              </a:extLst>
            </p:cNvPr>
            <p:cNvSpPr/>
            <p:nvPr/>
          </p:nvSpPr>
          <p:spPr>
            <a:xfrm rot="21422963">
              <a:off x="1746326" y="2824502"/>
              <a:ext cx="3545168" cy="2992582"/>
            </a:xfrm>
            <a:prstGeom prst="roundRect">
              <a:avLst>
                <a:gd name="adj" fmla="val 4663"/>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文本框 38">
              <a:extLst>
                <a:ext uri="{FF2B5EF4-FFF2-40B4-BE49-F238E27FC236}">
                  <a16:creationId xmlns:a16="http://schemas.microsoft.com/office/drawing/2014/main" id="{E7AFFF85-2C75-5323-4892-F12430570996}"/>
                </a:ext>
              </a:extLst>
            </p:cNvPr>
            <p:cNvSpPr txBox="1"/>
            <p:nvPr/>
          </p:nvSpPr>
          <p:spPr>
            <a:xfrm>
              <a:off x="1600971" y="3276436"/>
              <a:ext cx="3752204" cy="2333142"/>
            </a:xfrm>
            <a:prstGeom prst="rect">
              <a:avLst/>
            </a:prstGeom>
            <a:noFill/>
            <a:ln>
              <a:noFill/>
            </a:ln>
          </p:spPr>
          <p:txBody>
            <a:bodyPr wrap="square" lIns="91440" tIns="45720" rIns="91440" bIns="45720" anchor="t" anchorCtr="0">
              <a:spAutoFit/>
            </a:bodyPr>
            <a:lstStyle/>
            <a:p>
              <a:pPr algn="ctr" defTabSz="913765">
                <a:lnSpc>
                  <a:spcPct val="150000"/>
                </a:lnSpc>
                <a:buSzPct val="25000"/>
                <a:defRPr/>
              </a:pP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为解决传统 </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DGA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域名检测模型准确率低、结构复杂的问题</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本文提出自适应选择核变换网络</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en-US" altLang="zh-CN" sz="1100" b="0" i="0" u="none" strike="noStrike" kern="1200" cap="none" spc="0" normalizeH="0" baseline="0" noProof="0" err="1">
                  <a:ln>
                    <a:noFill/>
                  </a:ln>
                  <a:effectLst/>
                  <a:uLnTx/>
                  <a:uFillTx/>
                  <a:latin typeface="微软雅黑" panose="020B0503020204020204" pitchFamily="34" charset="-122"/>
                  <a:ea typeface="微软雅黑" panose="020B0503020204020204" pitchFamily="34" charset="-122"/>
                </a:rPr>
                <a:t>TransFlexNet</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架构。</a:t>
              </a:r>
              <a:r>
                <a:rPr kumimoji="0" lang="en-US" altLang="zh-CN" sz="1100" b="0" i="0" u="none" strike="noStrike" kern="1200" cap="none" spc="0" normalizeH="0" baseline="0" noProof="0" err="1">
                  <a:ln>
                    <a:noFill/>
                  </a:ln>
                  <a:effectLst/>
                  <a:uLnTx/>
                  <a:uFillTx/>
                  <a:latin typeface="微软雅黑" panose="020B0503020204020204" pitchFamily="34" charset="-122"/>
                  <a:ea typeface="微软雅黑" panose="020B0503020204020204" pitchFamily="34" charset="-122"/>
                </a:rPr>
                <a:t>TransFlexNet</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旨在高效处理长距离依赖关系和局部特征的动态变化</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通过整合 </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Transformer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的全局信息编码能力与 </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R-</a:t>
              </a:r>
              <a:r>
                <a:rPr kumimoji="0" lang="en-US" altLang="zh-CN" sz="1100" b="0" i="0" u="none" strike="noStrike" kern="1200" cap="none" spc="0" normalizeH="0" baseline="0" noProof="0" err="1">
                  <a:ln>
                    <a:noFill/>
                  </a:ln>
                  <a:effectLst/>
                  <a:uLnTx/>
                  <a:uFillTx/>
                  <a:latin typeface="微软雅黑" panose="020B0503020204020204" pitchFamily="34" charset="-122"/>
                  <a:ea typeface="微软雅黑" panose="020B0503020204020204" pitchFamily="34" charset="-122"/>
                </a:rPr>
                <a:t>SKNet</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的快速自适应核选择机制</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针对性处理不同特征</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并进一步集成 </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EFAM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高效融合注意力模块</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进行多尺度特征的融合增强。</a:t>
              </a:r>
              <a:endPar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endParaRPr>
            </a:p>
          </p:txBody>
        </p:sp>
      </p:grpSp>
      <p:grpSp>
        <p:nvGrpSpPr>
          <p:cNvPr id="46" name="组合 45">
            <a:extLst>
              <a:ext uri="{FF2B5EF4-FFF2-40B4-BE49-F238E27FC236}">
                <a16:creationId xmlns:a16="http://schemas.microsoft.com/office/drawing/2014/main" id="{1C0D5CA6-BA7E-CBD1-EC08-38FA75B013E3}"/>
              </a:ext>
            </a:extLst>
          </p:cNvPr>
          <p:cNvGrpSpPr/>
          <p:nvPr/>
        </p:nvGrpSpPr>
        <p:grpSpPr>
          <a:xfrm>
            <a:off x="8847215" y="4035222"/>
            <a:ext cx="2819566" cy="2347694"/>
            <a:chOff x="6925906" y="2804897"/>
            <a:chExt cx="3557947" cy="3021173"/>
          </a:xfrm>
        </p:grpSpPr>
        <p:sp>
          <p:nvSpPr>
            <p:cNvPr id="42" name="任意多边形: 形状 41">
              <a:extLst>
                <a:ext uri="{FF2B5EF4-FFF2-40B4-BE49-F238E27FC236}">
                  <a16:creationId xmlns:a16="http://schemas.microsoft.com/office/drawing/2014/main" id="{DF802CF4-AF61-CCD0-1AFC-119D5761DC92}"/>
                </a:ext>
              </a:extLst>
            </p:cNvPr>
            <p:cNvSpPr/>
            <p:nvPr/>
          </p:nvSpPr>
          <p:spPr>
            <a:xfrm rot="495164">
              <a:off x="6925906" y="2819193"/>
              <a:ext cx="3545168" cy="2992582"/>
            </a:xfrm>
            <a:custGeom>
              <a:avLst/>
              <a:gdLst>
                <a:gd name="connsiteX0" fmla="*/ 3545168 w 3545168"/>
                <a:gd name="connsiteY0" fmla="*/ 2674306 h 2992582"/>
                <a:gd name="connsiteX1" fmla="*/ 3545168 w 3545168"/>
                <a:gd name="connsiteY1" fmla="*/ 2866624 h 2992582"/>
                <a:gd name="connsiteX2" fmla="*/ 3419210 w 3545168"/>
                <a:gd name="connsiteY2" fmla="*/ 2992582 h 2992582"/>
                <a:gd name="connsiteX3" fmla="*/ 1938251 w 3545168"/>
                <a:gd name="connsiteY3" fmla="*/ 2992582 h 2992582"/>
                <a:gd name="connsiteX4" fmla="*/ 0 w 3545168"/>
                <a:gd name="connsiteY4" fmla="*/ 1599716 h 2992582"/>
                <a:gd name="connsiteX5" fmla="*/ 275879 w 3545168"/>
                <a:gd name="connsiteY5" fmla="*/ 2992582 h 2992582"/>
                <a:gd name="connsiteX6" fmla="*/ 125958 w 3545168"/>
                <a:gd name="connsiteY6" fmla="*/ 2992582 h 2992582"/>
                <a:gd name="connsiteX7" fmla="*/ 0 w 3545168"/>
                <a:gd name="connsiteY7" fmla="*/ 2866624 h 2992582"/>
                <a:gd name="connsiteX8" fmla="*/ 3297188 w 3545168"/>
                <a:gd name="connsiteY8" fmla="*/ 0 h 2992582"/>
                <a:gd name="connsiteX9" fmla="*/ 3419210 w 3545168"/>
                <a:gd name="connsiteY9" fmla="*/ 0 h 2992582"/>
                <a:gd name="connsiteX10" fmla="*/ 3545168 w 3545168"/>
                <a:gd name="connsiteY10" fmla="*/ 125958 h 2992582"/>
                <a:gd name="connsiteX11" fmla="*/ 3545168 w 3545168"/>
                <a:gd name="connsiteY11" fmla="*/ 1252005 h 2992582"/>
                <a:gd name="connsiteX12" fmla="*/ 125958 w 3545168"/>
                <a:gd name="connsiteY12" fmla="*/ 0 h 2992582"/>
                <a:gd name="connsiteX13" fmla="*/ 1644738 w 3545168"/>
                <a:gd name="connsiteY13" fmla="*/ 0 h 2992582"/>
                <a:gd name="connsiteX14" fmla="*/ 0 w 3545168"/>
                <a:gd name="connsiteY14" fmla="*/ 325767 h 2992582"/>
                <a:gd name="connsiteX15" fmla="*/ 0 w 3545168"/>
                <a:gd name="connsiteY15" fmla="*/ 125958 h 2992582"/>
                <a:gd name="connsiteX16" fmla="*/ 125958 w 3545168"/>
                <a:gd name="connsiteY16" fmla="*/ 0 h 2992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545168" h="2992582">
                  <a:moveTo>
                    <a:pt x="3545168" y="2674306"/>
                  </a:moveTo>
                  <a:lnTo>
                    <a:pt x="3545168" y="2866624"/>
                  </a:lnTo>
                  <a:cubicBezTo>
                    <a:pt x="3545168" y="2936189"/>
                    <a:pt x="3488775" y="2992582"/>
                    <a:pt x="3419210" y="2992582"/>
                  </a:cubicBezTo>
                  <a:lnTo>
                    <a:pt x="1938251" y="2992582"/>
                  </a:lnTo>
                  <a:close/>
                  <a:moveTo>
                    <a:pt x="0" y="1599716"/>
                  </a:moveTo>
                  <a:lnTo>
                    <a:pt x="275879" y="2992582"/>
                  </a:lnTo>
                  <a:lnTo>
                    <a:pt x="125958" y="2992582"/>
                  </a:lnTo>
                  <a:cubicBezTo>
                    <a:pt x="56393" y="2992582"/>
                    <a:pt x="0" y="2936189"/>
                    <a:pt x="0" y="2866624"/>
                  </a:cubicBezTo>
                  <a:close/>
                  <a:moveTo>
                    <a:pt x="3297188" y="0"/>
                  </a:moveTo>
                  <a:lnTo>
                    <a:pt x="3419210" y="0"/>
                  </a:lnTo>
                  <a:cubicBezTo>
                    <a:pt x="3488775" y="0"/>
                    <a:pt x="3545168" y="56393"/>
                    <a:pt x="3545168" y="125958"/>
                  </a:cubicBezTo>
                  <a:lnTo>
                    <a:pt x="3545168" y="1252005"/>
                  </a:lnTo>
                  <a:close/>
                  <a:moveTo>
                    <a:pt x="125958" y="0"/>
                  </a:moveTo>
                  <a:lnTo>
                    <a:pt x="1644738" y="0"/>
                  </a:lnTo>
                  <a:lnTo>
                    <a:pt x="0" y="325767"/>
                  </a:lnTo>
                  <a:lnTo>
                    <a:pt x="0" y="125958"/>
                  </a:lnTo>
                  <a:cubicBezTo>
                    <a:pt x="0" y="56393"/>
                    <a:pt x="56393" y="0"/>
                    <a:pt x="125958" y="0"/>
                  </a:cubicBezTo>
                  <a:close/>
                </a:path>
              </a:pathLst>
            </a:cu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43" name="矩形: 圆角 42">
              <a:extLst>
                <a:ext uri="{FF2B5EF4-FFF2-40B4-BE49-F238E27FC236}">
                  <a16:creationId xmlns:a16="http://schemas.microsoft.com/office/drawing/2014/main" id="{C6FFCCD7-63AB-6B75-8462-51C1F1DF63FF}"/>
                </a:ext>
              </a:extLst>
            </p:cNvPr>
            <p:cNvSpPr/>
            <p:nvPr/>
          </p:nvSpPr>
          <p:spPr>
            <a:xfrm rot="21422963">
              <a:off x="6938685" y="2824502"/>
              <a:ext cx="3545168" cy="2992582"/>
            </a:xfrm>
            <a:prstGeom prst="roundRect">
              <a:avLst>
                <a:gd name="adj" fmla="val 4663"/>
              </a:avLst>
            </a:prstGeom>
            <a:solidFill>
              <a:schemeClr val="tx1">
                <a:lumMod val="50000"/>
                <a:lumOff val="50000"/>
                <a:alpha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54DFBC4E-CE23-974E-DCC8-3108E0EAFF39}"/>
                </a:ext>
              </a:extLst>
            </p:cNvPr>
            <p:cNvSpPr txBox="1"/>
            <p:nvPr/>
          </p:nvSpPr>
          <p:spPr>
            <a:xfrm>
              <a:off x="7300064" y="2804897"/>
              <a:ext cx="2605965" cy="3021173"/>
            </a:xfrm>
            <a:prstGeom prst="rect">
              <a:avLst/>
            </a:prstGeom>
            <a:noFill/>
            <a:ln>
              <a:noFill/>
            </a:ln>
          </p:spPr>
          <p:txBody>
            <a:bodyPr wrap="square" lIns="91440" tIns="45720" rIns="91440" bIns="45720" anchor="t" anchorCtr="0">
              <a:spAutoFit/>
            </a:bodyPr>
            <a:lstStyle/>
            <a:p>
              <a:pPr algn="ctr" defTabSz="913765">
                <a:lnSpc>
                  <a:spcPct val="150000"/>
                </a:lnSpc>
                <a:buSzPct val="25000"/>
                <a:defRPr/>
              </a:pP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以上的综合设计实现模型参数量的优化和结构复杂度的降低</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同时提高特征提取的效率和准确性。</a:t>
              </a:r>
              <a:r>
                <a:rPr kumimoji="0" lang="en-US" altLang="zh-CN" sz="1100" b="0" i="0" u="none" strike="noStrike" kern="1200" cap="none" spc="0" normalizeH="0" baseline="0" noProof="0" err="1">
                  <a:ln>
                    <a:noFill/>
                  </a:ln>
                  <a:effectLst/>
                  <a:uLnTx/>
                  <a:uFillTx/>
                  <a:latin typeface="微软雅黑" panose="020B0503020204020204" pitchFamily="34" charset="-122"/>
                  <a:ea typeface="微软雅黑" panose="020B0503020204020204" pitchFamily="34" charset="-122"/>
                </a:rPr>
                <a:t>TransFlexNet</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框架的整体结构如上图所示</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涵盖三大核心组件</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 Transformer Encoder</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R_SKNET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快速自适应核网络、</a:t>
              </a:r>
              <a:r>
                <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EFAM </a:t>
              </a:r>
              <a:r>
                <a:rPr kumimoji="0" lang="zh-CN" altLang="en-US"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rPr>
                <a:t>高效融合注意力模块。</a:t>
              </a:r>
              <a:endParaRPr kumimoji="0" lang="en-US" altLang="zh-CN" sz="1100" b="0" i="0" u="none" strike="noStrike" kern="1200" cap="none" spc="0" normalizeH="0" baseline="0" noProof="0">
                <a:ln>
                  <a:noFill/>
                </a:ln>
                <a:effectLst/>
                <a:uLnTx/>
                <a:uFillTx/>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14:presetBounceEnd="40000">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14:bounceEnd="40000">
                                          <p:cBhvr additive="base">
                                            <p:cTn id="12" dur="500" fill="hold"/>
                                            <p:tgtEl>
                                              <p:spTgt spid="9"/>
                                            </p:tgtEl>
                                            <p:attrNameLst>
                                              <p:attrName>ppt_x</p:attrName>
                                            </p:attrNameLst>
                                          </p:cBhvr>
                                          <p:tavLst>
                                            <p:tav tm="0">
                                              <p:val>
                                                <p:strVal val="#ppt_x"/>
                                              </p:val>
                                            </p:tav>
                                            <p:tav tm="100000">
                                              <p:val>
                                                <p:strVal val="#ppt_x"/>
                                              </p:val>
                                            </p:tav>
                                          </p:tavLst>
                                        </p:anim>
                                        <p:anim calcmode="lin" valueType="num" p14:bounceEnd="40000">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14:presetBounceEnd="40000">
                                      <p:stCondLst>
                                        <p:cond delay="250"/>
                                      </p:stCondLst>
                                      <p:childTnLst>
                                        <p:set>
                                          <p:cBhvr>
                                            <p:cTn id="15" dur="1" fill="hold">
                                              <p:stCondLst>
                                                <p:cond delay="0"/>
                                              </p:stCondLst>
                                            </p:cTn>
                                            <p:tgtEl>
                                              <p:spTgt spid="15"/>
                                            </p:tgtEl>
                                            <p:attrNameLst>
                                              <p:attrName>style.visibility</p:attrName>
                                            </p:attrNameLst>
                                          </p:cBhvr>
                                          <p:to>
                                            <p:strVal val="visible"/>
                                          </p:to>
                                        </p:set>
                                        <p:anim calcmode="lin" valueType="num" p14:bounceEnd="40000">
                                          <p:cBhvr additive="base">
                                            <p:cTn id="16" dur="500" fill="hold"/>
                                            <p:tgtEl>
                                              <p:spTgt spid="15"/>
                                            </p:tgtEl>
                                            <p:attrNameLst>
                                              <p:attrName>ppt_x</p:attrName>
                                            </p:attrNameLst>
                                          </p:cBhvr>
                                          <p:tavLst>
                                            <p:tav tm="0">
                                              <p:val>
                                                <p:strVal val="#ppt_x"/>
                                              </p:val>
                                            </p:tav>
                                            <p:tav tm="100000">
                                              <p:val>
                                                <p:strVal val="#ppt_x"/>
                                              </p:val>
                                            </p:tav>
                                          </p:tavLst>
                                        </p:anim>
                                        <p:anim calcmode="lin" valueType="num" p14:bounceEnd="40000">
                                          <p:cBhvr additive="base">
                                            <p:cTn id="17" dur="500" fill="hold"/>
                                            <p:tgtEl>
                                              <p:spTgt spid="1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14:presetBounceEnd="40000">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14:bounceEnd="40000">
                                          <p:cBhvr additive="base">
                                            <p:cTn id="20" dur="500" fill="hold"/>
                                            <p:tgtEl>
                                              <p:spTgt spid="21"/>
                                            </p:tgtEl>
                                            <p:attrNameLst>
                                              <p:attrName>ppt_x</p:attrName>
                                            </p:attrNameLst>
                                          </p:cBhvr>
                                          <p:tavLst>
                                            <p:tav tm="0">
                                              <p:val>
                                                <p:strVal val="#ppt_x"/>
                                              </p:val>
                                            </p:tav>
                                            <p:tav tm="100000">
                                              <p:val>
                                                <p:strVal val="#ppt_x"/>
                                              </p:val>
                                            </p:tav>
                                          </p:tavLst>
                                        </p:anim>
                                        <p:anim calcmode="lin" valueType="num" p14:bounceEnd="40000">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childTnLst>
                                    </p:cTn>
                                  </p:par>
                                </p:childTnLst>
                              </p:cTn>
                            </p:par>
                            <p:par>
                              <p:cTn id="9" fill="hold">
                                <p:stCondLst>
                                  <p:cond delay="500"/>
                                </p:stCondLst>
                                <p:childTnLst>
                                  <p:par>
                                    <p:cTn id="10" presetID="2" presetClass="entr" presetSubtype="4" fill="hold" nodeType="after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additive="base">
                                            <p:cTn id="12" dur="500" fill="hold"/>
                                            <p:tgtEl>
                                              <p:spTgt spid="9"/>
                                            </p:tgtEl>
                                            <p:attrNameLst>
                                              <p:attrName>ppt_x</p:attrName>
                                            </p:attrNameLst>
                                          </p:cBhvr>
                                          <p:tavLst>
                                            <p:tav tm="0">
                                              <p:val>
                                                <p:strVal val="#ppt_x"/>
                                              </p:val>
                                            </p:tav>
                                            <p:tav tm="100000">
                                              <p:val>
                                                <p:strVal val="#ppt_x"/>
                                              </p:val>
                                            </p:tav>
                                          </p:tavLst>
                                        </p:anim>
                                        <p:anim calcmode="lin" valueType="num">
                                          <p:cBhvr additive="base">
                                            <p:cTn id="13" dur="500" fill="hold"/>
                                            <p:tgtEl>
                                              <p:spTgt spid="9"/>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250"/>
                                      </p:stCondLst>
                                      <p:childTnLst>
                                        <p:set>
                                          <p:cBhvr>
                                            <p:cTn id="15" dur="1" fill="hold">
                                              <p:stCondLst>
                                                <p:cond delay="0"/>
                                              </p:stCondLst>
                                            </p:cTn>
                                            <p:tgtEl>
                                              <p:spTgt spid="15"/>
                                            </p:tgtEl>
                                            <p:attrNameLst>
                                              <p:attrName>style.visibility</p:attrName>
                                            </p:attrNameLst>
                                          </p:cBhvr>
                                          <p:to>
                                            <p:strVal val="visible"/>
                                          </p:to>
                                        </p:set>
                                        <p:anim calcmode="lin" valueType="num">
                                          <p:cBhvr additive="base">
                                            <p:cTn id="16" dur="500" fill="hold"/>
                                            <p:tgtEl>
                                              <p:spTgt spid="15"/>
                                            </p:tgtEl>
                                            <p:attrNameLst>
                                              <p:attrName>ppt_x</p:attrName>
                                            </p:attrNameLst>
                                          </p:cBhvr>
                                          <p:tavLst>
                                            <p:tav tm="0">
                                              <p:val>
                                                <p:strVal val="#ppt_x"/>
                                              </p:val>
                                            </p:tav>
                                            <p:tav tm="100000">
                                              <p:val>
                                                <p:strVal val="#ppt_x"/>
                                              </p:val>
                                            </p:tav>
                                          </p:tavLst>
                                        </p:anim>
                                        <p:anim calcmode="lin" valueType="num">
                                          <p:cBhvr additive="base">
                                            <p:cTn id="17" dur="500" fill="hold"/>
                                            <p:tgtEl>
                                              <p:spTgt spid="15"/>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50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ppt_x"/>
                                              </p:val>
                                            </p:tav>
                                            <p:tav tm="100000">
                                              <p:val>
                                                <p:strVal val="#ppt_x"/>
                                              </p:val>
                                            </p:tav>
                                          </p:tavLst>
                                        </p:anim>
                                        <p:anim calcmode="lin" valueType="num">
                                          <p:cBhvr additive="base">
                                            <p:cTn id="21" dur="500" fill="hold"/>
                                            <p:tgtEl>
                                              <p:spTgt spid="21"/>
                                            </p:tgtEl>
                                            <p:attrNameLst>
                                              <p:attrName>ppt_y</p:attrName>
                                            </p:attrNameLst>
                                          </p:cBhvr>
                                          <p:tavLst>
                                            <p:tav tm="0">
                                              <p:val>
                                                <p:strVal val="1+#ppt_h/2"/>
                                              </p:val>
                                            </p:tav>
                                            <p:tav tm="100000">
                                              <p:val>
                                                <p:strVal val="#ppt_y"/>
                                              </p:val>
                                            </p:tav>
                                          </p:tavLst>
                                        </p:anim>
                                      </p:childTnLst>
                                    </p:cTn>
                                  </p:par>
                                </p:childTnLst>
                              </p:cTn>
                            </p:par>
                            <p:par>
                              <p:cTn id="22" fill="hold">
                                <p:stCondLst>
                                  <p:cond delay="1500"/>
                                </p:stCondLst>
                                <p:childTnLst>
                                  <p:par>
                                    <p:cTn id="23" presetID="2" presetClass="entr" presetSubtype="4" fill="hold" nodeType="after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ppt_x"/>
                                              </p:val>
                                            </p:tav>
                                            <p:tav tm="100000">
                                              <p:val>
                                                <p:strVal val="#ppt_x"/>
                                              </p:val>
                                            </p:tav>
                                          </p:tavLst>
                                        </p:anim>
                                        <p:anim calcmode="lin" valueType="num">
                                          <p:cBhvr additive="base">
                                            <p:cTn id="26"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ags/tag10.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00.xml><?xml version="1.0" encoding="utf-8"?>
<p:tagLst xmlns:a="http://schemas.openxmlformats.org/drawingml/2006/main" xmlns:r="http://schemas.openxmlformats.org/officeDocument/2006/relationships" xmlns:p="http://schemas.openxmlformats.org/presentationml/2006/main">
  <p:tag name="PA" val="v4.0.0"/>
</p:tagLst>
</file>

<file path=ppt/tags/tag101.xml><?xml version="1.0" encoding="utf-8"?>
<p:tagLst xmlns:a="http://schemas.openxmlformats.org/drawingml/2006/main" xmlns:r="http://schemas.openxmlformats.org/officeDocument/2006/relationships" xmlns:p="http://schemas.openxmlformats.org/presentationml/2006/main">
  <p:tag name="PA" val="v4.0.0"/>
</p:tagLst>
</file>

<file path=ppt/tags/tag102.xml><?xml version="1.0" encoding="utf-8"?>
<p:tagLst xmlns:a="http://schemas.openxmlformats.org/drawingml/2006/main" xmlns:r="http://schemas.openxmlformats.org/officeDocument/2006/relationships" xmlns:p="http://schemas.openxmlformats.org/presentationml/2006/main">
  <p:tag name="PA" val="v4.0.0"/>
</p:tagLst>
</file>

<file path=ppt/tags/tag103.xml><?xml version="1.0" encoding="utf-8"?>
<p:tagLst xmlns:a="http://schemas.openxmlformats.org/drawingml/2006/main" xmlns:r="http://schemas.openxmlformats.org/officeDocument/2006/relationships" xmlns:p="http://schemas.openxmlformats.org/presentationml/2006/main">
  <p:tag name="PA" val="v4.0.0"/>
</p:tagLst>
</file>

<file path=ppt/tags/tag104.xml><?xml version="1.0" encoding="utf-8"?>
<p:tagLst xmlns:a="http://schemas.openxmlformats.org/drawingml/2006/main" xmlns:r="http://schemas.openxmlformats.org/officeDocument/2006/relationships" xmlns:p="http://schemas.openxmlformats.org/presentationml/2006/main">
  <p:tag name="PA" val="v4.0.0"/>
</p:tagLst>
</file>

<file path=ppt/tags/tag105.xml><?xml version="1.0" encoding="utf-8"?>
<p:tagLst xmlns:a="http://schemas.openxmlformats.org/drawingml/2006/main" xmlns:r="http://schemas.openxmlformats.org/officeDocument/2006/relationships" xmlns:p="http://schemas.openxmlformats.org/presentationml/2006/main">
  <p:tag name="PA" val="v4.0.0"/>
</p:tagLst>
</file>

<file path=ppt/tags/tag106.xml><?xml version="1.0" encoding="utf-8"?>
<p:tagLst xmlns:a="http://schemas.openxmlformats.org/drawingml/2006/main" xmlns:r="http://schemas.openxmlformats.org/officeDocument/2006/relationships" xmlns:p="http://schemas.openxmlformats.org/presentationml/2006/main">
  <p:tag name="PA" val="v4.0.0"/>
</p:tagLst>
</file>

<file path=ppt/tags/tag107.xml><?xml version="1.0" encoding="utf-8"?>
<p:tagLst xmlns:a="http://schemas.openxmlformats.org/drawingml/2006/main" xmlns:r="http://schemas.openxmlformats.org/officeDocument/2006/relationships" xmlns:p="http://schemas.openxmlformats.org/presentationml/2006/main">
  <p:tag name="PA" val="v4.0.0"/>
</p:tagLst>
</file>

<file path=ppt/tags/tag108.xml><?xml version="1.0" encoding="utf-8"?>
<p:tagLst xmlns:a="http://schemas.openxmlformats.org/drawingml/2006/main" xmlns:r="http://schemas.openxmlformats.org/officeDocument/2006/relationships" xmlns:p="http://schemas.openxmlformats.org/presentationml/2006/main">
  <p:tag name="PA" val="v4.0.0"/>
</p:tagLst>
</file>

<file path=ppt/tags/tag109.xml><?xml version="1.0" encoding="utf-8"?>
<p:tagLst xmlns:a="http://schemas.openxmlformats.org/drawingml/2006/main" xmlns:r="http://schemas.openxmlformats.org/officeDocument/2006/relationships" xmlns:p="http://schemas.openxmlformats.org/presentationml/2006/main">
  <p:tag name="PA" val="v4.0.0"/>
</p:tagLst>
</file>

<file path=ppt/tags/tag11.xml><?xml version="1.0" encoding="utf-8"?>
<p:tagLst xmlns:a="http://schemas.openxmlformats.org/drawingml/2006/main" xmlns:r="http://schemas.openxmlformats.org/officeDocument/2006/relationships" xmlns:p="http://schemas.openxmlformats.org/presentationml/2006/main">
  <p:tag name="PA" val="v4.0.0"/>
</p:tagLst>
</file>

<file path=ppt/tags/tag110.xml><?xml version="1.0" encoding="utf-8"?>
<p:tagLst xmlns:a="http://schemas.openxmlformats.org/drawingml/2006/main" xmlns:r="http://schemas.openxmlformats.org/officeDocument/2006/relationships" xmlns:p="http://schemas.openxmlformats.org/presentationml/2006/main">
  <p:tag name="PA" val="v4.0.0"/>
</p:tagLst>
</file>

<file path=ppt/tags/tag111.xml><?xml version="1.0" encoding="utf-8"?>
<p:tagLst xmlns:a="http://schemas.openxmlformats.org/drawingml/2006/main" xmlns:r="http://schemas.openxmlformats.org/officeDocument/2006/relationships" xmlns:p="http://schemas.openxmlformats.org/presentationml/2006/main">
  <p:tag name="PA" val="v4.0.0"/>
</p:tagLst>
</file>

<file path=ppt/tags/tag112.xml><?xml version="1.0" encoding="utf-8"?>
<p:tagLst xmlns:a="http://schemas.openxmlformats.org/drawingml/2006/main" xmlns:r="http://schemas.openxmlformats.org/officeDocument/2006/relationships" xmlns:p="http://schemas.openxmlformats.org/presentationml/2006/main">
  <p:tag name="PA" val="v4.0.0"/>
</p:tagLst>
</file>

<file path=ppt/tags/tag113.xml><?xml version="1.0" encoding="utf-8"?>
<p:tagLst xmlns:a="http://schemas.openxmlformats.org/drawingml/2006/main" xmlns:r="http://schemas.openxmlformats.org/officeDocument/2006/relationships" xmlns:p="http://schemas.openxmlformats.org/presentationml/2006/main">
  <p:tag name="PA" val="v4.0.0"/>
</p:tagLst>
</file>

<file path=ppt/tags/tag114.xml><?xml version="1.0" encoding="utf-8"?>
<p:tagLst xmlns:a="http://schemas.openxmlformats.org/drawingml/2006/main" xmlns:r="http://schemas.openxmlformats.org/officeDocument/2006/relationships" xmlns:p="http://schemas.openxmlformats.org/presentationml/2006/main">
  <p:tag name="PA" val="v4.0.0"/>
</p:tagLst>
</file>

<file path=ppt/tags/tag115.xml><?xml version="1.0" encoding="utf-8"?>
<p:tagLst xmlns:a="http://schemas.openxmlformats.org/drawingml/2006/main" xmlns:r="http://schemas.openxmlformats.org/officeDocument/2006/relationships" xmlns:p="http://schemas.openxmlformats.org/presentationml/2006/main">
  <p:tag name="PA" val="v4.0.0"/>
</p:tagLst>
</file>

<file path=ppt/tags/tag116.xml><?xml version="1.0" encoding="utf-8"?>
<p:tagLst xmlns:a="http://schemas.openxmlformats.org/drawingml/2006/main" xmlns:r="http://schemas.openxmlformats.org/officeDocument/2006/relationships" xmlns:p="http://schemas.openxmlformats.org/presentationml/2006/main">
  <p:tag name="PA" val="v4.0.0"/>
</p:tagLst>
</file>

<file path=ppt/tags/tag117.xml><?xml version="1.0" encoding="utf-8"?>
<p:tagLst xmlns:a="http://schemas.openxmlformats.org/drawingml/2006/main" xmlns:r="http://schemas.openxmlformats.org/officeDocument/2006/relationships" xmlns:p="http://schemas.openxmlformats.org/presentationml/2006/main">
  <p:tag name="PA" val="v4.0.0"/>
</p:tagLst>
</file>

<file path=ppt/tags/tag118.xml><?xml version="1.0" encoding="utf-8"?>
<p:tagLst xmlns:a="http://schemas.openxmlformats.org/drawingml/2006/main" xmlns:r="http://schemas.openxmlformats.org/officeDocument/2006/relationships" xmlns:p="http://schemas.openxmlformats.org/presentationml/2006/main">
  <p:tag name="PA" val="v4.0.0"/>
</p:tagLst>
</file>

<file path=ppt/tags/tag119.xml><?xml version="1.0" encoding="utf-8"?>
<p:tagLst xmlns:a="http://schemas.openxmlformats.org/drawingml/2006/main" xmlns:r="http://schemas.openxmlformats.org/officeDocument/2006/relationships" xmlns:p="http://schemas.openxmlformats.org/presentationml/2006/main">
  <p:tag name="PA" val="v4.0.0"/>
</p:tagLst>
</file>

<file path=ppt/tags/tag12.xml><?xml version="1.0" encoding="utf-8"?>
<p:tagLst xmlns:a="http://schemas.openxmlformats.org/drawingml/2006/main" xmlns:r="http://schemas.openxmlformats.org/officeDocument/2006/relationships" xmlns:p="http://schemas.openxmlformats.org/presentationml/2006/main">
  <p:tag name="PA" val="v4.0.0"/>
</p:tagLst>
</file>

<file path=ppt/tags/tag120.xml><?xml version="1.0" encoding="utf-8"?>
<p:tagLst xmlns:a="http://schemas.openxmlformats.org/drawingml/2006/main" xmlns:r="http://schemas.openxmlformats.org/officeDocument/2006/relationships" xmlns:p="http://schemas.openxmlformats.org/presentationml/2006/main">
  <p:tag name="PA" val="v4.0.0"/>
</p:tagLst>
</file>

<file path=ppt/tags/tag121.xml><?xml version="1.0" encoding="utf-8"?>
<p:tagLst xmlns:a="http://schemas.openxmlformats.org/drawingml/2006/main" xmlns:r="http://schemas.openxmlformats.org/officeDocument/2006/relationships" xmlns:p="http://schemas.openxmlformats.org/presentationml/2006/main">
  <p:tag name="PA" val="v4.0.0"/>
</p:tagLst>
</file>

<file path=ppt/tags/tag122.xml><?xml version="1.0" encoding="utf-8"?>
<p:tagLst xmlns:a="http://schemas.openxmlformats.org/drawingml/2006/main" xmlns:r="http://schemas.openxmlformats.org/officeDocument/2006/relationships" xmlns:p="http://schemas.openxmlformats.org/presentationml/2006/main">
  <p:tag name="PA" val="v4.0.0"/>
</p:tagLst>
</file>

<file path=ppt/tags/tag123.xml><?xml version="1.0" encoding="utf-8"?>
<p:tagLst xmlns:a="http://schemas.openxmlformats.org/drawingml/2006/main" xmlns:r="http://schemas.openxmlformats.org/officeDocument/2006/relationships" xmlns:p="http://schemas.openxmlformats.org/presentationml/2006/main">
  <p:tag name="PA" val="v4.0.0"/>
</p:tagLst>
</file>

<file path=ppt/tags/tag13.xml><?xml version="1.0" encoding="utf-8"?>
<p:tagLst xmlns:a="http://schemas.openxmlformats.org/drawingml/2006/main" xmlns:r="http://schemas.openxmlformats.org/officeDocument/2006/relationships" xmlns:p="http://schemas.openxmlformats.org/presentationml/2006/main">
  <p:tag name="PA" val="v4.0.0"/>
</p:tagLst>
</file>

<file path=ppt/tags/tag14.xml><?xml version="1.0" encoding="utf-8"?>
<p:tagLst xmlns:a="http://schemas.openxmlformats.org/drawingml/2006/main" xmlns:r="http://schemas.openxmlformats.org/officeDocument/2006/relationships" xmlns:p="http://schemas.openxmlformats.org/presentationml/2006/main">
  <p:tag name="PA" val="v4.0.0"/>
</p:tagLst>
</file>

<file path=ppt/tags/tag15.xml><?xml version="1.0" encoding="utf-8"?>
<p:tagLst xmlns:a="http://schemas.openxmlformats.org/drawingml/2006/main" xmlns:r="http://schemas.openxmlformats.org/officeDocument/2006/relationships" xmlns:p="http://schemas.openxmlformats.org/presentationml/2006/main">
  <p:tag name="PA" val="v4.0.0"/>
</p:tagLst>
</file>

<file path=ppt/tags/tag16.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17.xml><?xml version="1.0" encoding="utf-8"?>
<p:tagLst xmlns:a="http://schemas.openxmlformats.org/drawingml/2006/main" xmlns:r="http://schemas.openxmlformats.org/officeDocument/2006/relationships" xmlns:p="http://schemas.openxmlformats.org/presentationml/2006/main">
  <p:tag name="PA" val="v4.0.0"/>
</p:tagLst>
</file>

<file path=ppt/tags/tag18.xml><?xml version="1.0" encoding="utf-8"?>
<p:tagLst xmlns:a="http://schemas.openxmlformats.org/drawingml/2006/main" xmlns:r="http://schemas.openxmlformats.org/officeDocument/2006/relationships" xmlns:p="http://schemas.openxmlformats.org/presentationml/2006/main">
  <p:tag name="PA" val="v4.0.0"/>
</p:tagLst>
</file>

<file path=ppt/tags/tag19.xml><?xml version="1.0" encoding="utf-8"?>
<p:tagLst xmlns:a="http://schemas.openxmlformats.org/drawingml/2006/main" xmlns:r="http://schemas.openxmlformats.org/officeDocument/2006/relationships" xmlns:p="http://schemas.openxmlformats.org/presentationml/2006/main">
  <p:tag name="PA" val="v4.0.0"/>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20.xml><?xml version="1.0" encoding="utf-8"?>
<p:tagLst xmlns:a="http://schemas.openxmlformats.org/drawingml/2006/main" xmlns:r="http://schemas.openxmlformats.org/officeDocument/2006/relationships" xmlns:p="http://schemas.openxmlformats.org/presentationml/2006/main">
  <p:tag name="PA" val="v4.0.0"/>
</p:tagLst>
</file>

<file path=ppt/tags/tag21.xml><?xml version="1.0" encoding="utf-8"?>
<p:tagLst xmlns:a="http://schemas.openxmlformats.org/drawingml/2006/main" xmlns:r="http://schemas.openxmlformats.org/officeDocument/2006/relationships" xmlns:p="http://schemas.openxmlformats.org/presentationml/2006/main">
  <p:tag name="PA" val="v4.0.0"/>
</p:tagLst>
</file>

<file path=ppt/tags/tag22.xml><?xml version="1.0" encoding="utf-8"?>
<p:tagLst xmlns:a="http://schemas.openxmlformats.org/drawingml/2006/main" xmlns:r="http://schemas.openxmlformats.org/officeDocument/2006/relationships" xmlns:p="http://schemas.openxmlformats.org/presentationml/2006/main">
  <p:tag name="ISLIDE.THEME" val="https://www.islide.cc;"/>
  <p:tag name="ISLIDE.VECTOR" val="#340602;#350205;#350235;"/>
  <p:tag name="ISLIDE.DIAGRAM" val="#954259;#956082;#914659;#914659;"/>
</p:tagLst>
</file>

<file path=ppt/tags/tag23.xml><?xml version="1.0" encoding="utf-8"?>
<p:tagLst xmlns:a="http://schemas.openxmlformats.org/drawingml/2006/main" xmlns:r="http://schemas.openxmlformats.org/officeDocument/2006/relationships" xmlns:p="http://schemas.openxmlformats.org/presentationml/2006/main">
  <p:tag name="PA" val="v4.0.0"/>
</p:tagLst>
</file>

<file path=ppt/tags/tag24.xml><?xml version="1.0" encoding="utf-8"?>
<p:tagLst xmlns:a="http://schemas.openxmlformats.org/drawingml/2006/main" xmlns:r="http://schemas.openxmlformats.org/officeDocument/2006/relationships" xmlns:p="http://schemas.openxmlformats.org/presentationml/2006/main">
  <p:tag name="PA" val="v4.0.0"/>
</p:tagLst>
</file>

<file path=ppt/tags/tag25.xml><?xml version="1.0" encoding="utf-8"?>
<p:tagLst xmlns:a="http://schemas.openxmlformats.org/drawingml/2006/main" xmlns:r="http://schemas.openxmlformats.org/officeDocument/2006/relationships" xmlns:p="http://schemas.openxmlformats.org/presentationml/2006/main">
  <p:tag name="PA" val="v4.0.0"/>
</p:tagLst>
</file>

<file path=ppt/tags/tag26.xml><?xml version="1.0" encoding="utf-8"?>
<p:tagLst xmlns:a="http://schemas.openxmlformats.org/drawingml/2006/main" xmlns:r="http://schemas.openxmlformats.org/officeDocument/2006/relationships" xmlns:p="http://schemas.openxmlformats.org/presentationml/2006/main">
  <p:tag name="PA" val="v4.0.0"/>
</p:tagLst>
</file>

<file path=ppt/tags/tag27.xml><?xml version="1.0" encoding="utf-8"?>
<p:tagLst xmlns:a="http://schemas.openxmlformats.org/drawingml/2006/main" xmlns:r="http://schemas.openxmlformats.org/officeDocument/2006/relationships" xmlns:p="http://schemas.openxmlformats.org/presentationml/2006/main">
  <p:tag name="PA" val="v4.0.0"/>
</p:tagLst>
</file>

<file path=ppt/tags/tag28.xml><?xml version="1.0" encoding="utf-8"?>
<p:tagLst xmlns:a="http://schemas.openxmlformats.org/drawingml/2006/main" xmlns:r="http://schemas.openxmlformats.org/officeDocument/2006/relationships" xmlns:p="http://schemas.openxmlformats.org/presentationml/2006/main">
  <p:tag name="ISLIDE.DIAGRAM" val="#839828;#856535;"/>
</p:tagLst>
</file>

<file path=ppt/tags/tag29.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30.xml><?xml version="1.0" encoding="utf-8"?>
<p:tagLst xmlns:a="http://schemas.openxmlformats.org/drawingml/2006/main" xmlns:r="http://schemas.openxmlformats.org/officeDocument/2006/relationships" xmlns:p="http://schemas.openxmlformats.org/presentationml/2006/main">
  <p:tag name="PA" val="v4.0.0"/>
</p:tagLst>
</file>

<file path=ppt/tags/tag31.xml><?xml version="1.0" encoding="utf-8"?>
<p:tagLst xmlns:a="http://schemas.openxmlformats.org/drawingml/2006/main" xmlns:r="http://schemas.openxmlformats.org/officeDocument/2006/relationships" xmlns:p="http://schemas.openxmlformats.org/presentationml/2006/main">
  <p:tag name="PA" val="v4.0.0"/>
</p:tagLst>
</file>

<file path=ppt/tags/tag32.xml><?xml version="1.0" encoding="utf-8"?>
<p:tagLst xmlns:a="http://schemas.openxmlformats.org/drawingml/2006/main" xmlns:r="http://schemas.openxmlformats.org/officeDocument/2006/relationships" xmlns:p="http://schemas.openxmlformats.org/presentationml/2006/main">
  <p:tag name="PA" val="v4.0.0"/>
</p:tagLst>
</file>

<file path=ppt/tags/tag33.xml><?xml version="1.0" encoding="utf-8"?>
<p:tagLst xmlns:a="http://schemas.openxmlformats.org/drawingml/2006/main" xmlns:r="http://schemas.openxmlformats.org/officeDocument/2006/relationships" xmlns:p="http://schemas.openxmlformats.org/presentationml/2006/main">
  <p:tag name="PA" val="v4.0.0"/>
</p:tagLst>
</file>

<file path=ppt/tags/tag34.xml><?xml version="1.0" encoding="utf-8"?>
<p:tagLst xmlns:a="http://schemas.openxmlformats.org/drawingml/2006/main" xmlns:r="http://schemas.openxmlformats.org/officeDocument/2006/relationships" xmlns:p="http://schemas.openxmlformats.org/presentationml/2006/main">
  <p:tag name="PA" val="v4.0.0"/>
</p:tagLst>
</file>

<file path=ppt/tags/tag35.xml><?xml version="1.0" encoding="utf-8"?>
<p:tagLst xmlns:a="http://schemas.openxmlformats.org/drawingml/2006/main" xmlns:r="http://schemas.openxmlformats.org/officeDocument/2006/relationships" xmlns:p="http://schemas.openxmlformats.org/presentationml/2006/main">
  <p:tag name="PA" val="v4.0.0"/>
</p:tagLst>
</file>

<file path=ppt/tags/tag36.xml><?xml version="1.0" encoding="utf-8"?>
<p:tagLst xmlns:a="http://schemas.openxmlformats.org/drawingml/2006/main" xmlns:r="http://schemas.openxmlformats.org/officeDocument/2006/relationships" xmlns:p="http://schemas.openxmlformats.org/presentationml/2006/main">
  <p:tag name="PA" val="v4.0.0"/>
</p:tagLst>
</file>

<file path=ppt/tags/tag37.xml><?xml version="1.0" encoding="utf-8"?>
<p:tagLst xmlns:a="http://schemas.openxmlformats.org/drawingml/2006/main" xmlns:r="http://schemas.openxmlformats.org/officeDocument/2006/relationships" xmlns:p="http://schemas.openxmlformats.org/presentationml/2006/main">
  <p:tag name="PA" val="v4.0.0"/>
</p:tagLst>
</file>

<file path=ppt/tags/tag38.xml><?xml version="1.0" encoding="utf-8"?>
<p:tagLst xmlns:a="http://schemas.openxmlformats.org/drawingml/2006/main" xmlns:r="http://schemas.openxmlformats.org/officeDocument/2006/relationships" xmlns:p="http://schemas.openxmlformats.org/presentationml/2006/main">
  <p:tag name="PA" val="v4.0.0"/>
</p:tagLst>
</file>

<file path=ppt/tags/tag39.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ags/tag40.xml><?xml version="1.0" encoding="utf-8"?>
<p:tagLst xmlns:a="http://schemas.openxmlformats.org/drawingml/2006/main" xmlns:r="http://schemas.openxmlformats.org/officeDocument/2006/relationships" xmlns:p="http://schemas.openxmlformats.org/presentationml/2006/main">
  <p:tag name="PA" val="v4.0.0"/>
</p:tagLst>
</file>

<file path=ppt/tags/tag41.xml><?xml version="1.0" encoding="utf-8"?>
<p:tagLst xmlns:a="http://schemas.openxmlformats.org/drawingml/2006/main" xmlns:r="http://schemas.openxmlformats.org/officeDocument/2006/relationships" xmlns:p="http://schemas.openxmlformats.org/presentationml/2006/main">
  <p:tag name="PA" val="v4.0.0"/>
</p:tagLst>
</file>

<file path=ppt/tags/tag42.xml><?xml version="1.0" encoding="utf-8"?>
<p:tagLst xmlns:a="http://schemas.openxmlformats.org/drawingml/2006/main" xmlns:r="http://schemas.openxmlformats.org/officeDocument/2006/relationships" xmlns:p="http://schemas.openxmlformats.org/presentationml/2006/main">
  <p:tag name="PA" val="v4.0.0"/>
</p:tagLst>
</file>

<file path=ppt/tags/tag43.xml><?xml version="1.0" encoding="utf-8"?>
<p:tagLst xmlns:a="http://schemas.openxmlformats.org/drawingml/2006/main" xmlns:r="http://schemas.openxmlformats.org/officeDocument/2006/relationships" xmlns:p="http://schemas.openxmlformats.org/presentationml/2006/main">
  <p:tag name="PA" val="v4.0.0"/>
</p:tagLst>
</file>

<file path=ppt/tags/tag44.xml><?xml version="1.0" encoding="utf-8"?>
<p:tagLst xmlns:a="http://schemas.openxmlformats.org/drawingml/2006/main" xmlns:r="http://schemas.openxmlformats.org/officeDocument/2006/relationships" xmlns:p="http://schemas.openxmlformats.org/presentationml/2006/main">
  <p:tag name="PA" val="v4.0.0"/>
</p:tagLst>
</file>

<file path=ppt/tags/tag45.xml><?xml version="1.0" encoding="utf-8"?>
<p:tagLst xmlns:a="http://schemas.openxmlformats.org/drawingml/2006/main" xmlns:r="http://schemas.openxmlformats.org/officeDocument/2006/relationships" xmlns:p="http://schemas.openxmlformats.org/presentationml/2006/main">
  <p:tag name="PA" val="v4.0.0"/>
</p:tagLst>
</file>

<file path=ppt/tags/tag46.xml><?xml version="1.0" encoding="utf-8"?>
<p:tagLst xmlns:a="http://schemas.openxmlformats.org/drawingml/2006/main" xmlns:r="http://schemas.openxmlformats.org/officeDocument/2006/relationships" xmlns:p="http://schemas.openxmlformats.org/presentationml/2006/main">
  <p:tag name="PA" val="v4.0.0"/>
</p:tagLst>
</file>

<file path=ppt/tags/tag47.xml><?xml version="1.0" encoding="utf-8"?>
<p:tagLst xmlns:a="http://schemas.openxmlformats.org/drawingml/2006/main" xmlns:r="http://schemas.openxmlformats.org/officeDocument/2006/relationships" xmlns:p="http://schemas.openxmlformats.org/presentationml/2006/main">
  <p:tag name="PA" val="v4.0.0"/>
</p:tagLst>
</file>

<file path=ppt/tags/tag48.xml><?xml version="1.0" encoding="utf-8"?>
<p:tagLst xmlns:a="http://schemas.openxmlformats.org/drawingml/2006/main" xmlns:r="http://schemas.openxmlformats.org/officeDocument/2006/relationships" xmlns:p="http://schemas.openxmlformats.org/presentationml/2006/main">
  <p:tag name="PA" val="v4.0.0"/>
</p:tagLst>
</file>

<file path=ppt/tags/tag49.xml><?xml version="1.0" encoding="utf-8"?>
<p:tagLst xmlns:a="http://schemas.openxmlformats.org/drawingml/2006/main" xmlns:r="http://schemas.openxmlformats.org/officeDocument/2006/relationships" xmlns:p="http://schemas.openxmlformats.org/presentationml/2006/main">
  <p:tag name="PA" val="v4.0.0"/>
</p:tagLst>
</file>

<file path=ppt/tags/tag5.xml><?xml version="1.0" encoding="utf-8"?>
<p:tagLst xmlns:a="http://schemas.openxmlformats.org/drawingml/2006/main" xmlns:r="http://schemas.openxmlformats.org/officeDocument/2006/relationships" xmlns:p="http://schemas.openxmlformats.org/presentationml/2006/main">
  <p:tag name="PA" val="v4.0.0"/>
</p:tagLst>
</file>

<file path=ppt/tags/tag50.xml><?xml version="1.0" encoding="utf-8"?>
<p:tagLst xmlns:a="http://schemas.openxmlformats.org/drawingml/2006/main" xmlns:r="http://schemas.openxmlformats.org/officeDocument/2006/relationships" xmlns:p="http://schemas.openxmlformats.org/presentationml/2006/main">
  <p:tag name="PA" val="v4.0.0"/>
</p:tagLst>
</file>

<file path=ppt/tags/tag51.xml><?xml version="1.0" encoding="utf-8"?>
<p:tagLst xmlns:a="http://schemas.openxmlformats.org/drawingml/2006/main" xmlns:r="http://schemas.openxmlformats.org/officeDocument/2006/relationships" xmlns:p="http://schemas.openxmlformats.org/presentationml/2006/main">
  <p:tag name="PA" val="v4.0.0"/>
</p:tagLst>
</file>

<file path=ppt/tags/tag52.xml><?xml version="1.0" encoding="utf-8"?>
<p:tagLst xmlns:a="http://schemas.openxmlformats.org/drawingml/2006/main" xmlns:r="http://schemas.openxmlformats.org/officeDocument/2006/relationships" xmlns:p="http://schemas.openxmlformats.org/presentationml/2006/main">
  <p:tag name="PA" val="v4.0.0"/>
</p:tagLst>
</file>

<file path=ppt/tags/tag53.xml><?xml version="1.0" encoding="utf-8"?>
<p:tagLst xmlns:a="http://schemas.openxmlformats.org/drawingml/2006/main" xmlns:r="http://schemas.openxmlformats.org/officeDocument/2006/relationships" xmlns:p="http://schemas.openxmlformats.org/presentationml/2006/main">
  <p:tag name="PA" val="v4.0.0"/>
</p:tagLst>
</file>

<file path=ppt/tags/tag54.xml><?xml version="1.0" encoding="utf-8"?>
<p:tagLst xmlns:a="http://schemas.openxmlformats.org/drawingml/2006/main" xmlns:r="http://schemas.openxmlformats.org/officeDocument/2006/relationships" xmlns:p="http://schemas.openxmlformats.org/presentationml/2006/main">
  <p:tag name="PA" val="v4.0.0"/>
</p:tagLst>
</file>

<file path=ppt/tags/tag55.xml><?xml version="1.0" encoding="utf-8"?>
<p:tagLst xmlns:a="http://schemas.openxmlformats.org/drawingml/2006/main" xmlns:r="http://schemas.openxmlformats.org/officeDocument/2006/relationships" xmlns:p="http://schemas.openxmlformats.org/presentationml/2006/main">
  <p:tag name="PA" val="v4.0.0"/>
</p:tagLst>
</file>

<file path=ppt/tags/tag56.xml><?xml version="1.0" encoding="utf-8"?>
<p:tagLst xmlns:a="http://schemas.openxmlformats.org/drawingml/2006/main" xmlns:r="http://schemas.openxmlformats.org/officeDocument/2006/relationships" xmlns:p="http://schemas.openxmlformats.org/presentationml/2006/main">
  <p:tag name="PA" val="v4.0.0"/>
</p:tagLst>
</file>

<file path=ppt/tags/tag57.xml><?xml version="1.0" encoding="utf-8"?>
<p:tagLst xmlns:a="http://schemas.openxmlformats.org/drawingml/2006/main" xmlns:r="http://schemas.openxmlformats.org/officeDocument/2006/relationships" xmlns:p="http://schemas.openxmlformats.org/presentationml/2006/main">
  <p:tag name="PA" val="v4.0.0"/>
</p:tagLst>
</file>

<file path=ppt/tags/tag58.xml><?xml version="1.0" encoding="utf-8"?>
<p:tagLst xmlns:a="http://schemas.openxmlformats.org/drawingml/2006/main" xmlns:r="http://schemas.openxmlformats.org/officeDocument/2006/relationships" xmlns:p="http://schemas.openxmlformats.org/presentationml/2006/main">
  <p:tag name="PA" val="v4.0.0"/>
</p:tagLst>
</file>

<file path=ppt/tags/tag59.xml><?xml version="1.0" encoding="utf-8"?>
<p:tagLst xmlns:a="http://schemas.openxmlformats.org/drawingml/2006/main" xmlns:r="http://schemas.openxmlformats.org/officeDocument/2006/relationships" xmlns:p="http://schemas.openxmlformats.org/presentationml/2006/main">
  <p:tag name="PA" val="v4.0.0"/>
</p:tagLst>
</file>

<file path=ppt/tags/tag6.xml><?xml version="1.0" encoding="utf-8"?>
<p:tagLst xmlns:a="http://schemas.openxmlformats.org/drawingml/2006/main" xmlns:r="http://schemas.openxmlformats.org/officeDocument/2006/relationships" xmlns:p="http://schemas.openxmlformats.org/presentationml/2006/main">
  <p:tag name="PA" val="v4.0.0"/>
</p:tagLst>
</file>

<file path=ppt/tags/tag60.xml><?xml version="1.0" encoding="utf-8"?>
<p:tagLst xmlns:a="http://schemas.openxmlformats.org/drawingml/2006/main" xmlns:r="http://schemas.openxmlformats.org/officeDocument/2006/relationships" xmlns:p="http://schemas.openxmlformats.org/presentationml/2006/main">
  <p:tag name="PA" val="v4.0.0"/>
</p:tagLst>
</file>

<file path=ppt/tags/tag61.xml><?xml version="1.0" encoding="utf-8"?>
<p:tagLst xmlns:a="http://schemas.openxmlformats.org/drawingml/2006/main" xmlns:r="http://schemas.openxmlformats.org/officeDocument/2006/relationships" xmlns:p="http://schemas.openxmlformats.org/presentationml/2006/main">
  <p:tag name="PA" val="v4.0.0"/>
</p:tagLst>
</file>

<file path=ppt/tags/tag62.xml><?xml version="1.0" encoding="utf-8"?>
<p:tagLst xmlns:a="http://schemas.openxmlformats.org/drawingml/2006/main" xmlns:r="http://schemas.openxmlformats.org/officeDocument/2006/relationships" xmlns:p="http://schemas.openxmlformats.org/presentationml/2006/main">
  <p:tag name="PA" val="v4.0.0"/>
</p:tagLst>
</file>

<file path=ppt/tags/tag63.xml><?xml version="1.0" encoding="utf-8"?>
<p:tagLst xmlns:a="http://schemas.openxmlformats.org/drawingml/2006/main" xmlns:r="http://schemas.openxmlformats.org/officeDocument/2006/relationships" xmlns:p="http://schemas.openxmlformats.org/presentationml/2006/main">
  <p:tag name="PA" val="v4.0.0"/>
</p:tagLst>
</file>

<file path=ppt/tags/tag64.xml><?xml version="1.0" encoding="utf-8"?>
<p:tagLst xmlns:a="http://schemas.openxmlformats.org/drawingml/2006/main" xmlns:r="http://schemas.openxmlformats.org/officeDocument/2006/relationships" xmlns:p="http://schemas.openxmlformats.org/presentationml/2006/main">
  <p:tag name="PA" val="v4.0.0"/>
</p:tagLst>
</file>

<file path=ppt/tags/tag65.xml><?xml version="1.0" encoding="utf-8"?>
<p:tagLst xmlns:a="http://schemas.openxmlformats.org/drawingml/2006/main" xmlns:r="http://schemas.openxmlformats.org/officeDocument/2006/relationships" xmlns:p="http://schemas.openxmlformats.org/presentationml/2006/main">
  <p:tag name="PA" val="v4.0.0"/>
</p:tagLst>
</file>

<file path=ppt/tags/tag66.xml><?xml version="1.0" encoding="utf-8"?>
<p:tagLst xmlns:a="http://schemas.openxmlformats.org/drawingml/2006/main" xmlns:r="http://schemas.openxmlformats.org/officeDocument/2006/relationships" xmlns:p="http://schemas.openxmlformats.org/presentationml/2006/main">
  <p:tag name="PA" val="v4.0.0"/>
</p:tagLst>
</file>

<file path=ppt/tags/tag67.xml><?xml version="1.0" encoding="utf-8"?>
<p:tagLst xmlns:a="http://schemas.openxmlformats.org/drawingml/2006/main" xmlns:r="http://schemas.openxmlformats.org/officeDocument/2006/relationships" xmlns:p="http://schemas.openxmlformats.org/presentationml/2006/main">
  <p:tag name="PA" val="v4.0.0"/>
</p:tagLst>
</file>

<file path=ppt/tags/tag68.xml><?xml version="1.0" encoding="utf-8"?>
<p:tagLst xmlns:a="http://schemas.openxmlformats.org/drawingml/2006/main" xmlns:r="http://schemas.openxmlformats.org/officeDocument/2006/relationships" xmlns:p="http://schemas.openxmlformats.org/presentationml/2006/main">
  <p:tag name="PA" val="v4.0.0"/>
</p:tagLst>
</file>

<file path=ppt/tags/tag69.xml><?xml version="1.0" encoding="utf-8"?>
<p:tagLst xmlns:a="http://schemas.openxmlformats.org/drawingml/2006/main" xmlns:r="http://schemas.openxmlformats.org/officeDocument/2006/relationships" xmlns:p="http://schemas.openxmlformats.org/presentationml/2006/main">
  <p:tag name="PA" val="v4.0.0"/>
</p:tagLst>
</file>

<file path=ppt/tags/tag7.xml><?xml version="1.0" encoding="utf-8"?>
<p:tagLst xmlns:a="http://schemas.openxmlformats.org/drawingml/2006/main" xmlns:r="http://schemas.openxmlformats.org/officeDocument/2006/relationships" xmlns:p="http://schemas.openxmlformats.org/presentationml/2006/main">
  <p:tag name="PA" val="v4.0.0"/>
</p:tagLst>
</file>

<file path=ppt/tags/tag70.xml><?xml version="1.0" encoding="utf-8"?>
<p:tagLst xmlns:a="http://schemas.openxmlformats.org/drawingml/2006/main" xmlns:r="http://schemas.openxmlformats.org/officeDocument/2006/relationships" xmlns:p="http://schemas.openxmlformats.org/presentationml/2006/main">
  <p:tag name="PA" val="v4.0.0"/>
</p:tagLst>
</file>

<file path=ppt/tags/tag71.xml><?xml version="1.0" encoding="utf-8"?>
<p:tagLst xmlns:a="http://schemas.openxmlformats.org/drawingml/2006/main" xmlns:r="http://schemas.openxmlformats.org/officeDocument/2006/relationships" xmlns:p="http://schemas.openxmlformats.org/presentationml/2006/main">
  <p:tag name="PA" val="v4.0.0"/>
</p:tagLst>
</file>

<file path=ppt/tags/tag72.xml><?xml version="1.0" encoding="utf-8"?>
<p:tagLst xmlns:a="http://schemas.openxmlformats.org/drawingml/2006/main" xmlns:r="http://schemas.openxmlformats.org/officeDocument/2006/relationships" xmlns:p="http://schemas.openxmlformats.org/presentationml/2006/main">
  <p:tag name="PA" val="v4.0.0"/>
</p:tagLst>
</file>

<file path=ppt/tags/tag73.xml><?xml version="1.0" encoding="utf-8"?>
<p:tagLst xmlns:a="http://schemas.openxmlformats.org/drawingml/2006/main" xmlns:r="http://schemas.openxmlformats.org/officeDocument/2006/relationships" xmlns:p="http://schemas.openxmlformats.org/presentationml/2006/main">
  <p:tag name="PA" val="v4.0.0"/>
</p:tagLst>
</file>

<file path=ppt/tags/tag74.xml><?xml version="1.0" encoding="utf-8"?>
<p:tagLst xmlns:a="http://schemas.openxmlformats.org/drawingml/2006/main" xmlns:r="http://schemas.openxmlformats.org/officeDocument/2006/relationships" xmlns:p="http://schemas.openxmlformats.org/presentationml/2006/main">
  <p:tag name="PA" val="v4.0.0"/>
</p:tagLst>
</file>

<file path=ppt/tags/tag75.xml><?xml version="1.0" encoding="utf-8"?>
<p:tagLst xmlns:a="http://schemas.openxmlformats.org/drawingml/2006/main" xmlns:r="http://schemas.openxmlformats.org/officeDocument/2006/relationships" xmlns:p="http://schemas.openxmlformats.org/presentationml/2006/main">
  <p:tag name="PA" val="v4.0.0"/>
</p:tagLst>
</file>

<file path=ppt/tags/tag76.xml><?xml version="1.0" encoding="utf-8"?>
<p:tagLst xmlns:a="http://schemas.openxmlformats.org/drawingml/2006/main" xmlns:r="http://schemas.openxmlformats.org/officeDocument/2006/relationships" xmlns:p="http://schemas.openxmlformats.org/presentationml/2006/main">
  <p:tag name="PA" val="v4.0.0"/>
</p:tagLst>
</file>

<file path=ppt/tags/tag77.xml><?xml version="1.0" encoding="utf-8"?>
<p:tagLst xmlns:a="http://schemas.openxmlformats.org/drawingml/2006/main" xmlns:r="http://schemas.openxmlformats.org/officeDocument/2006/relationships" xmlns:p="http://schemas.openxmlformats.org/presentationml/2006/main">
  <p:tag name="PA" val="v4.0.0"/>
</p:tagLst>
</file>

<file path=ppt/tags/tag78.xml><?xml version="1.0" encoding="utf-8"?>
<p:tagLst xmlns:a="http://schemas.openxmlformats.org/drawingml/2006/main" xmlns:r="http://schemas.openxmlformats.org/officeDocument/2006/relationships" xmlns:p="http://schemas.openxmlformats.org/presentationml/2006/main">
  <p:tag name="PA" val="v4.0.0"/>
</p:tagLst>
</file>

<file path=ppt/tags/tag79.xml><?xml version="1.0" encoding="utf-8"?>
<p:tagLst xmlns:a="http://schemas.openxmlformats.org/drawingml/2006/main" xmlns:r="http://schemas.openxmlformats.org/officeDocument/2006/relationships" xmlns:p="http://schemas.openxmlformats.org/presentationml/2006/main">
  <p:tag name="PA" val="v4.0.0"/>
</p:tagLst>
</file>

<file path=ppt/tags/tag8.xml><?xml version="1.0" encoding="utf-8"?>
<p:tagLst xmlns:a="http://schemas.openxmlformats.org/drawingml/2006/main" xmlns:r="http://schemas.openxmlformats.org/officeDocument/2006/relationships" xmlns:p="http://schemas.openxmlformats.org/presentationml/2006/main">
  <p:tag name="PA" val="v4.0.0"/>
</p:tagLst>
</file>

<file path=ppt/tags/tag80.xml><?xml version="1.0" encoding="utf-8"?>
<p:tagLst xmlns:a="http://schemas.openxmlformats.org/drawingml/2006/main" xmlns:r="http://schemas.openxmlformats.org/officeDocument/2006/relationships" xmlns:p="http://schemas.openxmlformats.org/presentationml/2006/main">
  <p:tag name="PA" val="v4.0.0"/>
</p:tagLst>
</file>

<file path=ppt/tags/tag81.xml><?xml version="1.0" encoding="utf-8"?>
<p:tagLst xmlns:a="http://schemas.openxmlformats.org/drawingml/2006/main" xmlns:r="http://schemas.openxmlformats.org/officeDocument/2006/relationships" xmlns:p="http://schemas.openxmlformats.org/presentationml/2006/main">
  <p:tag name="PA" val="v4.0.0"/>
</p:tagLst>
</file>

<file path=ppt/tags/tag82.xml><?xml version="1.0" encoding="utf-8"?>
<p:tagLst xmlns:a="http://schemas.openxmlformats.org/drawingml/2006/main" xmlns:r="http://schemas.openxmlformats.org/officeDocument/2006/relationships" xmlns:p="http://schemas.openxmlformats.org/presentationml/2006/main">
  <p:tag name="PA" val="v4.0.0"/>
</p:tagLst>
</file>

<file path=ppt/tags/tag83.xml><?xml version="1.0" encoding="utf-8"?>
<p:tagLst xmlns:a="http://schemas.openxmlformats.org/drawingml/2006/main" xmlns:r="http://schemas.openxmlformats.org/officeDocument/2006/relationships" xmlns:p="http://schemas.openxmlformats.org/presentationml/2006/main">
  <p:tag name="PA" val="v4.0.0"/>
</p:tagLst>
</file>

<file path=ppt/tags/tag84.xml><?xml version="1.0" encoding="utf-8"?>
<p:tagLst xmlns:a="http://schemas.openxmlformats.org/drawingml/2006/main" xmlns:r="http://schemas.openxmlformats.org/officeDocument/2006/relationships" xmlns:p="http://schemas.openxmlformats.org/presentationml/2006/main">
  <p:tag name="PA" val="v4.0.0"/>
</p:tagLst>
</file>

<file path=ppt/tags/tag85.xml><?xml version="1.0" encoding="utf-8"?>
<p:tagLst xmlns:a="http://schemas.openxmlformats.org/drawingml/2006/main" xmlns:r="http://schemas.openxmlformats.org/officeDocument/2006/relationships" xmlns:p="http://schemas.openxmlformats.org/presentationml/2006/main">
  <p:tag name="PA" val="v4.0.0"/>
</p:tagLst>
</file>

<file path=ppt/tags/tag86.xml><?xml version="1.0" encoding="utf-8"?>
<p:tagLst xmlns:a="http://schemas.openxmlformats.org/drawingml/2006/main" xmlns:r="http://schemas.openxmlformats.org/officeDocument/2006/relationships" xmlns:p="http://schemas.openxmlformats.org/presentationml/2006/main">
  <p:tag name="PA" val="v4.0.0"/>
</p:tagLst>
</file>

<file path=ppt/tags/tag87.xml><?xml version="1.0" encoding="utf-8"?>
<p:tagLst xmlns:a="http://schemas.openxmlformats.org/drawingml/2006/main" xmlns:r="http://schemas.openxmlformats.org/officeDocument/2006/relationships" xmlns:p="http://schemas.openxmlformats.org/presentationml/2006/main">
  <p:tag name="PA" val="v4.0.0"/>
</p:tagLst>
</file>

<file path=ppt/tags/tag88.xml><?xml version="1.0" encoding="utf-8"?>
<p:tagLst xmlns:a="http://schemas.openxmlformats.org/drawingml/2006/main" xmlns:r="http://schemas.openxmlformats.org/officeDocument/2006/relationships" xmlns:p="http://schemas.openxmlformats.org/presentationml/2006/main">
  <p:tag name="PA" val="v4.0.0"/>
</p:tagLst>
</file>

<file path=ppt/tags/tag89.xml><?xml version="1.0" encoding="utf-8"?>
<p:tagLst xmlns:a="http://schemas.openxmlformats.org/drawingml/2006/main" xmlns:r="http://schemas.openxmlformats.org/officeDocument/2006/relationships" xmlns:p="http://schemas.openxmlformats.org/presentationml/2006/main">
  <p:tag name="PA" val="v4.0.0"/>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
</p:tagLst>
</file>

<file path=ppt/tags/tag90.xml><?xml version="1.0" encoding="utf-8"?>
<p:tagLst xmlns:a="http://schemas.openxmlformats.org/drawingml/2006/main" xmlns:r="http://schemas.openxmlformats.org/officeDocument/2006/relationships" xmlns:p="http://schemas.openxmlformats.org/presentationml/2006/main">
  <p:tag name="PA" val="v4.0.0"/>
</p:tagLst>
</file>

<file path=ppt/tags/tag91.xml><?xml version="1.0" encoding="utf-8"?>
<p:tagLst xmlns:a="http://schemas.openxmlformats.org/drawingml/2006/main" xmlns:r="http://schemas.openxmlformats.org/officeDocument/2006/relationships" xmlns:p="http://schemas.openxmlformats.org/presentationml/2006/main">
  <p:tag name="PA" val="v4.0.0"/>
</p:tagLst>
</file>

<file path=ppt/tags/tag92.xml><?xml version="1.0" encoding="utf-8"?>
<p:tagLst xmlns:a="http://schemas.openxmlformats.org/drawingml/2006/main" xmlns:r="http://schemas.openxmlformats.org/officeDocument/2006/relationships" xmlns:p="http://schemas.openxmlformats.org/presentationml/2006/main">
  <p:tag name="PA" val="v4.0.0"/>
</p:tagLst>
</file>

<file path=ppt/tags/tag93.xml><?xml version="1.0" encoding="utf-8"?>
<p:tagLst xmlns:a="http://schemas.openxmlformats.org/drawingml/2006/main" xmlns:r="http://schemas.openxmlformats.org/officeDocument/2006/relationships" xmlns:p="http://schemas.openxmlformats.org/presentationml/2006/main">
  <p:tag name="PA" val="v4.0.0"/>
</p:tagLst>
</file>

<file path=ppt/tags/tag94.xml><?xml version="1.0" encoding="utf-8"?>
<p:tagLst xmlns:a="http://schemas.openxmlformats.org/drawingml/2006/main" xmlns:r="http://schemas.openxmlformats.org/officeDocument/2006/relationships" xmlns:p="http://schemas.openxmlformats.org/presentationml/2006/main">
  <p:tag name="PA" val="v4.0.0"/>
</p:tagLst>
</file>

<file path=ppt/tags/tag95.xml><?xml version="1.0" encoding="utf-8"?>
<p:tagLst xmlns:a="http://schemas.openxmlformats.org/drawingml/2006/main" xmlns:r="http://schemas.openxmlformats.org/officeDocument/2006/relationships" xmlns:p="http://schemas.openxmlformats.org/presentationml/2006/main">
  <p:tag name="PA" val="v4.0.0"/>
</p:tagLst>
</file>

<file path=ppt/tags/tag96.xml><?xml version="1.0" encoding="utf-8"?>
<p:tagLst xmlns:a="http://schemas.openxmlformats.org/drawingml/2006/main" xmlns:r="http://schemas.openxmlformats.org/officeDocument/2006/relationships" xmlns:p="http://schemas.openxmlformats.org/presentationml/2006/main">
  <p:tag name="PA" val="v4.0.0"/>
</p:tagLst>
</file>

<file path=ppt/tags/tag97.xml><?xml version="1.0" encoding="utf-8"?>
<p:tagLst xmlns:a="http://schemas.openxmlformats.org/drawingml/2006/main" xmlns:r="http://schemas.openxmlformats.org/officeDocument/2006/relationships" xmlns:p="http://schemas.openxmlformats.org/presentationml/2006/main">
  <p:tag name="PA" val="v4.0.0"/>
</p:tagLst>
</file>

<file path=ppt/tags/tag98.xml><?xml version="1.0" encoding="utf-8"?>
<p:tagLst xmlns:a="http://schemas.openxmlformats.org/drawingml/2006/main" xmlns:r="http://schemas.openxmlformats.org/officeDocument/2006/relationships" xmlns:p="http://schemas.openxmlformats.org/presentationml/2006/main">
  <p:tag name="PA" val="v4.0.0"/>
</p:tagLst>
</file>

<file path=ppt/tags/tag99.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font">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2153</Words>
  <Application>Microsoft Office PowerPoint</Application>
  <PresentationFormat>宽屏</PresentationFormat>
  <Paragraphs>296</Paragraphs>
  <Slides>26</Slides>
  <Notes>20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26</vt:i4>
      </vt:variant>
    </vt:vector>
  </HeadingPairs>
  <TitlesOfParts>
    <vt:vector size="33" baseType="lpstr">
      <vt:lpstr>等线</vt:lpstr>
      <vt:lpstr>微软雅黑</vt:lpstr>
      <vt:lpstr>Arial</vt:lpstr>
      <vt:lpstr>Calibri</vt:lpstr>
      <vt:lpstr>Impact</vt:lpstr>
      <vt:lpstr>Segoe UI</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第一PPT</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项目汇报</dc:title>
  <dc:creator>第一PPT</dc:creator>
  <cp:keywords>www.1ppt.com</cp:keywords>
  <dc:description>www.1ppt.com</dc:description>
  <cp:lastModifiedBy>YL G</cp:lastModifiedBy>
  <cp:revision>2</cp:revision>
  <dcterms:created xsi:type="dcterms:W3CDTF">2018-06-12T09:01:00Z</dcterms:created>
  <dcterms:modified xsi:type="dcterms:W3CDTF">2024-03-26T14:48:25Z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2052-11.1.0.8500</vt:lpwstr>
  </property>
</Properties>
</file>